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337.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49.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atin typeface="微软雅黑" panose="020b0503020204020204" charset="-122"/>
                <a:ea typeface="微软雅黑"/>
              </a:defRPr>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atin typeface="微软雅黑" panose="020b0503020204020204" charset="-122"/>
                <a:ea typeface="微软雅黑"/>
              </a:defRPr>
            </a:lvl1pPr>
          </a:lstStyle>
          <a:p>
            <a:fld id="{1AC49D05-6128-4D0D-A32A-06A5E73B386C}"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atin typeface="微软雅黑" panose="020b0503020204020204" charset="-122"/>
                <a:ea typeface="微软雅黑"/>
              </a:defRPr>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atin typeface="微软雅黑" panose="020b0503020204020204" charset="-122"/>
                <a:ea typeface="微软雅黑"/>
              </a:defRPr>
            </a:lvl1pPr>
          </a:lstStyle>
          <a:p>
            <a:fld id="{5849F42C-2DAE-424C-A4B8-3140182C3E9F}"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600" kern="1200">
        <a:solidFill>
          <a:schemeClr val="tx1"/>
        </a:solidFill>
        <a:latin typeface="微软雅黑" panose="020b0503020204020204" charset="-122"/>
        <a:ea typeface="微软雅黑"/>
        <a:cs typeface="+mn-cs"/>
      </a:defRPr>
    </a:lvl1pPr>
    <a:lvl2pPr marL="457200" algn="l" defTabSz="914400" rtl="0" eaLnBrk="1" latinLnBrk="0" hangingPunct="1">
      <a:defRPr sz="1200" kern="1200">
        <a:solidFill>
          <a:schemeClr val="tx1"/>
        </a:solidFill>
        <a:latin typeface="微软雅黑" panose="020b0503020204020204" charset="-122"/>
        <a:ea typeface="微软雅黑"/>
        <a:cs typeface="+mn-cs"/>
      </a:defRPr>
    </a:lvl2pPr>
    <a:lvl3pPr marL="914400" algn="l" defTabSz="914400" rtl="0" eaLnBrk="1" latinLnBrk="0" hangingPunct="1">
      <a:defRPr sz="1200" kern="1200">
        <a:solidFill>
          <a:schemeClr val="tx1"/>
        </a:solidFill>
        <a:latin typeface="微软雅黑" panose="020b0503020204020204" charset="-122"/>
        <a:ea typeface="微软雅黑"/>
        <a:cs typeface="+mn-cs"/>
      </a:defRPr>
    </a:lvl3pPr>
    <a:lvl4pPr marL="1371600" algn="l" defTabSz="914400" rtl="0" eaLnBrk="1" latinLnBrk="0" hangingPunct="1">
      <a:defRPr sz="1200" kern="1200">
        <a:solidFill>
          <a:schemeClr val="tx1"/>
        </a:solidFill>
        <a:latin typeface="微软雅黑" panose="020b0503020204020204" charset="-122"/>
        <a:ea typeface="微软雅黑"/>
        <a:cs typeface="+mn-cs"/>
      </a:defRPr>
    </a:lvl4pPr>
    <a:lvl5pPr marL="1828800" algn="l" defTabSz="914400" rtl="0" eaLnBrk="1" latinLnBrk="0" hangingPunct="1">
      <a:defRPr sz="1200" kern="1200">
        <a:solidFill>
          <a:schemeClr val="tx1"/>
        </a:solidFill>
        <a:latin typeface="微软雅黑" panose="020b0503020204020204" charset="-122"/>
        <a:ea typeface="微软雅黑"/>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 Id="rId3" Type="http://schemas.openxmlformats.org/officeDocument/2006/relationships/tags" Target="../tags/tag260.xml" /><Relationship Id="rId4" Type="http://schemas.openxmlformats.org/officeDocument/2006/relationships/tags" Target="../tags/tag261.xml" /><Relationship Id="rId5" Type="http://schemas.openxmlformats.org/officeDocument/2006/relationships/tags" Target="../tags/tag262.xml" /><Relationship Id="rId6" Type="http://schemas.openxmlformats.org/officeDocument/2006/relationships/tags" Target="../tags/tag263.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 Id="rId3" Type="http://schemas.openxmlformats.org/officeDocument/2006/relationships/tags" Target="../tags/tag316.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6145" name="幻灯片图像占位符 1"/>
          <p:cNvSpPr>
            <a:spLocks noGrp="1" noRot="1" noChangeAspect="1"/>
          </p:cNvSpPr>
          <p:nvPr>
            <p:ph type="sldImg"/>
            <p:custDataLst>
              <p:tags r:id="rId4"/>
            </p:custDataLst>
          </p:nvPr>
        </p:nvSpPr>
        <p:spPr/>
      </p:sp>
      <p:sp>
        <p:nvSpPr>
          <p:cNvPr id="6146" name="备注占位符 2"/>
          <p:cNvSpPr>
            <a:spLocks noGrp="1"/>
          </p:cNvSpPr>
          <p:nvPr>
            <p:ph type="body" idx="1"/>
            <p:custDataLst>
              <p:tags r:id="rId5"/>
            </p:custDataLst>
          </p:nvPr>
        </p:nvSpPr>
        <p:spPr/>
        <p:txBody>
          <a:bodyPr lIns="91440" tIns="45720" rIns="91440" bIns="45720" anchor="t"/>
          <a:lstStyle/>
          <a:p>
            <a:pPr lvl="0"/>
            <a:endParaRPr lang="zh-CN" altLang="en-US"/>
          </a:p>
        </p:txBody>
      </p:sp>
      <p:sp>
        <p:nvSpPr>
          <p:cNvPr id="6147"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lstStyle/>
          <a:p>
            <a:pPr lvl="0" algn="r"/>
            <a:fld id="{9A0DB2DC-4C9A-4742-B13C-FB6460FD3503}" type="slidenum">
              <a:rPr lang="zh-CN" altLang="en-US" sz="1200"/>
              <a:t>1</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6385" name="幻灯片图像占位符 1"/>
          <p:cNvSpPr>
            <a:spLocks noGrp="1" noRot="1" noChangeAspect="1"/>
          </p:cNvSpPr>
          <p:nvPr>
            <p:ph type="sldImg"/>
            <p:custDataLst>
              <p:tags r:id="rId4"/>
            </p:custDataLst>
          </p:nvPr>
        </p:nvSpPr>
        <p:spPr/>
      </p:sp>
      <p:sp>
        <p:nvSpPr>
          <p:cNvPr id="16386" name="备注占位符 2"/>
          <p:cNvSpPr>
            <a:spLocks noGrp="1"/>
          </p:cNvSpPr>
          <p:nvPr>
            <p:ph type="body" idx="1"/>
            <p:custDataLst>
              <p:tags r:id="rId5"/>
            </p:custDataLst>
          </p:nvPr>
        </p:nvSpPr>
        <p:spPr/>
        <p:txBody>
          <a:bodyPr lIns="91440" tIns="45720" rIns="91440" bIns="45720" anchor="t"/>
          <a:lstStyle/>
          <a:p>
            <a:pPr lvl="0"/>
            <a:endParaRPr lang="zh-CN" altLang="en-US"/>
          </a:p>
        </p:txBody>
      </p:sp>
      <p:sp>
        <p:nvSpPr>
          <p:cNvPr id="16387"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lstStyle/>
          <a:p>
            <a:pPr lvl="0" algn="r"/>
            <a:fld id="{9A0DB2DC-4C9A-4742-B13C-FB6460FD3503}" type="slidenum">
              <a:rPr lang="zh-CN" altLang="en-US" sz="1200">
                <a:latin typeface="Arial" pitchFamily="34" charset="0"/>
                <a:ea typeface="宋体" panose="02010600030101010101" pitchFamily="2" charset="-122"/>
              </a:rPr>
              <a:t>7</a:t>
            </a:fld>
            <a:endParaRPr lang="zh-CN" altLang="en-US" sz="1200">
              <a:latin typeface="Arial" pitchFamily="34" charset="0"/>
              <a:ea typeface="宋体" panose="02010600030101010101" pitchFamily="2" charset="-122"/>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4577" name="幻灯片图像占位符 1"/>
          <p:cNvSpPr>
            <a:spLocks noGrp="1" noRot="1" noChangeAspect="1"/>
          </p:cNvSpPr>
          <p:nvPr>
            <p:ph type="sldImg"/>
            <p:custDataLst>
              <p:tags r:id="rId4"/>
            </p:custDataLst>
          </p:nvPr>
        </p:nvSpPr>
        <p:spPr/>
      </p:sp>
      <p:sp>
        <p:nvSpPr>
          <p:cNvPr id="24578" name="备注占位符 2"/>
          <p:cNvSpPr>
            <a:spLocks noGrp="1"/>
          </p:cNvSpPr>
          <p:nvPr>
            <p:ph type="body" idx="1"/>
            <p:custDataLst>
              <p:tags r:id="rId5"/>
            </p:custDataLst>
          </p:nvPr>
        </p:nvSpPr>
        <p:spPr/>
        <p:txBody>
          <a:bodyPr lIns="91440" tIns="45720" rIns="91440" bIns="45720" anchor="t"/>
          <a:lstStyle/>
          <a:p>
            <a:pPr lvl="0"/>
            <a:endParaRPr lang="zh-CN" altLang="en-US"/>
          </a:p>
        </p:txBody>
      </p:sp>
      <p:sp>
        <p:nvSpPr>
          <p:cNvPr id="24579"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lstStyle/>
          <a:p>
            <a:pPr lvl="0" algn="r"/>
            <a:fld id="{9A0DB2DC-4C9A-4742-B13C-FB6460FD3503}" type="slidenum">
              <a:rPr lang="zh-CN" altLang="en-US" sz="1200"/>
              <a:t>12</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4577" name="幻灯片图像占位符 1"/>
          <p:cNvSpPr>
            <a:spLocks noGrp="1" noRot="1" noChangeAspect="1"/>
          </p:cNvSpPr>
          <p:nvPr>
            <p:ph type="sldImg"/>
            <p:custDataLst>
              <p:tags r:id="rId4"/>
            </p:custDataLst>
          </p:nvPr>
        </p:nvSpPr>
        <p:spPr/>
      </p:sp>
      <p:sp>
        <p:nvSpPr>
          <p:cNvPr id="24578" name="备注占位符 2"/>
          <p:cNvSpPr>
            <a:spLocks noGrp="1"/>
          </p:cNvSpPr>
          <p:nvPr>
            <p:ph type="body" idx="1"/>
            <p:custDataLst>
              <p:tags r:id="rId5"/>
            </p:custDataLst>
          </p:nvPr>
        </p:nvSpPr>
        <p:spPr/>
        <p:txBody>
          <a:bodyPr lIns="91440" tIns="45720" rIns="91440" bIns="45720" anchor="t"/>
          <a:lstStyle/>
          <a:p>
            <a:pPr lvl="0"/>
            <a:endParaRPr lang="zh-CN" altLang="en-US"/>
          </a:p>
        </p:txBody>
      </p:sp>
      <p:sp>
        <p:nvSpPr>
          <p:cNvPr id="24579"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lstStyle/>
          <a:p>
            <a:pPr lvl="0" algn="r"/>
            <a:fld id="{9A0DB2DC-4C9A-4742-B13C-FB6460FD3503}" type="slidenum">
              <a:rPr lang="zh-CN" altLang="en-US" sz="1200"/>
              <a:t>15</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4577" name="幻灯片图像占位符 1"/>
          <p:cNvSpPr>
            <a:spLocks noGrp="1" noRot="1" noChangeAspect="1"/>
          </p:cNvSpPr>
          <p:nvPr>
            <p:ph type="sldImg"/>
            <p:custDataLst>
              <p:tags r:id="rId4"/>
            </p:custDataLst>
          </p:nvPr>
        </p:nvSpPr>
        <p:spPr/>
      </p:sp>
      <p:sp>
        <p:nvSpPr>
          <p:cNvPr id="24578" name="备注占位符 2"/>
          <p:cNvSpPr>
            <a:spLocks noGrp="1"/>
          </p:cNvSpPr>
          <p:nvPr>
            <p:ph type="body" idx="1"/>
            <p:custDataLst>
              <p:tags r:id="rId5"/>
            </p:custDataLst>
          </p:nvPr>
        </p:nvSpPr>
        <p:spPr/>
        <p:txBody>
          <a:bodyPr lIns="91440" tIns="45720" rIns="91440" bIns="45720" anchor="t"/>
          <a:lstStyle/>
          <a:p>
            <a:pPr lvl="0"/>
            <a:endParaRPr lang="zh-CN" altLang="en-US"/>
          </a:p>
        </p:txBody>
      </p:sp>
      <p:sp>
        <p:nvSpPr>
          <p:cNvPr id="24579" name="灯片编号占位符 3"/>
          <p:cNvSpPr>
            <a:spLocks noGrp="1"/>
          </p:cNvSpPr>
          <p:nvPr>
            <p:ph type="sldNum" sz="quarter" idx="10"/>
            <p:custDataLst>
              <p:tags r:id="rId6"/>
            </p:custDataLst>
          </p:nvPr>
        </p:nvSpPr>
        <p:spPr>
          <a:xfrm>
            <a:off x="3884613" y="8685213"/>
            <a:ext cx="2971800" cy="458787"/>
          </a:xfrm>
          <a:prstGeom prst="rect">
            <a:avLst/>
          </a:prstGeom>
          <a:noFill/>
          <a:ln w="9525">
            <a:noFill/>
          </a:ln>
        </p:spPr>
        <p:txBody>
          <a:bodyPr vert="horz" lIns="91440" tIns="45720" rIns="91440" bIns="45720" anchor="b"/>
          <a:lstStyle/>
          <a:p>
            <a:pPr lvl="0" algn="r"/>
            <a:fld id="{9A0DB2DC-4C9A-4742-B13C-FB6460FD3503}" type="slidenum">
              <a:rPr lang="zh-CN" altLang="en-US" sz="1200"/>
              <a:t>18</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837AC980-B0E2-4DC6-BB39-6C13006B81B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11E8C88-930A-48F8-969A-AAB11E4F7FE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2BB1F711-23A9-4EC9-9DEB-872BB0986B8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246C96E4-35CC-44D9-8227-04C4B6D4F49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8DE282FB-D630-4123-B237-D515FDA2EA24}"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26C52E79-3E44-47E0-833B-5C05D81E1F88}"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62739A7B-DBED-47B1-9156-BEC5D4A5D59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ED62888-2AC2-462F-93DF-17B9D31CCAE9}"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0CF15399-3C0A-4810-89F3-66FE8CC15A3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1641668-7C75-4175-820E-4E239C40B99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168D961C-52C0-4728-BD8F-4A7974B28CF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669882" y="2588281"/>
            <a:ext cx="10852237" cy="899167"/>
          </a:xfrm>
        </p:spPr>
        <p:txBody>
          <a:bodyPr lIns="101600" tIns="38100" rIns="25400" bIns="38100" anchor="t" anchorCtr="0">
            <a:noAutofit/>
          </a:bodyPr>
          <a:lstStyle>
            <a:lvl1pPr algn="ctr">
              <a:defRPr sz="5400" b="0" spc="600">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3"/>
            </p:custDataLst>
          </p:nvPr>
        </p:nvSpPr>
        <p:spPr>
          <a:xfrm>
            <a:off x="669882" y="3566160"/>
            <a:ext cx="10852237" cy="950984"/>
          </a:xfrm>
        </p:spPr>
        <p:txBody>
          <a:bodyPr lIns="101600" tIns="38100" rIns="76200" bIns="38100">
            <a:noAutofit/>
          </a:bodyPr>
          <a:lstStyle>
            <a:lvl1pPr marL="0" indent="0" algn="ctr" eaLnBrk="1" fontAlgn="auto" latinLnBrk="0" hangingPunct="1">
              <a:lnSpc>
                <a:spcPct val="100000"/>
              </a:lnSpc>
              <a:buNone/>
              <a:defRPr sz="24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1296000"/>
            <a:ext cx="10852237" cy="5041355"/>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930" y="3808730"/>
            <a:ext cx="10852237" cy="624845"/>
          </a:xfrm>
        </p:spPr>
        <p:txBody>
          <a:bodyPr lIns="101600" tIns="38100" rIns="63500" bIns="38100" anchor="t" anchorCtr="0">
            <a:noAutofit/>
          </a:bodyPr>
          <a:lstStyle>
            <a:lvl1pPr>
              <a:defRPr sz="3600" b="0" u="none" strike="noStrike" kern="1200" cap="none" spc="300" normalizeH="0">
                <a:solidFill>
                  <a:schemeClr val="tx1"/>
                </a:solidFill>
                <a:effectLst>
                  <a:outerShdw blurRad="38100" dist="38100" dir="2700000" algn="tl">
                    <a:srgbClr val="000000">
                      <a:alpha val="43137"/>
                    </a:srgbClr>
                  </a:outerShdw>
                </a:effectLst>
                <a:uFillTx/>
              </a:defRPr>
            </a:lvl1p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669925" y="4511675"/>
            <a:ext cx="10852237" cy="1077985"/>
          </a:xfrm>
        </p:spPr>
        <p:txBody>
          <a:bodyPr lIns="101600" tIns="38100" rIns="76200" bIns="38100">
            <a:noAutofit/>
          </a:bodyPr>
          <a:lstStyle>
            <a:lvl1pPr marL="0" indent="0" eaLnBrk="1" fontAlgn="auto" latinLnBrk="0" hangingPunct="1">
              <a:buNone/>
              <a:defRPr kumimoji="0" lang="zh-CN" altLang="en-US" sz="1600" b="0" i="0" u="none" strike="noStrike" kern="1200" cap="none" spc="150" normalizeH="0" baseline="0" noProof="1">
                <a:solidFill>
                  <a:schemeClr val="tx1"/>
                </a:solidFill>
                <a:uFillTx/>
                <a:latin typeface="+mn-lt"/>
                <a:ea typeface="+mn-ea"/>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1296000"/>
            <a:ext cx="5283242" cy="5040000"/>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1296000"/>
            <a:ext cx="5283242" cy="5040000"/>
          </a:xfrm>
        </p:spPr>
        <p:txBody>
          <a:bodyPr>
            <a:noAutofit/>
          </a:bodyPr>
          <a:lstStyle>
            <a:lvl1pPr>
              <a:defRPr sz="1600">
                <a:solidFill>
                  <a:schemeClr val="tx1">
                    <a:lumMod val="75000"/>
                    <a:lumOff val="25000"/>
                  </a:schemeClr>
                </a:solidFill>
              </a:defRPr>
            </a:lvl1pPr>
            <a:lvl2pPr>
              <a:defRPr sz="16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32000"/>
            <a:ext cx="10852237" cy="648000"/>
          </a:xfrm>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1296000"/>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solidFill>
                <a:uFillTx/>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789043"/>
            <a:ext cx="5283200"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1296000"/>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solidFill>
                <a:uFillTx/>
                <a:latin typeface="+mn-lt"/>
                <a:ea typeface="+mn-ea"/>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789043"/>
            <a:ext cx="5283242" cy="4552234"/>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101600" tIns="38100" rIns="76200" bIns="38100" rtlCol="0" anchor="ctr" anchorCtr="0">
            <a:noAutofit/>
          </a:bodyPr>
          <a:lstStyle>
            <a:lvl1pPr marL="0" marR="0" lvl="0" algn="l" defTabSz="914400" rtl="0" eaLnBrk="1" fontAlgn="auto" latinLnBrk="0" hangingPunct="1">
              <a:lnSpc>
                <a:spcPct val="100000"/>
              </a:lnSpc>
              <a:buNone/>
              <a:defRPr kumimoji="0" lang="zh-CN" altLang="en-US" sz="28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69930" y="1296000"/>
            <a:ext cx="5283242" cy="5040000"/>
          </a:xfrm>
        </p:spPr>
        <p:txBody>
          <a:bodyPr vert="horz" lIns="101600" tIns="0" rIns="82550" bIns="0" rtlCol="0">
            <a:no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3"/>
            </p:custDataLst>
          </p:nvPr>
        </p:nvSpPr>
        <p:spPr>
          <a:xfrm>
            <a:off x="6238925" y="1296000"/>
            <a:ext cx="5283242" cy="50400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mn-lt"/>
                <a:ea typeface="+mn-ea"/>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spd="slow">
    <p:random/>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mj-lt"/>
                <a:ea typeface="+mj-ea"/>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a:solidFill>
                  <a:schemeClr val="tx1">
                    <a:lumMod val="75000"/>
                    <a:lumOff val="25000"/>
                  </a:schemeClr>
                </a:solidFill>
              </a:defRPr>
            </a:lvl1pPr>
            <a:lvl2pPr indent="0" eaLnBrk="1" fontAlgn="auto" latinLnBrk="0" hangingPunct="1">
              <a:defRPr>
                <a:solidFill>
                  <a:schemeClr val="tx1">
                    <a:lumMod val="75000"/>
                    <a:lumOff val="25000"/>
                  </a:schemeClr>
                </a:solidFill>
              </a:defRPr>
            </a:lvl2pPr>
            <a:lvl3pPr indent="0" eaLnBrk="1" fontAlgn="auto" latinLnBrk="0" hangingPunct="1">
              <a:defRPr>
                <a:solidFill>
                  <a:schemeClr val="tx1">
                    <a:lumMod val="75000"/>
                    <a:lumOff val="25000"/>
                  </a:schemeClr>
                </a:solidFill>
              </a:defRPr>
            </a:lvl3pPr>
            <a:lvl4pPr indent="0" eaLnBrk="1" fontAlgn="auto" latinLnBrk="0" hangingPunct="1">
              <a:defRPr>
                <a:solidFill>
                  <a:schemeClr val="tx1">
                    <a:lumMod val="75000"/>
                    <a:lumOff val="25000"/>
                  </a:schemeClr>
                </a:solidFill>
              </a:defRPr>
            </a:lvl4pPr>
            <a:lvl5pPr indent="0" eaLnBrk="1" fontAlgn="auto" latinLnBrk="0" hangingPunct="1">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spd="slow">
    <p:random/>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04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spd="slow">
    <p:random/>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669882" y="2588281"/>
            <a:ext cx="10852237" cy="899167"/>
          </a:xfrm>
        </p:spPr>
        <p:txBody>
          <a:bodyPr vert="horz" lIns="101600" tIns="38100" rIns="25400" bIns="38100" rtlCol="0" anchor="t" anchorCtr="0">
            <a:noAutofit/>
          </a:bodyPr>
          <a:lstStyle>
            <a:lvl1pPr marL="0" marR="0" algn="ctr" defTabSz="914400" rtl="0" eaLnBrk="1" fontAlgn="auto" latinLnBrk="0" hangingPunct="1">
              <a:lnSpc>
                <a:spcPct val="100000"/>
              </a:lnSpc>
              <a:buNone/>
              <a:defRPr kumimoji="0" lang="zh-CN" altLang="en-US" sz="5400" b="0" i="0" u="none" strike="noStrike" kern="1200" cap="none" spc="600" normalizeH="0" baseline="0" noProof="1">
                <a:solidFill>
                  <a:schemeClr val="tx1"/>
                </a:solidFill>
                <a:effectLst>
                  <a:outerShdw blurRad="38100" dist="38100" dir="2700000" algn="tl">
                    <a:srgbClr val="000000">
                      <a:alpha val="43137"/>
                    </a:srgbClr>
                  </a:outerShdw>
                </a:effectLst>
                <a:uFillTx/>
                <a:latin typeface="+mj-lt"/>
                <a:ea typeface="+mj-ea"/>
                <a:cs typeface="+mj-cs"/>
                <a:sym typeface="+mn-ea"/>
              </a:defRPr>
            </a:lvl1pPr>
          </a:lstStyle>
          <a:p>
            <a:pPr lvl="0"/>
            <a:r>
              <a:rPr>
                <a:sym typeface="+mn-ea"/>
              </a:rPr>
              <a:t>单击此处编辑标题</a:t>
            </a:r>
            <a:endParaRPr>
              <a:sym typeface="+mn-ea"/>
            </a:endParaRPr>
          </a:p>
        </p:txBody>
      </p:sp>
    </p:spTree>
  </p:cSld>
  <p:clrMapOvr>
    <a:masterClrMapping/>
  </p:clrMapOvr>
  <p:transition spd="slow">
    <p:random/>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ags" Target="../tags/tag148.xm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9"/>
          <a:stretch>
            <a:fillRect/>
          </a:stretch>
        </a:blip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69882" y="432000"/>
            <a:ext cx="10852237" cy="648000"/>
          </a:xfrm>
          <a:prstGeom prst="rect">
            <a:avLst/>
          </a:prstGeom>
        </p:spPr>
        <p:txBody>
          <a:bodyPr vert="horz" lIns="101600" tIns="38100" rIns="76200" bIns="38100" rtlCol="0" anchor="ctr"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14"/>
            </p:custDataLst>
          </p:nvPr>
        </p:nvSpPr>
        <p:spPr>
          <a:xfrm>
            <a:off x="669882" y="1296000"/>
            <a:ext cx="10852237" cy="5040000"/>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5"/>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6"/>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18"/>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spd="slow">
    <p:random/>
  </p:transition>
  <p:timing/>
  <p:txStyles>
    <p:titleStyle>
      <a:lvl1pPr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mn-lt"/>
          <a:ea typeface="+mn-ea"/>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4.jpeg" /><Relationship Id="rId11" Type="http://schemas.openxmlformats.org/officeDocument/2006/relationships/tags" Target="../tags/tag165.xml" /><Relationship Id="rId12" Type="http://schemas.openxmlformats.org/officeDocument/2006/relationships/image" Target="../media/image5.png" /><Relationship Id="rId13" Type="http://schemas.openxmlformats.org/officeDocument/2006/relationships/tags" Target="../tags/tag166.xml" /><Relationship Id="rId14" Type="http://schemas.openxmlformats.org/officeDocument/2006/relationships/image" Target="../media/image6.png" /><Relationship Id="rId15" Type="http://schemas.openxmlformats.org/officeDocument/2006/relationships/tags" Target="../tags/tag167.xml" /><Relationship Id="rId16" Type="http://schemas.openxmlformats.org/officeDocument/2006/relationships/tags" Target="../tags/tag168.xml" /><Relationship Id="rId17" Type="http://schemas.openxmlformats.org/officeDocument/2006/relationships/tags" Target="../tags/tag169.xml" /><Relationship Id="rId18" Type="http://schemas.openxmlformats.org/officeDocument/2006/relationships/tags" Target="../tags/tag170.xml" /><Relationship Id="rId19" Type="http://schemas.openxmlformats.org/officeDocument/2006/relationships/tags" Target="../tags/tag171.xml" /><Relationship Id="rId2" Type="http://schemas.openxmlformats.org/officeDocument/2006/relationships/notesSlide" Target="../notesSlides/notesSlide1.xml" /><Relationship Id="rId20" Type="http://schemas.openxmlformats.org/officeDocument/2006/relationships/tags" Target="../tags/tag172.xml" /><Relationship Id="rId21" Type="http://schemas.openxmlformats.org/officeDocument/2006/relationships/tags" Target="../tags/tag173.xml" /><Relationship Id="rId22" Type="http://schemas.openxmlformats.org/officeDocument/2006/relationships/tags" Target="../tags/tag174.xml" /><Relationship Id="rId23" Type="http://schemas.openxmlformats.org/officeDocument/2006/relationships/image" Target="../media/image7.png" /><Relationship Id="rId24" Type="http://schemas.openxmlformats.org/officeDocument/2006/relationships/tags" Target="../tags/tag175.xml" /><Relationship Id="rId25" Type="http://schemas.openxmlformats.org/officeDocument/2006/relationships/tags" Target="../tags/tag176.xml" /><Relationship Id="rId26" Type="http://schemas.openxmlformats.org/officeDocument/2006/relationships/image" Target="../media/image8.jpeg" /><Relationship Id="rId27" Type="http://schemas.openxmlformats.org/officeDocument/2006/relationships/image" Target="../media/image9.png" /><Relationship Id="rId28" Type="http://schemas.openxmlformats.org/officeDocument/2006/relationships/tags" Target="../tags/tag177.xml" /><Relationship Id="rId29" Type="http://schemas.openxmlformats.org/officeDocument/2006/relationships/tags" Target="../tags/tag178.xml" /><Relationship Id="rId3" Type="http://schemas.openxmlformats.org/officeDocument/2006/relationships/tags" Target="../tags/tag160.xml" /><Relationship Id="rId30" Type="http://schemas.openxmlformats.org/officeDocument/2006/relationships/tags" Target="../tags/tag179.xml" /><Relationship Id="rId31" Type="http://schemas.openxmlformats.org/officeDocument/2006/relationships/tags" Target="../tags/tag180.xml" /><Relationship Id="rId32" Type="http://schemas.openxmlformats.org/officeDocument/2006/relationships/tags" Target="../tags/tag181.xml" /><Relationship Id="rId33" Type="http://schemas.openxmlformats.org/officeDocument/2006/relationships/tags" Target="../tags/tag182.xml" /><Relationship Id="rId34" Type="http://schemas.openxmlformats.org/officeDocument/2006/relationships/tags" Target="../tags/tag183.xml" /><Relationship Id="rId35" Type="http://schemas.openxmlformats.org/officeDocument/2006/relationships/tags" Target="../tags/tag184.xml" /><Relationship Id="rId36" Type="http://schemas.openxmlformats.org/officeDocument/2006/relationships/tags" Target="../tags/tag185.xml" /><Relationship Id="rId37" Type="http://schemas.openxmlformats.org/officeDocument/2006/relationships/tags" Target="../tags/tag186.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image" Target="../media/image2.png" /><Relationship Id="rId8" Type="http://schemas.microsoft.com/office/2007/relationships/hdphoto" Target="../media/image3.wdp" /><Relationship Id="rId9"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4.xml" /><Relationship Id="rId3" Type="http://schemas.openxmlformats.org/officeDocument/2006/relationships/tags" Target="../tags/tag195.xml" /><Relationship Id="rId4" Type="http://schemas.openxmlformats.org/officeDocument/2006/relationships/tags" Target="../tags/tag19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image" Target="../media/image11.png" /><Relationship Id="rId16" Type="http://schemas.openxmlformats.org/officeDocument/2006/relationships/tags" Target="../tags/tag219.xml" /><Relationship Id="rId17" Type="http://schemas.openxmlformats.org/officeDocument/2006/relationships/tags" Target="../tags/tag220.xml" /><Relationship Id="rId18" Type="http://schemas.openxmlformats.org/officeDocument/2006/relationships/tags" Target="../tags/tag221.xml" /><Relationship Id="rId2" Type="http://schemas.openxmlformats.org/officeDocument/2006/relationships/notesSlide" Target="../notesSlides/notesSlide2.xml" /><Relationship Id="rId3" Type="http://schemas.openxmlformats.org/officeDocument/2006/relationships/tags" Target="../tags/tag208.xml" /><Relationship Id="rId4" Type="http://schemas.openxmlformats.org/officeDocument/2006/relationships/image" Target="../media/image10.png"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tags" Target="../tags/tag222.xml" /><Relationship Id="rId20" Type="http://schemas.openxmlformats.org/officeDocument/2006/relationships/tags" Target="../tags/tag240.xml" /><Relationship Id="rId21" Type="http://schemas.openxmlformats.org/officeDocument/2006/relationships/tags" Target="../tags/tag241.xml" /><Relationship Id="rId22" Type="http://schemas.openxmlformats.org/officeDocument/2006/relationships/tags" Target="../tags/tag242.xml" /><Relationship Id="rId23" Type="http://schemas.openxmlformats.org/officeDocument/2006/relationships/tags" Target="../tags/tag243.xml" /><Relationship Id="rId24" Type="http://schemas.openxmlformats.org/officeDocument/2006/relationships/tags" Target="../tags/tag244.xml" /><Relationship Id="rId25" Type="http://schemas.openxmlformats.org/officeDocument/2006/relationships/tags" Target="../tags/tag245.xml" /><Relationship Id="rId26" Type="http://schemas.openxmlformats.org/officeDocument/2006/relationships/tags" Target="../tags/tag246.xml" /><Relationship Id="rId27" Type="http://schemas.openxmlformats.org/officeDocument/2006/relationships/tags" Target="../tags/tag247.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0.xml" /><Relationship Id="rId11" Type="http://schemas.openxmlformats.org/officeDocument/2006/relationships/tags" Target="../tags/tag271.xml" /><Relationship Id="rId12" Type="http://schemas.openxmlformats.org/officeDocument/2006/relationships/tags" Target="../tags/tag272.xml" /><Relationship Id="rId13" Type="http://schemas.openxmlformats.org/officeDocument/2006/relationships/tags" Target="../tags/tag273.xml" /><Relationship Id="rId14" Type="http://schemas.openxmlformats.org/officeDocument/2006/relationships/tags" Target="../tags/tag274.xml" /><Relationship Id="rId15" Type="http://schemas.openxmlformats.org/officeDocument/2006/relationships/tags" Target="../tags/tag275.xml" /><Relationship Id="rId16" Type="http://schemas.openxmlformats.org/officeDocument/2006/relationships/tags" Target="../tags/tag276.xml" /><Relationship Id="rId17" Type="http://schemas.openxmlformats.org/officeDocument/2006/relationships/tags" Target="../tags/tag277.xml" /><Relationship Id="rId18" Type="http://schemas.openxmlformats.org/officeDocument/2006/relationships/image" Target="../media/image11.png" /><Relationship Id="rId19" Type="http://schemas.openxmlformats.org/officeDocument/2006/relationships/tags" Target="../tags/tag278.xml" /><Relationship Id="rId2" Type="http://schemas.openxmlformats.org/officeDocument/2006/relationships/notesSlide" Target="../notesSlides/notesSlide3.xml" /><Relationship Id="rId3" Type="http://schemas.openxmlformats.org/officeDocument/2006/relationships/tags" Target="../tags/tag264.xml" /><Relationship Id="rId4" Type="http://schemas.openxmlformats.org/officeDocument/2006/relationships/image" Target="../media/image10.png"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79.xml" /><Relationship Id="rId3" Type="http://schemas.openxmlformats.org/officeDocument/2006/relationships/tags" Target="../tags/tag280.xml" /><Relationship Id="rId4" Type="http://schemas.openxmlformats.org/officeDocument/2006/relationships/tags" Target="../tags/tag281.xml" /><Relationship Id="rId5" Type="http://schemas.openxmlformats.org/officeDocument/2006/relationships/tags" Target="../tags/tag28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83.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98.xml" /><Relationship Id="rId11" Type="http://schemas.openxmlformats.org/officeDocument/2006/relationships/tags" Target="../tags/tag299.xml" /><Relationship Id="rId12" Type="http://schemas.openxmlformats.org/officeDocument/2006/relationships/tags" Target="../tags/tag300.xml" /><Relationship Id="rId13" Type="http://schemas.openxmlformats.org/officeDocument/2006/relationships/tags" Target="../tags/tag301.xml" /><Relationship Id="rId14" Type="http://schemas.openxmlformats.org/officeDocument/2006/relationships/tags" Target="../tags/tag302.xml" /><Relationship Id="rId15" Type="http://schemas.openxmlformats.org/officeDocument/2006/relationships/tags" Target="../tags/tag303.xml" /><Relationship Id="rId16" Type="http://schemas.openxmlformats.org/officeDocument/2006/relationships/tags" Target="../tags/tag304.xml" /><Relationship Id="rId17" Type="http://schemas.openxmlformats.org/officeDocument/2006/relationships/tags" Target="../tags/tag305.xml" /><Relationship Id="rId18" Type="http://schemas.openxmlformats.org/officeDocument/2006/relationships/image" Target="../media/image11.png" /><Relationship Id="rId19" Type="http://schemas.openxmlformats.org/officeDocument/2006/relationships/tags" Target="../tags/tag306.xml" /><Relationship Id="rId2" Type="http://schemas.openxmlformats.org/officeDocument/2006/relationships/notesSlide" Target="../notesSlides/notesSlide4.xml" /><Relationship Id="rId3" Type="http://schemas.openxmlformats.org/officeDocument/2006/relationships/tags" Target="../tags/tag292.xml" /><Relationship Id="rId4" Type="http://schemas.openxmlformats.org/officeDocument/2006/relationships/image" Target="../media/image10.png"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tags" Target="../tags/tag31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1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26.xml" /><Relationship Id="rId11" Type="http://schemas.openxmlformats.org/officeDocument/2006/relationships/tags" Target="../tags/tag327.xml" /><Relationship Id="rId12" Type="http://schemas.openxmlformats.org/officeDocument/2006/relationships/tags" Target="../tags/tag328.xml" /><Relationship Id="rId13" Type="http://schemas.openxmlformats.org/officeDocument/2006/relationships/tags" Target="../tags/tag329.xml" /><Relationship Id="rId14" Type="http://schemas.openxmlformats.org/officeDocument/2006/relationships/tags" Target="../tags/tag330.xml" /><Relationship Id="rId15" Type="http://schemas.openxmlformats.org/officeDocument/2006/relationships/tags" Target="../tags/tag331.xml" /><Relationship Id="rId16" Type="http://schemas.openxmlformats.org/officeDocument/2006/relationships/tags" Target="../tags/tag332.xml" /><Relationship Id="rId17" Type="http://schemas.openxmlformats.org/officeDocument/2006/relationships/image" Target="../media/image11.png" /><Relationship Id="rId18" Type="http://schemas.openxmlformats.org/officeDocument/2006/relationships/tags" Target="../tags/tag333.xml" /><Relationship Id="rId19" Type="http://schemas.openxmlformats.org/officeDocument/2006/relationships/tags" Target="../tags/tag334.xml" /><Relationship Id="rId2" Type="http://schemas.openxmlformats.org/officeDocument/2006/relationships/notesSlide" Target="../notesSlides/notesSlide5.xml" /><Relationship Id="rId3" Type="http://schemas.openxmlformats.org/officeDocument/2006/relationships/tags" Target="../tags/tag320.xml" /><Relationship Id="rId4" Type="http://schemas.openxmlformats.org/officeDocument/2006/relationships/image" Target="../media/image10.png"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tags" Target="../tags/tag32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hyperlink" Target="https://d.book118.com/866233135134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2" name="组合 1"/>
          <p:cNvGrpSpPr/>
          <p:nvPr>
            <p:custDataLst>
              <p:tags r:id="rId4"/>
            </p:custDataLst>
          </p:nvPr>
        </p:nvGrpSpPr>
        <p:grpSpPr>
          <a:xfrm>
            <a:off x="-438150" y="3897313"/>
            <a:ext cx="2647950" cy="1546225"/>
            <a:chOff x="-345817" y="1592096"/>
            <a:chExt cx="7570069" cy="4418391"/>
          </a:xfrm>
        </p:grpSpPr>
        <p:grpSp>
          <p:nvGrpSpPr>
            <p:cNvPr id="5124" name="组合 2"/>
            <p:cNvGrpSpPr/>
            <p:nvPr>
              <p:custDataLst>
                <p:tags r:id="rId5"/>
              </p:custDataLst>
            </p:nvPr>
          </p:nvGrpSpPr>
          <p:grpSpPr>
            <a:xfrm>
              <a:off x="1837137" y="1592096"/>
              <a:ext cx="5366015" cy="4418391"/>
              <a:chOff x="2831747" y="1560012"/>
              <a:chExt cx="5366015" cy="4418391"/>
            </a:xfrm>
          </p:grpSpPr>
          <p:sp>
            <p:nvSpPr>
              <p:cNvPr id="6" name="弦形 4"/>
              <p:cNvSpPr/>
              <p:nvPr>
                <p:custDataLst>
                  <p:tags r:id="rId6"/>
                </p:custDataLst>
              </p:nvPr>
            </p:nvSpPr>
            <p:spPr>
              <a:xfrm rot="6965211">
                <a:off x="6643771" y="3662802"/>
                <a:ext cx="1387147" cy="1720832"/>
              </a:xfrm>
              <a:custGeom>
                <a:gdLst>
                  <a:gd name="connsiteX0" fmla="*/ 2900262 w 4186990"/>
                  <a:gd name="connsiteY0" fmla="*/ 1681061 h 1748589"/>
                  <a:gd name="connsiteX1" fmla="*/ 1602783 w 4186990"/>
                  <a:gd name="connsiteY1" fmla="*/ 1724232 h 1748589"/>
                  <a:gd name="connsiteX2" fmla="*/ 331487 w 4186990"/>
                  <a:gd name="connsiteY2" fmla="*/ 402166 h 1748589"/>
                  <a:gd name="connsiteX3" fmla="*/ 2093494 w 4186990"/>
                  <a:gd name="connsiteY3" fmla="*/ -1 h 1748589"/>
                  <a:gd name="connsiteX4" fmla="*/ 2900262 w 4186990"/>
                  <a:gd name="connsiteY4" fmla="*/ 1681061 h 1748589"/>
                  <a:gd name="connsiteX0-1" fmla="*/ 2917440 w 2917440"/>
                  <a:gd name="connsiteY0-2" fmla="*/ 1681062 h 1909286"/>
                  <a:gd name="connsiteX1-3" fmla="*/ 1546723 w 2917440"/>
                  <a:gd name="connsiteY1-4" fmla="*/ 1902984 h 1909286"/>
                  <a:gd name="connsiteX2-5" fmla="*/ 348665 w 2917440"/>
                  <a:gd name="connsiteY2-6" fmla="*/ 402167 h 1909286"/>
                  <a:gd name="connsiteX3-7" fmla="*/ 2110672 w 2917440"/>
                  <a:gd name="connsiteY3-8" fmla="*/ 0 h 1909286"/>
                  <a:gd name="connsiteX4-9" fmla="*/ 2917440 w 2917440"/>
                  <a:gd name="connsiteY4-10" fmla="*/ 1681062 h 1909286"/>
                  <a:gd name="connsiteX0-11" fmla="*/ 2688210 w 2688210"/>
                  <a:gd name="connsiteY0-12" fmla="*/ 1681062 h 1947908"/>
                  <a:gd name="connsiteX1-13" fmla="*/ 1317493 w 2688210"/>
                  <a:gd name="connsiteY1-14" fmla="*/ 1902984 h 1947908"/>
                  <a:gd name="connsiteX2-15" fmla="*/ 224350 w 2688210"/>
                  <a:gd name="connsiteY2-16" fmla="*/ 725895 h 1947908"/>
                  <a:gd name="connsiteX3-17" fmla="*/ 1881442 w 2688210"/>
                  <a:gd name="connsiteY3-18" fmla="*/ 0 h 1947908"/>
                  <a:gd name="connsiteX4-19" fmla="*/ 2688210 w 2688210"/>
                  <a:gd name="connsiteY4-20" fmla="*/ 1681062 h 1947908"/>
                  <a:gd name="connsiteX0-21" fmla="*/ 2601313 w 2601313"/>
                  <a:gd name="connsiteY0-22" fmla="*/ 1681062 h 1947908"/>
                  <a:gd name="connsiteX1-23" fmla="*/ 1230596 w 2601313"/>
                  <a:gd name="connsiteY1-24" fmla="*/ 1902984 h 1947908"/>
                  <a:gd name="connsiteX2-25" fmla="*/ 137453 w 2601313"/>
                  <a:gd name="connsiteY2-26" fmla="*/ 725895 h 1947908"/>
                  <a:gd name="connsiteX3-27" fmla="*/ 1794545 w 2601313"/>
                  <a:gd name="connsiteY3-28" fmla="*/ 0 h 1947908"/>
                  <a:gd name="connsiteX4-29" fmla="*/ 2601313 w 2601313"/>
                  <a:gd name="connsiteY4-30" fmla="*/ 1681062 h 1947908"/>
                  <a:gd name="connsiteX0-31" fmla="*/ 2606235 w 2606235"/>
                  <a:gd name="connsiteY0-32" fmla="*/ 1681062 h 1973367"/>
                  <a:gd name="connsiteX1-33" fmla="*/ 1177887 w 2606235"/>
                  <a:gd name="connsiteY1-34" fmla="*/ 1931201 h 1973367"/>
                  <a:gd name="connsiteX2-35" fmla="*/ 142375 w 2606235"/>
                  <a:gd name="connsiteY2-36" fmla="*/ 725895 h 1973367"/>
                  <a:gd name="connsiteX3-37" fmla="*/ 1799467 w 2606235"/>
                  <a:gd name="connsiteY3-38" fmla="*/ 0 h 1973367"/>
                  <a:gd name="connsiteX4-39" fmla="*/ 2606235 w 2606235"/>
                  <a:gd name="connsiteY4-40" fmla="*/ 1681062 h 1973367"/>
                  <a:gd name="connsiteX0-41" fmla="*/ 2621805 w 2621805"/>
                  <a:gd name="connsiteY0-42" fmla="*/ 1681062 h 1939707"/>
                  <a:gd name="connsiteX1-43" fmla="*/ 1193457 w 2621805"/>
                  <a:gd name="connsiteY1-44" fmla="*/ 1931201 h 1939707"/>
                  <a:gd name="connsiteX2-45" fmla="*/ 157945 w 2621805"/>
                  <a:gd name="connsiteY2-46" fmla="*/ 725895 h 1939707"/>
                  <a:gd name="connsiteX3-47" fmla="*/ 1815037 w 2621805"/>
                  <a:gd name="connsiteY3-48" fmla="*/ 0 h 1939707"/>
                  <a:gd name="connsiteX4-49" fmla="*/ 2621805 w 2621805"/>
                  <a:gd name="connsiteY4-50" fmla="*/ 1681062 h 1939707"/>
                  <a:gd name="connsiteX0-51" fmla="*/ 2622069 w 2622069"/>
                  <a:gd name="connsiteY0-52" fmla="*/ 1681062 h 1938274"/>
                  <a:gd name="connsiteX1-53" fmla="*/ 1193721 w 2622069"/>
                  <a:gd name="connsiteY1-54" fmla="*/ 1931201 h 1938274"/>
                  <a:gd name="connsiteX2-55" fmla="*/ 158209 w 2622069"/>
                  <a:gd name="connsiteY2-56" fmla="*/ 725895 h 1938274"/>
                  <a:gd name="connsiteX3-57" fmla="*/ 1815301 w 2622069"/>
                  <a:gd name="connsiteY3-58" fmla="*/ 0 h 1938274"/>
                  <a:gd name="connsiteX4-59" fmla="*/ 2622069 w 2622069"/>
                  <a:gd name="connsiteY4-60" fmla="*/ 1681062 h 1938274"/>
                  <a:gd name="connsiteX0-61" fmla="*/ 2622069 w 2622069"/>
                  <a:gd name="connsiteY0-62" fmla="*/ 2170930 h 2428142"/>
                  <a:gd name="connsiteX1-63" fmla="*/ 1193721 w 2622069"/>
                  <a:gd name="connsiteY1-64" fmla="*/ 2421069 h 2428142"/>
                  <a:gd name="connsiteX2-65" fmla="*/ 158209 w 2622069"/>
                  <a:gd name="connsiteY2-66" fmla="*/ 1215763 h 2428142"/>
                  <a:gd name="connsiteX3-67" fmla="*/ 1575456 w 2622069"/>
                  <a:gd name="connsiteY3-68" fmla="*/ 0 h 2428142"/>
                  <a:gd name="connsiteX4-69" fmla="*/ 2622069 w 2622069"/>
                  <a:gd name="connsiteY4-70" fmla="*/ 2170930 h 2428142"/>
                  <a:gd name="connsiteX0-71" fmla="*/ 2612766 w 2612766"/>
                  <a:gd name="connsiteY0-72" fmla="*/ 2170930 h 2464127"/>
                  <a:gd name="connsiteX1-73" fmla="*/ 1184418 w 2612766"/>
                  <a:gd name="connsiteY1-74" fmla="*/ 2421069 h 2464127"/>
                  <a:gd name="connsiteX2-75" fmla="*/ 141852 w 2612766"/>
                  <a:gd name="connsiteY2-76" fmla="*/ 1201355 h 2464127"/>
                  <a:gd name="connsiteX3-77" fmla="*/ 1566153 w 2612766"/>
                  <a:gd name="connsiteY3-78" fmla="*/ 0 h 2464127"/>
                  <a:gd name="connsiteX4-79" fmla="*/ 2612766 w 2612766"/>
                  <a:gd name="connsiteY4-80" fmla="*/ 2170930 h 2464127"/>
                  <a:gd name="connsiteX0-81" fmla="*/ 2612766 w 2612766"/>
                  <a:gd name="connsiteY0-82" fmla="*/ 2170930 h 2464127"/>
                  <a:gd name="connsiteX1-83" fmla="*/ 1184418 w 2612766"/>
                  <a:gd name="connsiteY1-84" fmla="*/ 2421069 h 2464127"/>
                  <a:gd name="connsiteX2-85" fmla="*/ 141852 w 2612766"/>
                  <a:gd name="connsiteY2-86" fmla="*/ 1201355 h 2464127"/>
                  <a:gd name="connsiteX3-87" fmla="*/ 1566153 w 2612766"/>
                  <a:gd name="connsiteY3-88" fmla="*/ 0 h 2464127"/>
                  <a:gd name="connsiteX4-89" fmla="*/ 2612766 w 2612766"/>
                  <a:gd name="connsiteY4-90" fmla="*/ 2170930 h 2464127"/>
                  <a:gd name="connsiteX0-91" fmla="*/ 2612766 w 2612766"/>
                  <a:gd name="connsiteY0-92" fmla="*/ 2228561 h 2521758"/>
                  <a:gd name="connsiteX1-93" fmla="*/ 1184418 w 2612766"/>
                  <a:gd name="connsiteY1-94" fmla="*/ 2478700 h 2521758"/>
                  <a:gd name="connsiteX2-95" fmla="*/ 141852 w 2612766"/>
                  <a:gd name="connsiteY2-96" fmla="*/ 1258986 h 2521758"/>
                  <a:gd name="connsiteX3-97" fmla="*/ 1537937 w 2612766"/>
                  <a:gd name="connsiteY3-98" fmla="*/ 0 h 2521758"/>
                  <a:gd name="connsiteX4-99" fmla="*/ 2612766 w 2612766"/>
                  <a:gd name="connsiteY4-100" fmla="*/ 2228561 h 2521758"/>
                  <a:gd name="connsiteX0-101" fmla="*/ 2612766 w 2612766"/>
                  <a:gd name="connsiteY0-102" fmla="*/ 2228561 h 2521758"/>
                  <a:gd name="connsiteX1-103" fmla="*/ 1184418 w 2612766"/>
                  <a:gd name="connsiteY1-104" fmla="*/ 2478700 h 2521758"/>
                  <a:gd name="connsiteX2-105" fmla="*/ 141852 w 2612766"/>
                  <a:gd name="connsiteY2-106" fmla="*/ 1258986 h 2521758"/>
                  <a:gd name="connsiteX3-107" fmla="*/ 1537937 w 2612766"/>
                  <a:gd name="connsiteY3-108" fmla="*/ 0 h 2521758"/>
                  <a:gd name="connsiteX4-109" fmla="*/ 2612766 w 2612766"/>
                  <a:gd name="connsiteY4-110" fmla="*/ 2228561 h 2521758"/>
                  <a:gd name="connsiteX0-111" fmla="*/ 2615300 w 2615300"/>
                  <a:gd name="connsiteY0-112" fmla="*/ 2228561 h 2478743"/>
                  <a:gd name="connsiteX1-113" fmla="*/ 1186952 w 2615300"/>
                  <a:gd name="connsiteY1-114" fmla="*/ 2478700 h 2478743"/>
                  <a:gd name="connsiteX2-115" fmla="*/ 144386 w 2615300"/>
                  <a:gd name="connsiteY2-116" fmla="*/ 1258986 h 2478743"/>
                  <a:gd name="connsiteX3-117" fmla="*/ 1540471 w 2615300"/>
                  <a:gd name="connsiteY3-118" fmla="*/ 0 h 2478743"/>
                  <a:gd name="connsiteX4-119" fmla="*/ 2615300 w 2615300"/>
                  <a:gd name="connsiteY4-120" fmla="*/ 2228561 h 2478743"/>
                  <a:gd name="connsiteX0-121" fmla="*/ 2615300 w 2615300"/>
                  <a:gd name="connsiteY0-122" fmla="*/ 2372638 h 2622820"/>
                  <a:gd name="connsiteX1-123" fmla="*/ 1186952 w 2615300"/>
                  <a:gd name="connsiteY1-124" fmla="*/ 2622777 h 2622820"/>
                  <a:gd name="connsiteX2-125" fmla="*/ 144386 w 2615300"/>
                  <a:gd name="connsiteY2-126" fmla="*/ 1403063 h 2622820"/>
                  <a:gd name="connsiteX3-127" fmla="*/ 1469928 w 2615300"/>
                  <a:gd name="connsiteY3-128" fmla="*/ 0 h 2622820"/>
                  <a:gd name="connsiteX4-129" fmla="*/ 2615300 w 2615300"/>
                  <a:gd name="connsiteY4-130" fmla="*/ 2372638 h 2622820"/>
                  <a:gd name="connsiteX0-131" fmla="*/ 2615300 w 2615300"/>
                  <a:gd name="connsiteY0-132" fmla="*/ 2500640 h 2750822"/>
                  <a:gd name="connsiteX1-133" fmla="*/ 1186952 w 2615300"/>
                  <a:gd name="connsiteY1-134" fmla="*/ 2750779 h 2750822"/>
                  <a:gd name="connsiteX2-135" fmla="*/ 144386 w 2615300"/>
                  <a:gd name="connsiteY2-136" fmla="*/ 1531065 h 2750822"/>
                  <a:gd name="connsiteX3-137" fmla="*/ 990324 w 2615300"/>
                  <a:gd name="connsiteY3-138" fmla="*/ 442268 h 2750822"/>
                  <a:gd name="connsiteX4-139" fmla="*/ 1469928 w 2615300"/>
                  <a:gd name="connsiteY4-140" fmla="*/ 128002 h 2750822"/>
                  <a:gd name="connsiteX5" fmla="*/ 2615300 w 2615300"/>
                  <a:gd name="connsiteY5" fmla="*/ 2500640 h 2750822"/>
                  <a:gd name="connsiteX0-141" fmla="*/ 2615300 w 2615300"/>
                  <a:gd name="connsiteY0-142" fmla="*/ 3019141 h 3269323"/>
                  <a:gd name="connsiteX1-143" fmla="*/ 1186952 w 2615300"/>
                  <a:gd name="connsiteY1-144" fmla="*/ 3269280 h 3269323"/>
                  <a:gd name="connsiteX2-145" fmla="*/ 144386 w 2615300"/>
                  <a:gd name="connsiteY2-146" fmla="*/ 2049566 h 3269323"/>
                  <a:gd name="connsiteX3-147" fmla="*/ 990324 w 2615300"/>
                  <a:gd name="connsiteY3-148" fmla="*/ 960769 h 3269323"/>
                  <a:gd name="connsiteX4-149" fmla="*/ 1187758 w 2615300"/>
                  <a:gd name="connsiteY4-150" fmla="*/ 70188 h 3269323"/>
                  <a:gd name="connsiteX5-151" fmla="*/ 2615300 w 2615300"/>
                  <a:gd name="connsiteY5-152" fmla="*/ 3019141 h 3269323"/>
                  <a:gd name="connsiteX0-153" fmla="*/ 2615300 w 2615300"/>
                  <a:gd name="connsiteY0-154" fmla="*/ 2948953 h 3199135"/>
                  <a:gd name="connsiteX1-155" fmla="*/ 1186952 w 2615300"/>
                  <a:gd name="connsiteY1-156" fmla="*/ 3199092 h 3199135"/>
                  <a:gd name="connsiteX2-157" fmla="*/ 144386 w 2615300"/>
                  <a:gd name="connsiteY2-158" fmla="*/ 1979378 h 3199135"/>
                  <a:gd name="connsiteX3-159" fmla="*/ 990324 w 2615300"/>
                  <a:gd name="connsiteY3-160" fmla="*/ 890581 h 3199135"/>
                  <a:gd name="connsiteX4-161" fmla="*/ 1187758 w 2615300"/>
                  <a:gd name="connsiteY4-162" fmla="*/ 0 h 3199135"/>
                  <a:gd name="connsiteX5-163" fmla="*/ 2615300 w 2615300"/>
                  <a:gd name="connsiteY5-164" fmla="*/ 2948953 h 3199135"/>
                  <a:gd name="connsiteX0-165" fmla="*/ 2615300 w 2615300"/>
                  <a:gd name="connsiteY0-166" fmla="*/ 2948953 h 3199135"/>
                  <a:gd name="connsiteX1-167" fmla="*/ 1186952 w 2615300"/>
                  <a:gd name="connsiteY1-168" fmla="*/ 3199092 h 3199135"/>
                  <a:gd name="connsiteX2-169" fmla="*/ 144386 w 2615300"/>
                  <a:gd name="connsiteY2-170" fmla="*/ 1979378 h 3199135"/>
                  <a:gd name="connsiteX3-171" fmla="*/ 990324 w 2615300"/>
                  <a:gd name="connsiteY3-172" fmla="*/ 890581 h 3199135"/>
                  <a:gd name="connsiteX4-173" fmla="*/ 1187758 w 2615300"/>
                  <a:gd name="connsiteY4-174" fmla="*/ 0 h 3199135"/>
                  <a:gd name="connsiteX5-175" fmla="*/ 2615300 w 2615300"/>
                  <a:gd name="connsiteY5-176" fmla="*/ 2948953 h 3199135"/>
                  <a:gd name="connsiteX0-177" fmla="*/ 2615300 w 2615300"/>
                  <a:gd name="connsiteY0-178" fmla="*/ 2948953 h 3199135"/>
                  <a:gd name="connsiteX1-179" fmla="*/ 1186952 w 2615300"/>
                  <a:gd name="connsiteY1-180" fmla="*/ 3199092 h 3199135"/>
                  <a:gd name="connsiteX2-181" fmla="*/ 144386 w 2615300"/>
                  <a:gd name="connsiteY2-182" fmla="*/ 1979378 h 3199135"/>
                  <a:gd name="connsiteX3-183" fmla="*/ 990324 w 2615300"/>
                  <a:gd name="connsiteY3-184" fmla="*/ 890581 h 3199135"/>
                  <a:gd name="connsiteX4-185" fmla="*/ 1187758 w 2615300"/>
                  <a:gd name="connsiteY4-186" fmla="*/ 0 h 3199135"/>
                  <a:gd name="connsiteX5-187" fmla="*/ 2615300 w 2615300"/>
                  <a:gd name="connsiteY5-188" fmla="*/ 2948953 h 3199135"/>
                  <a:gd name="connsiteX0-189" fmla="*/ 2615300 w 2615300"/>
                  <a:gd name="connsiteY0-190" fmla="*/ 2948953 h 3199135"/>
                  <a:gd name="connsiteX1-191" fmla="*/ 1186952 w 2615300"/>
                  <a:gd name="connsiteY1-192" fmla="*/ 3199092 h 3199135"/>
                  <a:gd name="connsiteX2-193" fmla="*/ 144386 w 2615300"/>
                  <a:gd name="connsiteY2-194" fmla="*/ 1979378 h 3199135"/>
                  <a:gd name="connsiteX3-195" fmla="*/ 925938 w 2615300"/>
                  <a:gd name="connsiteY3-196" fmla="*/ 868520 h 3199135"/>
                  <a:gd name="connsiteX4-197" fmla="*/ 1187758 w 2615300"/>
                  <a:gd name="connsiteY4-198" fmla="*/ 0 h 3199135"/>
                  <a:gd name="connsiteX5-199" fmla="*/ 2615300 w 2615300"/>
                  <a:gd name="connsiteY5-200" fmla="*/ 2948953 h 3199135"/>
                  <a:gd name="connsiteX0-201" fmla="*/ 2692798 w 2692798"/>
                  <a:gd name="connsiteY0-202" fmla="*/ 2948953 h 3241750"/>
                  <a:gd name="connsiteX1-203" fmla="*/ 1264450 w 2692798"/>
                  <a:gd name="connsiteY1-204" fmla="*/ 3199092 h 3241750"/>
                  <a:gd name="connsiteX2-205" fmla="*/ 135735 w 2692798"/>
                  <a:gd name="connsiteY2-206" fmla="*/ 1985833 h 3241750"/>
                  <a:gd name="connsiteX3-207" fmla="*/ 1003436 w 2692798"/>
                  <a:gd name="connsiteY3-208" fmla="*/ 868520 h 3241750"/>
                  <a:gd name="connsiteX4-209" fmla="*/ 1265256 w 2692798"/>
                  <a:gd name="connsiteY4-210" fmla="*/ 0 h 3241750"/>
                  <a:gd name="connsiteX5-211" fmla="*/ 2692798 w 2692798"/>
                  <a:gd name="connsiteY5-212" fmla="*/ 2948953 h 3241750"/>
                  <a:gd name="connsiteX0-213" fmla="*/ 2692798 w 2692798"/>
                  <a:gd name="connsiteY0-214" fmla="*/ 2948953 h 3241750"/>
                  <a:gd name="connsiteX1-215" fmla="*/ 1264450 w 2692798"/>
                  <a:gd name="connsiteY1-216" fmla="*/ 3199092 h 3241750"/>
                  <a:gd name="connsiteX2-217" fmla="*/ 135735 w 2692798"/>
                  <a:gd name="connsiteY2-218" fmla="*/ 1985833 h 3241750"/>
                  <a:gd name="connsiteX3-219" fmla="*/ 1003436 w 2692798"/>
                  <a:gd name="connsiteY3-220" fmla="*/ 868520 h 3241750"/>
                  <a:gd name="connsiteX4-221" fmla="*/ 1265256 w 2692798"/>
                  <a:gd name="connsiteY4-222" fmla="*/ 0 h 3241750"/>
                  <a:gd name="connsiteX5-223" fmla="*/ 2692798 w 2692798"/>
                  <a:gd name="connsiteY5-224" fmla="*/ 2948953 h 3241750"/>
                  <a:gd name="connsiteX0-225" fmla="*/ 2699637 w 2699637"/>
                  <a:gd name="connsiteY0-226" fmla="*/ 2948953 h 3204162"/>
                  <a:gd name="connsiteX1-227" fmla="*/ 1271289 w 2699637"/>
                  <a:gd name="connsiteY1-228" fmla="*/ 3199092 h 3204162"/>
                  <a:gd name="connsiteX2-229" fmla="*/ 142574 w 2699637"/>
                  <a:gd name="connsiteY2-230" fmla="*/ 1985833 h 3204162"/>
                  <a:gd name="connsiteX3-231" fmla="*/ 1010275 w 2699637"/>
                  <a:gd name="connsiteY3-232" fmla="*/ 868520 h 3204162"/>
                  <a:gd name="connsiteX4-233" fmla="*/ 1272095 w 2699637"/>
                  <a:gd name="connsiteY4-234" fmla="*/ 0 h 3204162"/>
                  <a:gd name="connsiteX5-235" fmla="*/ 2699637 w 2699637"/>
                  <a:gd name="connsiteY5-236" fmla="*/ 2948953 h 3204162"/>
                  <a:gd name="connsiteX0-237" fmla="*/ 2641454 w 2641454"/>
                  <a:gd name="connsiteY0-238" fmla="*/ 2948953 h 3243390"/>
                  <a:gd name="connsiteX1-239" fmla="*/ 1213106 w 2641454"/>
                  <a:gd name="connsiteY1-240" fmla="*/ 3199092 h 3243390"/>
                  <a:gd name="connsiteX2-241" fmla="*/ 139592 w 2641454"/>
                  <a:gd name="connsiteY2-242" fmla="*/ 1959450 h 3243390"/>
                  <a:gd name="connsiteX3-243" fmla="*/ 952092 w 2641454"/>
                  <a:gd name="connsiteY3-244" fmla="*/ 868520 h 3243390"/>
                  <a:gd name="connsiteX4-245" fmla="*/ 1213912 w 2641454"/>
                  <a:gd name="connsiteY4-246" fmla="*/ 0 h 3243390"/>
                  <a:gd name="connsiteX5-247" fmla="*/ 2641454 w 2641454"/>
                  <a:gd name="connsiteY5-248" fmla="*/ 2948953 h 3243390"/>
                  <a:gd name="connsiteX0-249" fmla="*/ 2643841 w 2643841"/>
                  <a:gd name="connsiteY0-250" fmla="*/ 2948953 h 3255368"/>
                  <a:gd name="connsiteX1-251" fmla="*/ 1187893 w 2643841"/>
                  <a:gd name="connsiteY1-252" fmla="*/ 3212284 h 3255368"/>
                  <a:gd name="connsiteX2-253" fmla="*/ 141979 w 2643841"/>
                  <a:gd name="connsiteY2-254" fmla="*/ 1959450 h 3255368"/>
                  <a:gd name="connsiteX3-255" fmla="*/ 954479 w 2643841"/>
                  <a:gd name="connsiteY3-256" fmla="*/ 868520 h 3255368"/>
                  <a:gd name="connsiteX4-257" fmla="*/ 1216299 w 2643841"/>
                  <a:gd name="connsiteY4-258" fmla="*/ 0 h 3255368"/>
                  <a:gd name="connsiteX5-259" fmla="*/ 2643841 w 2643841"/>
                  <a:gd name="connsiteY5-260" fmla="*/ 2948953 h 3255368"/>
                  <a:gd name="connsiteX0-261" fmla="*/ 2657306 w 2657306"/>
                  <a:gd name="connsiteY0-262" fmla="*/ 2948953 h 3218166"/>
                  <a:gd name="connsiteX1-263" fmla="*/ 1201358 w 2657306"/>
                  <a:gd name="connsiteY1-264" fmla="*/ 3212284 h 3218166"/>
                  <a:gd name="connsiteX2-265" fmla="*/ 155444 w 2657306"/>
                  <a:gd name="connsiteY2-266" fmla="*/ 1959450 h 3218166"/>
                  <a:gd name="connsiteX3-267" fmla="*/ 967944 w 2657306"/>
                  <a:gd name="connsiteY3-268" fmla="*/ 868520 h 3218166"/>
                  <a:gd name="connsiteX4-269" fmla="*/ 1229764 w 2657306"/>
                  <a:gd name="connsiteY4-270" fmla="*/ 0 h 3218166"/>
                  <a:gd name="connsiteX5-271" fmla="*/ 2657306 w 2657306"/>
                  <a:gd name="connsiteY5-272" fmla="*/ 2948953 h 3218166"/>
                </a:gdLst>
                <a:cxnLst>
                  <a:cxn ang="0">
                    <a:pos x="connsiteX0-1" y="connsiteY0-2"/>
                  </a:cxn>
                  <a:cxn ang="0">
                    <a:pos x="connsiteX1-3" y="connsiteY1-4"/>
                  </a:cxn>
                  <a:cxn ang="0">
                    <a:pos x="connsiteX2-5" y="connsiteY2-6"/>
                  </a:cxn>
                  <a:cxn ang="0">
                    <a:pos x="connsiteX3-7" y="connsiteY3-8"/>
                  </a:cxn>
                  <a:cxn ang="0">
                    <a:pos x="connsiteX4-9" y="connsiteY4-10"/>
                  </a:cxn>
                  <a:cxn ang="0">
                    <a:pos x="connsiteX5-151" y="connsiteY5-152"/>
                  </a:cxn>
                </a:cxnLst>
                <a:rect l="l" t="t" r="r" b="b"/>
                <a:pathLst>
                  <a:path w="2657306" h="3218166">
                    <a:moveTo>
                      <a:pt x="2657306" y="2948953"/>
                    </a:moveTo>
                    <a:cubicBezTo>
                      <a:pt x="2246783" y="3020552"/>
                      <a:pt x="1647387" y="3258386"/>
                      <a:pt x="1201358" y="3212284"/>
                    </a:cubicBezTo>
                    <a:cubicBezTo>
                      <a:pt x="632292" y="3153465"/>
                      <a:pt x="-390364" y="3084406"/>
                      <a:pt x="155444" y="1959450"/>
                    </a:cubicBezTo>
                    <a:cubicBezTo>
                      <a:pt x="396523" y="1428710"/>
                      <a:pt x="747020" y="1102364"/>
                      <a:pt x="967944" y="868520"/>
                    </a:cubicBezTo>
                    <a:cubicBezTo>
                      <a:pt x="1125081" y="540875"/>
                      <a:pt x="987121" y="577901"/>
                      <a:pt x="1229764" y="0"/>
                    </a:cubicBezTo>
                    <a:lnTo>
                      <a:pt x="2657306" y="2948953"/>
                    </a:lnTo>
                    <a:close/>
                  </a:path>
                </a:pathLst>
              </a:custGeom>
              <a:blipFill dpi="0" rotWithShape="1">
                <a:blip r:embed="rId7">
                  <a:extLst>
                    <a:ext uri="{BEBA8EAE-BF5A-486C-A8C5-ECC9F3942E4B}">
                      <a14:imgProps xmlns:a14="http://schemas.microsoft.com/office/drawing/2010/main">
                        <a14:imgLayer r:embed="rId8">
                          <a14:imgEffect>
                            <a14:colorTemperature colorTemp="1120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7" name="任意多边形 12"/>
              <p:cNvSpPr/>
              <p:nvPr>
                <p:custDataLst>
                  <p:tags r:id="rId9"/>
                </p:custDataLst>
              </p:nvPr>
            </p:nvSpPr>
            <p:spPr>
              <a:xfrm rot="6965211">
                <a:off x="4260915" y="1512920"/>
                <a:ext cx="2500470" cy="2594654"/>
              </a:xfrm>
              <a:custGeom>
                <a:gdLst>
                  <a:gd name="connsiteX0" fmla="*/ 28580 w 2500470"/>
                  <a:gd name="connsiteY0" fmla="*/ 2487259 h 2594654"/>
                  <a:gd name="connsiteX1" fmla="*/ 355545 w 2500470"/>
                  <a:gd name="connsiteY1" fmla="*/ 1645002 h 2594654"/>
                  <a:gd name="connsiteX2" fmla="*/ 1919866 w 2500470"/>
                  <a:gd name="connsiteY2" fmla="*/ 0 h 2594654"/>
                  <a:gd name="connsiteX3" fmla="*/ 2500470 w 2500470"/>
                  <a:gd name="connsiteY3" fmla="*/ 1183921 h 2594654"/>
                  <a:gd name="connsiteX4" fmla="*/ 2397389 w 2500470"/>
                  <a:gd name="connsiteY4" fmla="*/ 1309248 h 2594654"/>
                  <a:gd name="connsiteX5" fmla="*/ 2075151 w 2500470"/>
                  <a:gd name="connsiteY5" fmla="*/ 1834351 h 2594654"/>
                  <a:gd name="connsiteX6" fmla="*/ 1945894 w 2500470"/>
                  <a:gd name="connsiteY6" fmla="*/ 2207563 h 2594654"/>
                  <a:gd name="connsiteX7" fmla="*/ 1941435 w 2500470"/>
                  <a:gd name="connsiteY7" fmla="*/ 2240950 h 2594654"/>
                  <a:gd name="connsiteX8" fmla="*/ 1835071 w 2500470"/>
                  <a:gd name="connsiteY8" fmla="*/ 2276247 h 2594654"/>
                  <a:gd name="connsiteX9" fmla="*/ 1193539 w 2500470"/>
                  <a:gd name="connsiteY9" fmla="*/ 2446889 h 2594654"/>
                  <a:gd name="connsiteX10" fmla="*/ 28580 w 2500470"/>
                  <a:gd name="connsiteY10" fmla="*/ 2487259 h 2594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0470" h="2594654">
                    <a:moveTo>
                      <a:pt x="28580" y="2487259"/>
                    </a:moveTo>
                    <a:cubicBezTo>
                      <a:pt x="-49579" y="2361557"/>
                      <a:pt x="24066" y="2108849"/>
                      <a:pt x="355545" y="1645002"/>
                    </a:cubicBezTo>
                    <a:cubicBezTo>
                      <a:pt x="1139734" y="724964"/>
                      <a:pt x="1199350" y="1007664"/>
                      <a:pt x="1919866" y="0"/>
                    </a:cubicBezTo>
                    <a:lnTo>
                      <a:pt x="2500470" y="1183921"/>
                    </a:lnTo>
                    <a:lnTo>
                      <a:pt x="2397389" y="1309248"/>
                    </a:lnTo>
                    <a:cubicBezTo>
                      <a:pt x="2279110" y="1461329"/>
                      <a:pt x="2165556" y="1635323"/>
                      <a:pt x="2075151" y="1834351"/>
                    </a:cubicBezTo>
                    <a:cubicBezTo>
                      <a:pt x="2006925" y="1974970"/>
                      <a:pt x="1965373" y="2098666"/>
                      <a:pt x="1945894" y="2207563"/>
                    </a:cubicBezTo>
                    <a:lnTo>
                      <a:pt x="1941435" y="2240950"/>
                    </a:lnTo>
                    <a:lnTo>
                      <a:pt x="1835071" y="2276247"/>
                    </a:lnTo>
                    <a:cubicBezTo>
                      <a:pt x="1670696" y="2329221"/>
                      <a:pt x="1485535" y="2382423"/>
                      <a:pt x="1193539" y="2446889"/>
                    </a:cubicBezTo>
                    <a:cubicBezTo>
                      <a:pt x="710791" y="2553470"/>
                      <a:pt x="158846" y="2696761"/>
                      <a:pt x="28580" y="2487259"/>
                    </a:cubicBezTo>
                    <a:close/>
                  </a:path>
                </a:pathLst>
              </a:custGeom>
              <a:blipFill dpi="0" rotWithShape="1">
                <a:blip r:embed="rId10"/>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8" name="弦形 4"/>
              <p:cNvSpPr/>
              <p:nvPr>
                <p:custDataLst>
                  <p:tags r:id="rId11"/>
                </p:custDataLst>
              </p:nvPr>
            </p:nvSpPr>
            <p:spPr>
              <a:xfrm rot="6965211">
                <a:off x="3084008" y="3026503"/>
                <a:ext cx="2699637" cy="3204162"/>
              </a:xfrm>
              <a:custGeom>
                <a:gdLst>
                  <a:gd name="connsiteX0" fmla="*/ 2900262 w 4186990"/>
                  <a:gd name="connsiteY0" fmla="*/ 1681061 h 1748589"/>
                  <a:gd name="connsiteX1" fmla="*/ 1602783 w 4186990"/>
                  <a:gd name="connsiteY1" fmla="*/ 1724232 h 1748589"/>
                  <a:gd name="connsiteX2" fmla="*/ 331487 w 4186990"/>
                  <a:gd name="connsiteY2" fmla="*/ 402166 h 1748589"/>
                  <a:gd name="connsiteX3" fmla="*/ 2093494 w 4186990"/>
                  <a:gd name="connsiteY3" fmla="*/ -1 h 1748589"/>
                  <a:gd name="connsiteX4" fmla="*/ 2900262 w 4186990"/>
                  <a:gd name="connsiteY4" fmla="*/ 1681061 h 1748589"/>
                  <a:gd name="connsiteX0-1" fmla="*/ 2917440 w 2917440"/>
                  <a:gd name="connsiteY0-2" fmla="*/ 1681062 h 1909286"/>
                  <a:gd name="connsiteX1-3" fmla="*/ 1546723 w 2917440"/>
                  <a:gd name="connsiteY1-4" fmla="*/ 1902984 h 1909286"/>
                  <a:gd name="connsiteX2-5" fmla="*/ 348665 w 2917440"/>
                  <a:gd name="connsiteY2-6" fmla="*/ 402167 h 1909286"/>
                  <a:gd name="connsiteX3-7" fmla="*/ 2110672 w 2917440"/>
                  <a:gd name="connsiteY3-8" fmla="*/ 0 h 1909286"/>
                  <a:gd name="connsiteX4-9" fmla="*/ 2917440 w 2917440"/>
                  <a:gd name="connsiteY4-10" fmla="*/ 1681062 h 1909286"/>
                  <a:gd name="connsiteX0-11" fmla="*/ 2688210 w 2688210"/>
                  <a:gd name="connsiteY0-12" fmla="*/ 1681062 h 1947908"/>
                  <a:gd name="connsiteX1-13" fmla="*/ 1317493 w 2688210"/>
                  <a:gd name="connsiteY1-14" fmla="*/ 1902984 h 1947908"/>
                  <a:gd name="connsiteX2-15" fmla="*/ 224350 w 2688210"/>
                  <a:gd name="connsiteY2-16" fmla="*/ 725895 h 1947908"/>
                  <a:gd name="connsiteX3-17" fmla="*/ 1881442 w 2688210"/>
                  <a:gd name="connsiteY3-18" fmla="*/ 0 h 1947908"/>
                  <a:gd name="connsiteX4-19" fmla="*/ 2688210 w 2688210"/>
                  <a:gd name="connsiteY4-20" fmla="*/ 1681062 h 1947908"/>
                  <a:gd name="connsiteX0-21" fmla="*/ 2601313 w 2601313"/>
                  <a:gd name="connsiteY0-22" fmla="*/ 1681062 h 1947908"/>
                  <a:gd name="connsiteX1-23" fmla="*/ 1230596 w 2601313"/>
                  <a:gd name="connsiteY1-24" fmla="*/ 1902984 h 1947908"/>
                  <a:gd name="connsiteX2-25" fmla="*/ 137453 w 2601313"/>
                  <a:gd name="connsiteY2-26" fmla="*/ 725895 h 1947908"/>
                  <a:gd name="connsiteX3-27" fmla="*/ 1794545 w 2601313"/>
                  <a:gd name="connsiteY3-28" fmla="*/ 0 h 1947908"/>
                  <a:gd name="connsiteX4-29" fmla="*/ 2601313 w 2601313"/>
                  <a:gd name="connsiteY4-30" fmla="*/ 1681062 h 1947908"/>
                  <a:gd name="connsiteX0-31" fmla="*/ 2606235 w 2606235"/>
                  <a:gd name="connsiteY0-32" fmla="*/ 1681062 h 1973367"/>
                  <a:gd name="connsiteX1-33" fmla="*/ 1177887 w 2606235"/>
                  <a:gd name="connsiteY1-34" fmla="*/ 1931201 h 1973367"/>
                  <a:gd name="connsiteX2-35" fmla="*/ 142375 w 2606235"/>
                  <a:gd name="connsiteY2-36" fmla="*/ 725895 h 1973367"/>
                  <a:gd name="connsiteX3-37" fmla="*/ 1799467 w 2606235"/>
                  <a:gd name="connsiteY3-38" fmla="*/ 0 h 1973367"/>
                  <a:gd name="connsiteX4-39" fmla="*/ 2606235 w 2606235"/>
                  <a:gd name="connsiteY4-40" fmla="*/ 1681062 h 1973367"/>
                  <a:gd name="connsiteX0-41" fmla="*/ 2621805 w 2621805"/>
                  <a:gd name="connsiteY0-42" fmla="*/ 1681062 h 1939707"/>
                  <a:gd name="connsiteX1-43" fmla="*/ 1193457 w 2621805"/>
                  <a:gd name="connsiteY1-44" fmla="*/ 1931201 h 1939707"/>
                  <a:gd name="connsiteX2-45" fmla="*/ 157945 w 2621805"/>
                  <a:gd name="connsiteY2-46" fmla="*/ 725895 h 1939707"/>
                  <a:gd name="connsiteX3-47" fmla="*/ 1815037 w 2621805"/>
                  <a:gd name="connsiteY3-48" fmla="*/ 0 h 1939707"/>
                  <a:gd name="connsiteX4-49" fmla="*/ 2621805 w 2621805"/>
                  <a:gd name="connsiteY4-50" fmla="*/ 1681062 h 1939707"/>
                  <a:gd name="connsiteX0-51" fmla="*/ 2622069 w 2622069"/>
                  <a:gd name="connsiteY0-52" fmla="*/ 1681062 h 1938274"/>
                  <a:gd name="connsiteX1-53" fmla="*/ 1193721 w 2622069"/>
                  <a:gd name="connsiteY1-54" fmla="*/ 1931201 h 1938274"/>
                  <a:gd name="connsiteX2-55" fmla="*/ 158209 w 2622069"/>
                  <a:gd name="connsiteY2-56" fmla="*/ 725895 h 1938274"/>
                  <a:gd name="connsiteX3-57" fmla="*/ 1815301 w 2622069"/>
                  <a:gd name="connsiteY3-58" fmla="*/ 0 h 1938274"/>
                  <a:gd name="connsiteX4-59" fmla="*/ 2622069 w 2622069"/>
                  <a:gd name="connsiteY4-60" fmla="*/ 1681062 h 1938274"/>
                  <a:gd name="connsiteX0-61" fmla="*/ 2622069 w 2622069"/>
                  <a:gd name="connsiteY0-62" fmla="*/ 2170930 h 2428142"/>
                  <a:gd name="connsiteX1-63" fmla="*/ 1193721 w 2622069"/>
                  <a:gd name="connsiteY1-64" fmla="*/ 2421069 h 2428142"/>
                  <a:gd name="connsiteX2-65" fmla="*/ 158209 w 2622069"/>
                  <a:gd name="connsiteY2-66" fmla="*/ 1215763 h 2428142"/>
                  <a:gd name="connsiteX3-67" fmla="*/ 1575456 w 2622069"/>
                  <a:gd name="connsiteY3-68" fmla="*/ 0 h 2428142"/>
                  <a:gd name="connsiteX4-69" fmla="*/ 2622069 w 2622069"/>
                  <a:gd name="connsiteY4-70" fmla="*/ 2170930 h 2428142"/>
                  <a:gd name="connsiteX0-71" fmla="*/ 2612766 w 2612766"/>
                  <a:gd name="connsiteY0-72" fmla="*/ 2170930 h 2464127"/>
                  <a:gd name="connsiteX1-73" fmla="*/ 1184418 w 2612766"/>
                  <a:gd name="connsiteY1-74" fmla="*/ 2421069 h 2464127"/>
                  <a:gd name="connsiteX2-75" fmla="*/ 141852 w 2612766"/>
                  <a:gd name="connsiteY2-76" fmla="*/ 1201355 h 2464127"/>
                  <a:gd name="connsiteX3-77" fmla="*/ 1566153 w 2612766"/>
                  <a:gd name="connsiteY3-78" fmla="*/ 0 h 2464127"/>
                  <a:gd name="connsiteX4-79" fmla="*/ 2612766 w 2612766"/>
                  <a:gd name="connsiteY4-80" fmla="*/ 2170930 h 2464127"/>
                  <a:gd name="connsiteX0-81" fmla="*/ 2612766 w 2612766"/>
                  <a:gd name="connsiteY0-82" fmla="*/ 2170930 h 2464127"/>
                  <a:gd name="connsiteX1-83" fmla="*/ 1184418 w 2612766"/>
                  <a:gd name="connsiteY1-84" fmla="*/ 2421069 h 2464127"/>
                  <a:gd name="connsiteX2-85" fmla="*/ 141852 w 2612766"/>
                  <a:gd name="connsiteY2-86" fmla="*/ 1201355 h 2464127"/>
                  <a:gd name="connsiteX3-87" fmla="*/ 1566153 w 2612766"/>
                  <a:gd name="connsiteY3-88" fmla="*/ 0 h 2464127"/>
                  <a:gd name="connsiteX4-89" fmla="*/ 2612766 w 2612766"/>
                  <a:gd name="connsiteY4-90" fmla="*/ 2170930 h 2464127"/>
                  <a:gd name="connsiteX0-91" fmla="*/ 2612766 w 2612766"/>
                  <a:gd name="connsiteY0-92" fmla="*/ 2228561 h 2521758"/>
                  <a:gd name="connsiteX1-93" fmla="*/ 1184418 w 2612766"/>
                  <a:gd name="connsiteY1-94" fmla="*/ 2478700 h 2521758"/>
                  <a:gd name="connsiteX2-95" fmla="*/ 141852 w 2612766"/>
                  <a:gd name="connsiteY2-96" fmla="*/ 1258986 h 2521758"/>
                  <a:gd name="connsiteX3-97" fmla="*/ 1537937 w 2612766"/>
                  <a:gd name="connsiteY3-98" fmla="*/ 0 h 2521758"/>
                  <a:gd name="connsiteX4-99" fmla="*/ 2612766 w 2612766"/>
                  <a:gd name="connsiteY4-100" fmla="*/ 2228561 h 2521758"/>
                  <a:gd name="connsiteX0-101" fmla="*/ 2612766 w 2612766"/>
                  <a:gd name="connsiteY0-102" fmla="*/ 2228561 h 2521758"/>
                  <a:gd name="connsiteX1-103" fmla="*/ 1184418 w 2612766"/>
                  <a:gd name="connsiteY1-104" fmla="*/ 2478700 h 2521758"/>
                  <a:gd name="connsiteX2-105" fmla="*/ 141852 w 2612766"/>
                  <a:gd name="connsiteY2-106" fmla="*/ 1258986 h 2521758"/>
                  <a:gd name="connsiteX3-107" fmla="*/ 1537937 w 2612766"/>
                  <a:gd name="connsiteY3-108" fmla="*/ 0 h 2521758"/>
                  <a:gd name="connsiteX4-109" fmla="*/ 2612766 w 2612766"/>
                  <a:gd name="connsiteY4-110" fmla="*/ 2228561 h 2521758"/>
                  <a:gd name="connsiteX0-111" fmla="*/ 2615300 w 2615300"/>
                  <a:gd name="connsiteY0-112" fmla="*/ 2228561 h 2478743"/>
                  <a:gd name="connsiteX1-113" fmla="*/ 1186952 w 2615300"/>
                  <a:gd name="connsiteY1-114" fmla="*/ 2478700 h 2478743"/>
                  <a:gd name="connsiteX2-115" fmla="*/ 144386 w 2615300"/>
                  <a:gd name="connsiteY2-116" fmla="*/ 1258986 h 2478743"/>
                  <a:gd name="connsiteX3-117" fmla="*/ 1540471 w 2615300"/>
                  <a:gd name="connsiteY3-118" fmla="*/ 0 h 2478743"/>
                  <a:gd name="connsiteX4-119" fmla="*/ 2615300 w 2615300"/>
                  <a:gd name="connsiteY4-120" fmla="*/ 2228561 h 2478743"/>
                  <a:gd name="connsiteX0-121" fmla="*/ 2615300 w 2615300"/>
                  <a:gd name="connsiteY0-122" fmla="*/ 2372638 h 2622820"/>
                  <a:gd name="connsiteX1-123" fmla="*/ 1186952 w 2615300"/>
                  <a:gd name="connsiteY1-124" fmla="*/ 2622777 h 2622820"/>
                  <a:gd name="connsiteX2-125" fmla="*/ 144386 w 2615300"/>
                  <a:gd name="connsiteY2-126" fmla="*/ 1403063 h 2622820"/>
                  <a:gd name="connsiteX3-127" fmla="*/ 1469928 w 2615300"/>
                  <a:gd name="connsiteY3-128" fmla="*/ 0 h 2622820"/>
                  <a:gd name="connsiteX4-129" fmla="*/ 2615300 w 2615300"/>
                  <a:gd name="connsiteY4-130" fmla="*/ 2372638 h 2622820"/>
                  <a:gd name="connsiteX0-131" fmla="*/ 2615300 w 2615300"/>
                  <a:gd name="connsiteY0-132" fmla="*/ 2500640 h 2750822"/>
                  <a:gd name="connsiteX1-133" fmla="*/ 1186952 w 2615300"/>
                  <a:gd name="connsiteY1-134" fmla="*/ 2750779 h 2750822"/>
                  <a:gd name="connsiteX2-135" fmla="*/ 144386 w 2615300"/>
                  <a:gd name="connsiteY2-136" fmla="*/ 1531065 h 2750822"/>
                  <a:gd name="connsiteX3-137" fmla="*/ 990324 w 2615300"/>
                  <a:gd name="connsiteY3-138" fmla="*/ 442268 h 2750822"/>
                  <a:gd name="connsiteX4-139" fmla="*/ 1469928 w 2615300"/>
                  <a:gd name="connsiteY4-140" fmla="*/ 128002 h 2750822"/>
                  <a:gd name="connsiteX5" fmla="*/ 2615300 w 2615300"/>
                  <a:gd name="connsiteY5" fmla="*/ 2500640 h 2750822"/>
                  <a:gd name="connsiteX0-141" fmla="*/ 2615300 w 2615300"/>
                  <a:gd name="connsiteY0-142" fmla="*/ 3019141 h 3269323"/>
                  <a:gd name="connsiteX1-143" fmla="*/ 1186952 w 2615300"/>
                  <a:gd name="connsiteY1-144" fmla="*/ 3269280 h 3269323"/>
                  <a:gd name="connsiteX2-145" fmla="*/ 144386 w 2615300"/>
                  <a:gd name="connsiteY2-146" fmla="*/ 2049566 h 3269323"/>
                  <a:gd name="connsiteX3-147" fmla="*/ 990324 w 2615300"/>
                  <a:gd name="connsiteY3-148" fmla="*/ 960769 h 3269323"/>
                  <a:gd name="connsiteX4-149" fmla="*/ 1187758 w 2615300"/>
                  <a:gd name="connsiteY4-150" fmla="*/ 70188 h 3269323"/>
                  <a:gd name="connsiteX5-151" fmla="*/ 2615300 w 2615300"/>
                  <a:gd name="connsiteY5-152" fmla="*/ 3019141 h 3269323"/>
                  <a:gd name="connsiteX0-153" fmla="*/ 2615300 w 2615300"/>
                  <a:gd name="connsiteY0-154" fmla="*/ 2948953 h 3199135"/>
                  <a:gd name="connsiteX1-155" fmla="*/ 1186952 w 2615300"/>
                  <a:gd name="connsiteY1-156" fmla="*/ 3199092 h 3199135"/>
                  <a:gd name="connsiteX2-157" fmla="*/ 144386 w 2615300"/>
                  <a:gd name="connsiteY2-158" fmla="*/ 1979378 h 3199135"/>
                  <a:gd name="connsiteX3-159" fmla="*/ 990324 w 2615300"/>
                  <a:gd name="connsiteY3-160" fmla="*/ 890581 h 3199135"/>
                  <a:gd name="connsiteX4-161" fmla="*/ 1187758 w 2615300"/>
                  <a:gd name="connsiteY4-162" fmla="*/ 0 h 3199135"/>
                  <a:gd name="connsiteX5-163" fmla="*/ 2615300 w 2615300"/>
                  <a:gd name="connsiteY5-164" fmla="*/ 2948953 h 3199135"/>
                  <a:gd name="connsiteX0-165" fmla="*/ 2615300 w 2615300"/>
                  <a:gd name="connsiteY0-166" fmla="*/ 2948953 h 3199135"/>
                  <a:gd name="connsiteX1-167" fmla="*/ 1186952 w 2615300"/>
                  <a:gd name="connsiteY1-168" fmla="*/ 3199092 h 3199135"/>
                  <a:gd name="connsiteX2-169" fmla="*/ 144386 w 2615300"/>
                  <a:gd name="connsiteY2-170" fmla="*/ 1979378 h 3199135"/>
                  <a:gd name="connsiteX3-171" fmla="*/ 990324 w 2615300"/>
                  <a:gd name="connsiteY3-172" fmla="*/ 890581 h 3199135"/>
                  <a:gd name="connsiteX4-173" fmla="*/ 1187758 w 2615300"/>
                  <a:gd name="connsiteY4-174" fmla="*/ 0 h 3199135"/>
                  <a:gd name="connsiteX5-175" fmla="*/ 2615300 w 2615300"/>
                  <a:gd name="connsiteY5-176" fmla="*/ 2948953 h 3199135"/>
                  <a:gd name="connsiteX0-177" fmla="*/ 2615300 w 2615300"/>
                  <a:gd name="connsiteY0-178" fmla="*/ 2948953 h 3199135"/>
                  <a:gd name="connsiteX1-179" fmla="*/ 1186952 w 2615300"/>
                  <a:gd name="connsiteY1-180" fmla="*/ 3199092 h 3199135"/>
                  <a:gd name="connsiteX2-181" fmla="*/ 144386 w 2615300"/>
                  <a:gd name="connsiteY2-182" fmla="*/ 1979378 h 3199135"/>
                  <a:gd name="connsiteX3-183" fmla="*/ 990324 w 2615300"/>
                  <a:gd name="connsiteY3-184" fmla="*/ 890581 h 3199135"/>
                  <a:gd name="connsiteX4-185" fmla="*/ 1187758 w 2615300"/>
                  <a:gd name="connsiteY4-186" fmla="*/ 0 h 3199135"/>
                  <a:gd name="connsiteX5-187" fmla="*/ 2615300 w 2615300"/>
                  <a:gd name="connsiteY5-188" fmla="*/ 2948953 h 3199135"/>
                  <a:gd name="connsiteX0-189" fmla="*/ 2615300 w 2615300"/>
                  <a:gd name="connsiteY0-190" fmla="*/ 2948953 h 3199135"/>
                  <a:gd name="connsiteX1-191" fmla="*/ 1186952 w 2615300"/>
                  <a:gd name="connsiteY1-192" fmla="*/ 3199092 h 3199135"/>
                  <a:gd name="connsiteX2-193" fmla="*/ 144386 w 2615300"/>
                  <a:gd name="connsiteY2-194" fmla="*/ 1979378 h 3199135"/>
                  <a:gd name="connsiteX3-195" fmla="*/ 925938 w 2615300"/>
                  <a:gd name="connsiteY3-196" fmla="*/ 868520 h 3199135"/>
                  <a:gd name="connsiteX4-197" fmla="*/ 1187758 w 2615300"/>
                  <a:gd name="connsiteY4-198" fmla="*/ 0 h 3199135"/>
                  <a:gd name="connsiteX5-199" fmla="*/ 2615300 w 2615300"/>
                  <a:gd name="connsiteY5-200" fmla="*/ 2948953 h 3199135"/>
                  <a:gd name="connsiteX0-201" fmla="*/ 2692798 w 2692798"/>
                  <a:gd name="connsiteY0-202" fmla="*/ 2948953 h 3241750"/>
                  <a:gd name="connsiteX1-203" fmla="*/ 1264450 w 2692798"/>
                  <a:gd name="connsiteY1-204" fmla="*/ 3199092 h 3241750"/>
                  <a:gd name="connsiteX2-205" fmla="*/ 135735 w 2692798"/>
                  <a:gd name="connsiteY2-206" fmla="*/ 1985833 h 3241750"/>
                  <a:gd name="connsiteX3-207" fmla="*/ 1003436 w 2692798"/>
                  <a:gd name="connsiteY3-208" fmla="*/ 868520 h 3241750"/>
                  <a:gd name="connsiteX4-209" fmla="*/ 1265256 w 2692798"/>
                  <a:gd name="connsiteY4-210" fmla="*/ 0 h 3241750"/>
                  <a:gd name="connsiteX5-211" fmla="*/ 2692798 w 2692798"/>
                  <a:gd name="connsiteY5-212" fmla="*/ 2948953 h 3241750"/>
                  <a:gd name="connsiteX0-213" fmla="*/ 2692798 w 2692798"/>
                  <a:gd name="connsiteY0-214" fmla="*/ 2948953 h 3241750"/>
                  <a:gd name="connsiteX1-215" fmla="*/ 1264450 w 2692798"/>
                  <a:gd name="connsiteY1-216" fmla="*/ 3199092 h 3241750"/>
                  <a:gd name="connsiteX2-217" fmla="*/ 135735 w 2692798"/>
                  <a:gd name="connsiteY2-218" fmla="*/ 1985833 h 3241750"/>
                  <a:gd name="connsiteX3-219" fmla="*/ 1003436 w 2692798"/>
                  <a:gd name="connsiteY3-220" fmla="*/ 868520 h 3241750"/>
                  <a:gd name="connsiteX4-221" fmla="*/ 1265256 w 2692798"/>
                  <a:gd name="connsiteY4-222" fmla="*/ 0 h 3241750"/>
                  <a:gd name="connsiteX5-223" fmla="*/ 2692798 w 2692798"/>
                  <a:gd name="connsiteY5-224" fmla="*/ 2948953 h 3241750"/>
                  <a:gd name="connsiteX0-225" fmla="*/ 2699637 w 2699637"/>
                  <a:gd name="connsiteY0-226" fmla="*/ 2948953 h 3204162"/>
                  <a:gd name="connsiteX1-227" fmla="*/ 1271289 w 2699637"/>
                  <a:gd name="connsiteY1-228" fmla="*/ 3199092 h 3204162"/>
                  <a:gd name="connsiteX2-229" fmla="*/ 142574 w 2699637"/>
                  <a:gd name="connsiteY2-230" fmla="*/ 1985833 h 3204162"/>
                  <a:gd name="connsiteX3-231" fmla="*/ 1010275 w 2699637"/>
                  <a:gd name="connsiteY3-232" fmla="*/ 868520 h 3204162"/>
                  <a:gd name="connsiteX4-233" fmla="*/ 1272095 w 2699637"/>
                  <a:gd name="connsiteY4-234" fmla="*/ 0 h 3204162"/>
                  <a:gd name="connsiteX5-235" fmla="*/ 2699637 w 2699637"/>
                  <a:gd name="connsiteY5-236" fmla="*/ 2948953 h 3204162"/>
                </a:gdLst>
                <a:cxnLst>
                  <a:cxn ang="0">
                    <a:pos x="connsiteX0-1" y="connsiteY0-2"/>
                  </a:cxn>
                  <a:cxn ang="0">
                    <a:pos x="connsiteX1-3" y="connsiteY1-4"/>
                  </a:cxn>
                  <a:cxn ang="0">
                    <a:pos x="connsiteX2-5" y="connsiteY2-6"/>
                  </a:cxn>
                  <a:cxn ang="0">
                    <a:pos x="connsiteX3-7" y="connsiteY3-8"/>
                  </a:cxn>
                  <a:cxn ang="0">
                    <a:pos x="connsiteX4-9" y="connsiteY4-10"/>
                  </a:cxn>
                  <a:cxn ang="0">
                    <a:pos x="connsiteX5-151" y="connsiteY5-152"/>
                  </a:cxn>
                </a:cxnLst>
                <a:rect l="l" t="t" r="r" b="b"/>
                <a:pathLst>
                  <a:path w="2699637" h="3204162">
                    <a:moveTo>
                      <a:pt x="2699637" y="2948953"/>
                    </a:moveTo>
                    <a:cubicBezTo>
                      <a:pt x="2289114" y="3020552"/>
                      <a:pt x="1724840" y="3240146"/>
                      <a:pt x="1271289" y="3199092"/>
                    </a:cubicBezTo>
                    <a:cubicBezTo>
                      <a:pt x="758066" y="3152637"/>
                      <a:pt x="-403234" y="3110789"/>
                      <a:pt x="142574" y="1985833"/>
                    </a:cubicBezTo>
                    <a:cubicBezTo>
                      <a:pt x="383653" y="1455093"/>
                      <a:pt x="789351" y="1102364"/>
                      <a:pt x="1010275" y="868520"/>
                    </a:cubicBezTo>
                    <a:cubicBezTo>
                      <a:pt x="1167412" y="540875"/>
                      <a:pt x="1029452" y="577901"/>
                      <a:pt x="1272095" y="0"/>
                    </a:cubicBezTo>
                    <a:lnTo>
                      <a:pt x="2699637" y="2948953"/>
                    </a:lnTo>
                    <a:close/>
                  </a:path>
                </a:pathLst>
              </a:custGeom>
              <a:blipFill dpi="0" rotWithShape="1">
                <a:blip r:embed="rId12">
                  <a:extLst>
                    <a:ext uri="{BEBA8EAE-BF5A-486C-A8C5-ECC9F3942E4B}">
                      <a14:imgProps xmlns:a14="http://schemas.microsoft.com/office/drawing/2010/main">
                        <a14:imgLayer r:embed="rId8">
                          <a14:imgEffect>
                            <a14:colorTemperature colorTemp="1120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grpSp>
        <p:sp>
          <p:nvSpPr>
            <p:cNvPr id="4" name="任意多边形 14"/>
            <p:cNvSpPr/>
            <p:nvPr>
              <p:custDataLst>
                <p:tags r:id="rId13"/>
              </p:custDataLst>
            </p:nvPr>
          </p:nvSpPr>
          <p:spPr>
            <a:xfrm flipV="1">
              <a:off x="-345817" y="4660669"/>
              <a:ext cx="3505200" cy="370707"/>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blipFill>
              <a:blip r:embed="rId14">
                <a:duotone>
                  <a:schemeClr val="bg2">
                    <a:shade val="45000"/>
                    <a:satMod val="135000"/>
                  </a:schemeClr>
                  <a:prstClr val="white"/>
                </a:duotone>
                <a:extLst>
                  <a:ext uri="{BEBA8EAE-BF5A-486C-A8C5-ECC9F3942E4B}">
                    <a14:imgProps xmlns:a14="http://schemas.microsoft.com/office/drawing/2010/main">
                      <a14:imgLayer r:embed="rId8">
                        <a14:imgEffect>
                          <a14:brightnessContrast bright="40000" contrast="-200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5" name="任意多边形 15"/>
            <p:cNvSpPr/>
            <p:nvPr>
              <p:custDataLst>
                <p:tags r:id="rId15"/>
              </p:custDataLst>
            </p:nvPr>
          </p:nvSpPr>
          <p:spPr>
            <a:xfrm flipV="1">
              <a:off x="3719052" y="2656977"/>
              <a:ext cx="3505200" cy="370707"/>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blipFill>
              <a:blip r:embed="rId14">
                <a:duotone>
                  <a:schemeClr val="bg2">
                    <a:shade val="45000"/>
                    <a:satMod val="135000"/>
                  </a:schemeClr>
                  <a:prstClr val="white"/>
                </a:duotone>
                <a:extLst>
                  <a:ext uri="{BEBA8EAE-BF5A-486C-A8C5-ECC9F3942E4B}">
                    <a14:imgProps xmlns:a14="http://schemas.microsoft.com/office/drawing/2010/main">
                      <a14:imgLayer r:embed="rId8">
                        <a14:imgEffect>
                          <a14:brightnessContrast bright="40000" contrast="-200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grpSp>
      <p:grpSp>
        <p:nvGrpSpPr>
          <p:cNvPr id="9" name="组合 8"/>
          <p:cNvGrpSpPr/>
          <p:nvPr>
            <p:custDataLst>
              <p:tags r:id="rId16"/>
            </p:custDataLst>
          </p:nvPr>
        </p:nvGrpSpPr>
        <p:grpSpPr>
          <a:xfrm>
            <a:off x="9659620" y="1891983"/>
            <a:ext cx="2649538" cy="1546225"/>
            <a:chOff x="-345817" y="1592096"/>
            <a:chExt cx="7570069" cy="4418391"/>
          </a:xfrm>
        </p:grpSpPr>
        <p:grpSp>
          <p:nvGrpSpPr>
            <p:cNvPr id="5131" name="组合 9"/>
            <p:cNvGrpSpPr/>
            <p:nvPr>
              <p:custDataLst>
                <p:tags r:id="rId17"/>
              </p:custDataLst>
            </p:nvPr>
          </p:nvGrpSpPr>
          <p:grpSpPr>
            <a:xfrm>
              <a:off x="1837137" y="1592096"/>
              <a:ext cx="5366015" cy="4418391"/>
              <a:chOff x="2831747" y="1560012"/>
              <a:chExt cx="5366015" cy="4418391"/>
            </a:xfrm>
          </p:grpSpPr>
          <p:sp>
            <p:nvSpPr>
              <p:cNvPr id="13" name="弦形 4"/>
              <p:cNvSpPr/>
              <p:nvPr>
                <p:custDataLst>
                  <p:tags r:id="rId18"/>
                </p:custDataLst>
              </p:nvPr>
            </p:nvSpPr>
            <p:spPr>
              <a:xfrm rot="6965211">
                <a:off x="6643771" y="3662802"/>
                <a:ext cx="1387147" cy="1720832"/>
              </a:xfrm>
              <a:custGeom>
                <a:gdLst>
                  <a:gd name="connsiteX0" fmla="*/ 2900262 w 4186990"/>
                  <a:gd name="connsiteY0" fmla="*/ 1681061 h 1748589"/>
                  <a:gd name="connsiteX1" fmla="*/ 1602783 w 4186990"/>
                  <a:gd name="connsiteY1" fmla="*/ 1724232 h 1748589"/>
                  <a:gd name="connsiteX2" fmla="*/ 331487 w 4186990"/>
                  <a:gd name="connsiteY2" fmla="*/ 402166 h 1748589"/>
                  <a:gd name="connsiteX3" fmla="*/ 2093494 w 4186990"/>
                  <a:gd name="connsiteY3" fmla="*/ -1 h 1748589"/>
                  <a:gd name="connsiteX4" fmla="*/ 2900262 w 4186990"/>
                  <a:gd name="connsiteY4" fmla="*/ 1681061 h 1748589"/>
                  <a:gd name="connsiteX0-1" fmla="*/ 2917440 w 2917440"/>
                  <a:gd name="connsiteY0-2" fmla="*/ 1681062 h 1909286"/>
                  <a:gd name="connsiteX1-3" fmla="*/ 1546723 w 2917440"/>
                  <a:gd name="connsiteY1-4" fmla="*/ 1902984 h 1909286"/>
                  <a:gd name="connsiteX2-5" fmla="*/ 348665 w 2917440"/>
                  <a:gd name="connsiteY2-6" fmla="*/ 402167 h 1909286"/>
                  <a:gd name="connsiteX3-7" fmla="*/ 2110672 w 2917440"/>
                  <a:gd name="connsiteY3-8" fmla="*/ 0 h 1909286"/>
                  <a:gd name="connsiteX4-9" fmla="*/ 2917440 w 2917440"/>
                  <a:gd name="connsiteY4-10" fmla="*/ 1681062 h 1909286"/>
                  <a:gd name="connsiteX0-11" fmla="*/ 2688210 w 2688210"/>
                  <a:gd name="connsiteY0-12" fmla="*/ 1681062 h 1947908"/>
                  <a:gd name="connsiteX1-13" fmla="*/ 1317493 w 2688210"/>
                  <a:gd name="connsiteY1-14" fmla="*/ 1902984 h 1947908"/>
                  <a:gd name="connsiteX2-15" fmla="*/ 224350 w 2688210"/>
                  <a:gd name="connsiteY2-16" fmla="*/ 725895 h 1947908"/>
                  <a:gd name="connsiteX3-17" fmla="*/ 1881442 w 2688210"/>
                  <a:gd name="connsiteY3-18" fmla="*/ 0 h 1947908"/>
                  <a:gd name="connsiteX4-19" fmla="*/ 2688210 w 2688210"/>
                  <a:gd name="connsiteY4-20" fmla="*/ 1681062 h 1947908"/>
                  <a:gd name="connsiteX0-21" fmla="*/ 2601313 w 2601313"/>
                  <a:gd name="connsiteY0-22" fmla="*/ 1681062 h 1947908"/>
                  <a:gd name="connsiteX1-23" fmla="*/ 1230596 w 2601313"/>
                  <a:gd name="connsiteY1-24" fmla="*/ 1902984 h 1947908"/>
                  <a:gd name="connsiteX2-25" fmla="*/ 137453 w 2601313"/>
                  <a:gd name="connsiteY2-26" fmla="*/ 725895 h 1947908"/>
                  <a:gd name="connsiteX3-27" fmla="*/ 1794545 w 2601313"/>
                  <a:gd name="connsiteY3-28" fmla="*/ 0 h 1947908"/>
                  <a:gd name="connsiteX4-29" fmla="*/ 2601313 w 2601313"/>
                  <a:gd name="connsiteY4-30" fmla="*/ 1681062 h 1947908"/>
                  <a:gd name="connsiteX0-31" fmla="*/ 2606235 w 2606235"/>
                  <a:gd name="connsiteY0-32" fmla="*/ 1681062 h 1973367"/>
                  <a:gd name="connsiteX1-33" fmla="*/ 1177887 w 2606235"/>
                  <a:gd name="connsiteY1-34" fmla="*/ 1931201 h 1973367"/>
                  <a:gd name="connsiteX2-35" fmla="*/ 142375 w 2606235"/>
                  <a:gd name="connsiteY2-36" fmla="*/ 725895 h 1973367"/>
                  <a:gd name="connsiteX3-37" fmla="*/ 1799467 w 2606235"/>
                  <a:gd name="connsiteY3-38" fmla="*/ 0 h 1973367"/>
                  <a:gd name="connsiteX4-39" fmla="*/ 2606235 w 2606235"/>
                  <a:gd name="connsiteY4-40" fmla="*/ 1681062 h 1973367"/>
                  <a:gd name="connsiteX0-41" fmla="*/ 2621805 w 2621805"/>
                  <a:gd name="connsiteY0-42" fmla="*/ 1681062 h 1939707"/>
                  <a:gd name="connsiteX1-43" fmla="*/ 1193457 w 2621805"/>
                  <a:gd name="connsiteY1-44" fmla="*/ 1931201 h 1939707"/>
                  <a:gd name="connsiteX2-45" fmla="*/ 157945 w 2621805"/>
                  <a:gd name="connsiteY2-46" fmla="*/ 725895 h 1939707"/>
                  <a:gd name="connsiteX3-47" fmla="*/ 1815037 w 2621805"/>
                  <a:gd name="connsiteY3-48" fmla="*/ 0 h 1939707"/>
                  <a:gd name="connsiteX4-49" fmla="*/ 2621805 w 2621805"/>
                  <a:gd name="connsiteY4-50" fmla="*/ 1681062 h 1939707"/>
                  <a:gd name="connsiteX0-51" fmla="*/ 2622069 w 2622069"/>
                  <a:gd name="connsiteY0-52" fmla="*/ 1681062 h 1938274"/>
                  <a:gd name="connsiteX1-53" fmla="*/ 1193721 w 2622069"/>
                  <a:gd name="connsiteY1-54" fmla="*/ 1931201 h 1938274"/>
                  <a:gd name="connsiteX2-55" fmla="*/ 158209 w 2622069"/>
                  <a:gd name="connsiteY2-56" fmla="*/ 725895 h 1938274"/>
                  <a:gd name="connsiteX3-57" fmla="*/ 1815301 w 2622069"/>
                  <a:gd name="connsiteY3-58" fmla="*/ 0 h 1938274"/>
                  <a:gd name="connsiteX4-59" fmla="*/ 2622069 w 2622069"/>
                  <a:gd name="connsiteY4-60" fmla="*/ 1681062 h 1938274"/>
                  <a:gd name="connsiteX0-61" fmla="*/ 2622069 w 2622069"/>
                  <a:gd name="connsiteY0-62" fmla="*/ 2170930 h 2428142"/>
                  <a:gd name="connsiteX1-63" fmla="*/ 1193721 w 2622069"/>
                  <a:gd name="connsiteY1-64" fmla="*/ 2421069 h 2428142"/>
                  <a:gd name="connsiteX2-65" fmla="*/ 158209 w 2622069"/>
                  <a:gd name="connsiteY2-66" fmla="*/ 1215763 h 2428142"/>
                  <a:gd name="connsiteX3-67" fmla="*/ 1575456 w 2622069"/>
                  <a:gd name="connsiteY3-68" fmla="*/ 0 h 2428142"/>
                  <a:gd name="connsiteX4-69" fmla="*/ 2622069 w 2622069"/>
                  <a:gd name="connsiteY4-70" fmla="*/ 2170930 h 2428142"/>
                  <a:gd name="connsiteX0-71" fmla="*/ 2612766 w 2612766"/>
                  <a:gd name="connsiteY0-72" fmla="*/ 2170930 h 2464127"/>
                  <a:gd name="connsiteX1-73" fmla="*/ 1184418 w 2612766"/>
                  <a:gd name="connsiteY1-74" fmla="*/ 2421069 h 2464127"/>
                  <a:gd name="connsiteX2-75" fmla="*/ 141852 w 2612766"/>
                  <a:gd name="connsiteY2-76" fmla="*/ 1201355 h 2464127"/>
                  <a:gd name="connsiteX3-77" fmla="*/ 1566153 w 2612766"/>
                  <a:gd name="connsiteY3-78" fmla="*/ 0 h 2464127"/>
                  <a:gd name="connsiteX4-79" fmla="*/ 2612766 w 2612766"/>
                  <a:gd name="connsiteY4-80" fmla="*/ 2170930 h 2464127"/>
                  <a:gd name="connsiteX0-81" fmla="*/ 2612766 w 2612766"/>
                  <a:gd name="connsiteY0-82" fmla="*/ 2170930 h 2464127"/>
                  <a:gd name="connsiteX1-83" fmla="*/ 1184418 w 2612766"/>
                  <a:gd name="connsiteY1-84" fmla="*/ 2421069 h 2464127"/>
                  <a:gd name="connsiteX2-85" fmla="*/ 141852 w 2612766"/>
                  <a:gd name="connsiteY2-86" fmla="*/ 1201355 h 2464127"/>
                  <a:gd name="connsiteX3-87" fmla="*/ 1566153 w 2612766"/>
                  <a:gd name="connsiteY3-88" fmla="*/ 0 h 2464127"/>
                  <a:gd name="connsiteX4-89" fmla="*/ 2612766 w 2612766"/>
                  <a:gd name="connsiteY4-90" fmla="*/ 2170930 h 2464127"/>
                  <a:gd name="connsiteX0-91" fmla="*/ 2612766 w 2612766"/>
                  <a:gd name="connsiteY0-92" fmla="*/ 2228561 h 2521758"/>
                  <a:gd name="connsiteX1-93" fmla="*/ 1184418 w 2612766"/>
                  <a:gd name="connsiteY1-94" fmla="*/ 2478700 h 2521758"/>
                  <a:gd name="connsiteX2-95" fmla="*/ 141852 w 2612766"/>
                  <a:gd name="connsiteY2-96" fmla="*/ 1258986 h 2521758"/>
                  <a:gd name="connsiteX3-97" fmla="*/ 1537937 w 2612766"/>
                  <a:gd name="connsiteY3-98" fmla="*/ 0 h 2521758"/>
                  <a:gd name="connsiteX4-99" fmla="*/ 2612766 w 2612766"/>
                  <a:gd name="connsiteY4-100" fmla="*/ 2228561 h 2521758"/>
                  <a:gd name="connsiteX0-101" fmla="*/ 2612766 w 2612766"/>
                  <a:gd name="connsiteY0-102" fmla="*/ 2228561 h 2521758"/>
                  <a:gd name="connsiteX1-103" fmla="*/ 1184418 w 2612766"/>
                  <a:gd name="connsiteY1-104" fmla="*/ 2478700 h 2521758"/>
                  <a:gd name="connsiteX2-105" fmla="*/ 141852 w 2612766"/>
                  <a:gd name="connsiteY2-106" fmla="*/ 1258986 h 2521758"/>
                  <a:gd name="connsiteX3-107" fmla="*/ 1537937 w 2612766"/>
                  <a:gd name="connsiteY3-108" fmla="*/ 0 h 2521758"/>
                  <a:gd name="connsiteX4-109" fmla="*/ 2612766 w 2612766"/>
                  <a:gd name="connsiteY4-110" fmla="*/ 2228561 h 2521758"/>
                  <a:gd name="connsiteX0-111" fmla="*/ 2615300 w 2615300"/>
                  <a:gd name="connsiteY0-112" fmla="*/ 2228561 h 2478743"/>
                  <a:gd name="connsiteX1-113" fmla="*/ 1186952 w 2615300"/>
                  <a:gd name="connsiteY1-114" fmla="*/ 2478700 h 2478743"/>
                  <a:gd name="connsiteX2-115" fmla="*/ 144386 w 2615300"/>
                  <a:gd name="connsiteY2-116" fmla="*/ 1258986 h 2478743"/>
                  <a:gd name="connsiteX3-117" fmla="*/ 1540471 w 2615300"/>
                  <a:gd name="connsiteY3-118" fmla="*/ 0 h 2478743"/>
                  <a:gd name="connsiteX4-119" fmla="*/ 2615300 w 2615300"/>
                  <a:gd name="connsiteY4-120" fmla="*/ 2228561 h 2478743"/>
                  <a:gd name="connsiteX0-121" fmla="*/ 2615300 w 2615300"/>
                  <a:gd name="connsiteY0-122" fmla="*/ 2372638 h 2622820"/>
                  <a:gd name="connsiteX1-123" fmla="*/ 1186952 w 2615300"/>
                  <a:gd name="connsiteY1-124" fmla="*/ 2622777 h 2622820"/>
                  <a:gd name="connsiteX2-125" fmla="*/ 144386 w 2615300"/>
                  <a:gd name="connsiteY2-126" fmla="*/ 1403063 h 2622820"/>
                  <a:gd name="connsiteX3-127" fmla="*/ 1469928 w 2615300"/>
                  <a:gd name="connsiteY3-128" fmla="*/ 0 h 2622820"/>
                  <a:gd name="connsiteX4-129" fmla="*/ 2615300 w 2615300"/>
                  <a:gd name="connsiteY4-130" fmla="*/ 2372638 h 2622820"/>
                  <a:gd name="connsiteX0-131" fmla="*/ 2615300 w 2615300"/>
                  <a:gd name="connsiteY0-132" fmla="*/ 2500640 h 2750822"/>
                  <a:gd name="connsiteX1-133" fmla="*/ 1186952 w 2615300"/>
                  <a:gd name="connsiteY1-134" fmla="*/ 2750779 h 2750822"/>
                  <a:gd name="connsiteX2-135" fmla="*/ 144386 w 2615300"/>
                  <a:gd name="connsiteY2-136" fmla="*/ 1531065 h 2750822"/>
                  <a:gd name="connsiteX3-137" fmla="*/ 990324 w 2615300"/>
                  <a:gd name="connsiteY3-138" fmla="*/ 442268 h 2750822"/>
                  <a:gd name="connsiteX4-139" fmla="*/ 1469928 w 2615300"/>
                  <a:gd name="connsiteY4-140" fmla="*/ 128002 h 2750822"/>
                  <a:gd name="connsiteX5" fmla="*/ 2615300 w 2615300"/>
                  <a:gd name="connsiteY5" fmla="*/ 2500640 h 2750822"/>
                  <a:gd name="connsiteX0-141" fmla="*/ 2615300 w 2615300"/>
                  <a:gd name="connsiteY0-142" fmla="*/ 3019141 h 3269323"/>
                  <a:gd name="connsiteX1-143" fmla="*/ 1186952 w 2615300"/>
                  <a:gd name="connsiteY1-144" fmla="*/ 3269280 h 3269323"/>
                  <a:gd name="connsiteX2-145" fmla="*/ 144386 w 2615300"/>
                  <a:gd name="connsiteY2-146" fmla="*/ 2049566 h 3269323"/>
                  <a:gd name="connsiteX3-147" fmla="*/ 990324 w 2615300"/>
                  <a:gd name="connsiteY3-148" fmla="*/ 960769 h 3269323"/>
                  <a:gd name="connsiteX4-149" fmla="*/ 1187758 w 2615300"/>
                  <a:gd name="connsiteY4-150" fmla="*/ 70188 h 3269323"/>
                  <a:gd name="connsiteX5-151" fmla="*/ 2615300 w 2615300"/>
                  <a:gd name="connsiteY5-152" fmla="*/ 3019141 h 3269323"/>
                  <a:gd name="connsiteX0-153" fmla="*/ 2615300 w 2615300"/>
                  <a:gd name="connsiteY0-154" fmla="*/ 2948953 h 3199135"/>
                  <a:gd name="connsiteX1-155" fmla="*/ 1186952 w 2615300"/>
                  <a:gd name="connsiteY1-156" fmla="*/ 3199092 h 3199135"/>
                  <a:gd name="connsiteX2-157" fmla="*/ 144386 w 2615300"/>
                  <a:gd name="connsiteY2-158" fmla="*/ 1979378 h 3199135"/>
                  <a:gd name="connsiteX3-159" fmla="*/ 990324 w 2615300"/>
                  <a:gd name="connsiteY3-160" fmla="*/ 890581 h 3199135"/>
                  <a:gd name="connsiteX4-161" fmla="*/ 1187758 w 2615300"/>
                  <a:gd name="connsiteY4-162" fmla="*/ 0 h 3199135"/>
                  <a:gd name="connsiteX5-163" fmla="*/ 2615300 w 2615300"/>
                  <a:gd name="connsiteY5-164" fmla="*/ 2948953 h 3199135"/>
                  <a:gd name="connsiteX0-165" fmla="*/ 2615300 w 2615300"/>
                  <a:gd name="connsiteY0-166" fmla="*/ 2948953 h 3199135"/>
                  <a:gd name="connsiteX1-167" fmla="*/ 1186952 w 2615300"/>
                  <a:gd name="connsiteY1-168" fmla="*/ 3199092 h 3199135"/>
                  <a:gd name="connsiteX2-169" fmla="*/ 144386 w 2615300"/>
                  <a:gd name="connsiteY2-170" fmla="*/ 1979378 h 3199135"/>
                  <a:gd name="connsiteX3-171" fmla="*/ 990324 w 2615300"/>
                  <a:gd name="connsiteY3-172" fmla="*/ 890581 h 3199135"/>
                  <a:gd name="connsiteX4-173" fmla="*/ 1187758 w 2615300"/>
                  <a:gd name="connsiteY4-174" fmla="*/ 0 h 3199135"/>
                  <a:gd name="connsiteX5-175" fmla="*/ 2615300 w 2615300"/>
                  <a:gd name="connsiteY5-176" fmla="*/ 2948953 h 3199135"/>
                  <a:gd name="connsiteX0-177" fmla="*/ 2615300 w 2615300"/>
                  <a:gd name="connsiteY0-178" fmla="*/ 2948953 h 3199135"/>
                  <a:gd name="connsiteX1-179" fmla="*/ 1186952 w 2615300"/>
                  <a:gd name="connsiteY1-180" fmla="*/ 3199092 h 3199135"/>
                  <a:gd name="connsiteX2-181" fmla="*/ 144386 w 2615300"/>
                  <a:gd name="connsiteY2-182" fmla="*/ 1979378 h 3199135"/>
                  <a:gd name="connsiteX3-183" fmla="*/ 990324 w 2615300"/>
                  <a:gd name="connsiteY3-184" fmla="*/ 890581 h 3199135"/>
                  <a:gd name="connsiteX4-185" fmla="*/ 1187758 w 2615300"/>
                  <a:gd name="connsiteY4-186" fmla="*/ 0 h 3199135"/>
                  <a:gd name="connsiteX5-187" fmla="*/ 2615300 w 2615300"/>
                  <a:gd name="connsiteY5-188" fmla="*/ 2948953 h 3199135"/>
                  <a:gd name="connsiteX0-189" fmla="*/ 2615300 w 2615300"/>
                  <a:gd name="connsiteY0-190" fmla="*/ 2948953 h 3199135"/>
                  <a:gd name="connsiteX1-191" fmla="*/ 1186952 w 2615300"/>
                  <a:gd name="connsiteY1-192" fmla="*/ 3199092 h 3199135"/>
                  <a:gd name="connsiteX2-193" fmla="*/ 144386 w 2615300"/>
                  <a:gd name="connsiteY2-194" fmla="*/ 1979378 h 3199135"/>
                  <a:gd name="connsiteX3-195" fmla="*/ 925938 w 2615300"/>
                  <a:gd name="connsiteY3-196" fmla="*/ 868520 h 3199135"/>
                  <a:gd name="connsiteX4-197" fmla="*/ 1187758 w 2615300"/>
                  <a:gd name="connsiteY4-198" fmla="*/ 0 h 3199135"/>
                  <a:gd name="connsiteX5-199" fmla="*/ 2615300 w 2615300"/>
                  <a:gd name="connsiteY5-200" fmla="*/ 2948953 h 3199135"/>
                  <a:gd name="connsiteX0-201" fmla="*/ 2692798 w 2692798"/>
                  <a:gd name="connsiteY0-202" fmla="*/ 2948953 h 3241750"/>
                  <a:gd name="connsiteX1-203" fmla="*/ 1264450 w 2692798"/>
                  <a:gd name="connsiteY1-204" fmla="*/ 3199092 h 3241750"/>
                  <a:gd name="connsiteX2-205" fmla="*/ 135735 w 2692798"/>
                  <a:gd name="connsiteY2-206" fmla="*/ 1985833 h 3241750"/>
                  <a:gd name="connsiteX3-207" fmla="*/ 1003436 w 2692798"/>
                  <a:gd name="connsiteY3-208" fmla="*/ 868520 h 3241750"/>
                  <a:gd name="connsiteX4-209" fmla="*/ 1265256 w 2692798"/>
                  <a:gd name="connsiteY4-210" fmla="*/ 0 h 3241750"/>
                  <a:gd name="connsiteX5-211" fmla="*/ 2692798 w 2692798"/>
                  <a:gd name="connsiteY5-212" fmla="*/ 2948953 h 3241750"/>
                  <a:gd name="connsiteX0-213" fmla="*/ 2692798 w 2692798"/>
                  <a:gd name="connsiteY0-214" fmla="*/ 2948953 h 3241750"/>
                  <a:gd name="connsiteX1-215" fmla="*/ 1264450 w 2692798"/>
                  <a:gd name="connsiteY1-216" fmla="*/ 3199092 h 3241750"/>
                  <a:gd name="connsiteX2-217" fmla="*/ 135735 w 2692798"/>
                  <a:gd name="connsiteY2-218" fmla="*/ 1985833 h 3241750"/>
                  <a:gd name="connsiteX3-219" fmla="*/ 1003436 w 2692798"/>
                  <a:gd name="connsiteY3-220" fmla="*/ 868520 h 3241750"/>
                  <a:gd name="connsiteX4-221" fmla="*/ 1265256 w 2692798"/>
                  <a:gd name="connsiteY4-222" fmla="*/ 0 h 3241750"/>
                  <a:gd name="connsiteX5-223" fmla="*/ 2692798 w 2692798"/>
                  <a:gd name="connsiteY5-224" fmla="*/ 2948953 h 3241750"/>
                  <a:gd name="connsiteX0-225" fmla="*/ 2699637 w 2699637"/>
                  <a:gd name="connsiteY0-226" fmla="*/ 2948953 h 3204162"/>
                  <a:gd name="connsiteX1-227" fmla="*/ 1271289 w 2699637"/>
                  <a:gd name="connsiteY1-228" fmla="*/ 3199092 h 3204162"/>
                  <a:gd name="connsiteX2-229" fmla="*/ 142574 w 2699637"/>
                  <a:gd name="connsiteY2-230" fmla="*/ 1985833 h 3204162"/>
                  <a:gd name="connsiteX3-231" fmla="*/ 1010275 w 2699637"/>
                  <a:gd name="connsiteY3-232" fmla="*/ 868520 h 3204162"/>
                  <a:gd name="connsiteX4-233" fmla="*/ 1272095 w 2699637"/>
                  <a:gd name="connsiteY4-234" fmla="*/ 0 h 3204162"/>
                  <a:gd name="connsiteX5-235" fmla="*/ 2699637 w 2699637"/>
                  <a:gd name="connsiteY5-236" fmla="*/ 2948953 h 3204162"/>
                  <a:gd name="connsiteX0-237" fmla="*/ 2641454 w 2641454"/>
                  <a:gd name="connsiteY0-238" fmla="*/ 2948953 h 3243390"/>
                  <a:gd name="connsiteX1-239" fmla="*/ 1213106 w 2641454"/>
                  <a:gd name="connsiteY1-240" fmla="*/ 3199092 h 3243390"/>
                  <a:gd name="connsiteX2-241" fmla="*/ 139592 w 2641454"/>
                  <a:gd name="connsiteY2-242" fmla="*/ 1959450 h 3243390"/>
                  <a:gd name="connsiteX3-243" fmla="*/ 952092 w 2641454"/>
                  <a:gd name="connsiteY3-244" fmla="*/ 868520 h 3243390"/>
                  <a:gd name="connsiteX4-245" fmla="*/ 1213912 w 2641454"/>
                  <a:gd name="connsiteY4-246" fmla="*/ 0 h 3243390"/>
                  <a:gd name="connsiteX5-247" fmla="*/ 2641454 w 2641454"/>
                  <a:gd name="connsiteY5-248" fmla="*/ 2948953 h 3243390"/>
                  <a:gd name="connsiteX0-249" fmla="*/ 2643841 w 2643841"/>
                  <a:gd name="connsiteY0-250" fmla="*/ 2948953 h 3255368"/>
                  <a:gd name="connsiteX1-251" fmla="*/ 1187893 w 2643841"/>
                  <a:gd name="connsiteY1-252" fmla="*/ 3212284 h 3255368"/>
                  <a:gd name="connsiteX2-253" fmla="*/ 141979 w 2643841"/>
                  <a:gd name="connsiteY2-254" fmla="*/ 1959450 h 3255368"/>
                  <a:gd name="connsiteX3-255" fmla="*/ 954479 w 2643841"/>
                  <a:gd name="connsiteY3-256" fmla="*/ 868520 h 3255368"/>
                  <a:gd name="connsiteX4-257" fmla="*/ 1216299 w 2643841"/>
                  <a:gd name="connsiteY4-258" fmla="*/ 0 h 3255368"/>
                  <a:gd name="connsiteX5-259" fmla="*/ 2643841 w 2643841"/>
                  <a:gd name="connsiteY5-260" fmla="*/ 2948953 h 3255368"/>
                  <a:gd name="connsiteX0-261" fmla="*/ 2657306 w 2657306"/>
                  <a:gd name="connsiteY0-262" fmla="*/ 2948953 h 3218166"/>
                  <a:gd name="connsiteX1-263" fmla="*/ 1201358 w 2657306"/>
                  <a:gd name="connsiteY1-264" fmla="*/ 3212284 h 3218166"/>
                  <a:gd name="connsiteX2-265" fmla="*/ 155444 w 2657306"/>
                  <a:gd name="connsiteY2-266" fmla="*/ 1959450 h 3218166"/>
                  <a:gd name="connsiteX3-267" fmla="*/ 967944 w 2657306"/>
                  <a:gd name="connsiteY3-268" fmla="*/ 868520 h 3218166"/>
                  <a:gd name="connsiteX4-269" fmla="*/ 1229764 w 2657306"/>
                  <a:gd name="connsiteY4-270" fmla="*/ 0 h 3218166"/>
                  <a:gd name="connsiteX5-271" fmla="*/ 2657306 w 2657306"/>
                  <a:gd name="connsiteY5-272" fmla="*/ 2948953 h 3218166"/>
                </a:gdLst>
                <a:cxnLst>
                  <a:cxn ang="0">
                    <a:pos x="connsiteX0-1" y="connsiteY0-2"/>
                  </a:cxn>
                  <a:cxn ang="0">
                    <a:pos x="connsiteX1-3" y="connsiteY1-4"/>
                  </a:cxn>
                  <a:cxn ang="0">
                    <a:pos x="connsiteX2-5" y="connsiteY2-6"/>
                  </a:cxn>
                  <a:cxn ang="0">
                    <a:pos x="connsiteX3-7" y="connsiteY3-8"/>
                  </a:cxn>
                  <a:cxn ang="0">
                    <a:pos x="connsiteX4-9" y="connsiteY4-10"/>
                  </a:cxn>
                  <a:cxn ang="0">
                    <a:pos x="connsiteX5-151" y="connsiteY5-152"/>
                  </a:cxn>
                </a:cxnLst>
                <a:rect l="l" t="t" r="r" b="b"/>
                <a:pathLst>
                  <a:path w="2657306" h="3218166">
                    <a:moveTo>
                      <a:pt x="2657306" y="2948953"/>
                    </a:moveTo>
                    <a:cubicBezTo>
                      <a:pt x="2246783" y="3020552"/>
                      <a:pt x="1647387" y="3258386"/>
                      <a:pt x="1201358" y="3212284"/>
                    </a:cubicBezTo>
                    <a:cubicBezTo>
                      <a:pt x="632292" y="3153465"/>
                      <a:pt x="-390364" y="3084406"/>
                      <a:pt x="155444" y="1959450"/>
                    </a:cubicBezTo>
                    <a:cubicBezTo>
                      <a:pt x="396523" y="1428710"/>
                      <a:pt x="747020" y="1102364"/>
                      <a:pt x="967944" y="868520"/>
                    </a:cubicBezTo>
                    <a:cubicBezTo>
                      <a:pt x="1125081" y="540875"/>
                      <a:pt x="987121" y="577901"/>
                      <a:pt x="1229764" y="0"/>
                    </a:cubicBezTo>
                    <a:lnTo>
                      <a:pt x="2657306" y="2948953"/>
                    </a:lnTo>
                    <a:close/>
                  </a:path>
                </a:pathLst>
              </a:custGeom>
              <a:blipFill dpi="0" rotWithShape="1">
                <a:blip r:embed="rId7">
                  <a:extLst>
                    <a:ext uri="{BEBA8EAE-BF5A-486C-A8C5-ECC9F3942E4B}">
                      <a14:imgProps xmlns:a14="http://schemas.microsoft.com/office/drawing/2010/main">
                        <a14:imgLayer r:embed="rId8">
                          <a14:imgEffect>
                            <a14:colorTemperature colorTemp="1120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14" name="任意多边形 12"/>
              <p:cNvSpPr/>
              <p:nvPr>
                <p:custDataLst>
                  <p:tags r:id="rId19"/>
                </p:custDataLst>
              </p:nvPr>
            </p:nvSpPr>
            <p:spPr>
              <a:xfrm rot="6965211">
                <a:off x="4260915" y="1512920"/>
                <a:ext cx="2500470" cy="2594654"/>
              </a:xfrm>
              <a:custGeom>
                <a:gdLst>
                  <a:gd name="connsiteX0" fmla="*/ 28580 w 2500470"/>
                  <a:gd name="connsiteY0" fmla="*/ 2487259 h 2594654"/>
                  <a:gd name="connsiteX1" fmla="*/ 355545 w 2500470"/>
                  <a:gd name="connsiteY1" fmla="*/ 1645002 h 2594654"/>
                  <a:gd name="connsiteX2" fmla="*/ 1919866 w 2500470"/>
                  <a:gd name="connsiteY2" fmla="*/ 0 h 2594654"/>
                  <a:gd name="connsiteX3" fmla="*/ 2500470 w 2500470"/>
                  <a:gd name="connsiteY3" fmla="*/ 1183921 h 2594654"/>
                  <a:gd name="connsiteX4" fmla="*/ 2397389 w 2500470"/>
                  <a:gd name="connsiteY4" fmla="*/ 1309248 h 2594654"/>
                  <a:gd name="connsiteX5" fmla="*/ 2075151 w 2500470"/>
                  <a:gd name="connsiteY5" fmla="*/ 1834351 h 2594654"/>
                  <a:gd name="connsiteX6" fmla="*/ 1945894 w 2500470"/>
                  <a:gd name="connsiteY6" fmla="*/ 2207563 h 2594654"/>
                  <a:gd name="connsiteX7" fmla="*/ 1941435 w 2500470"/>
                  <a:gd name="connsiteY7" fmla="*/ 2240950 h 2594654"/>
                  <a:gd name="connsiteX8" fmla="*/ 1835071 w 2500470"/>
                  <a:gd name="connsiteY8" fmla="*/ 2276247 h 2594654"/>
                  <a:gd name="connsiteX9" fmla="*/ 1193539 w 2500470"/>
                  <a:gd name="connsiteY9" fmla="*/ 2446889 h 2594654"/>
                  <a:gd name="connsiteX10" fmla="*/ 28580 w 2500470"/>
                  <a:gd name="connsiteY10" fmla="*/ 2487259 h 259465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0470" h="2594654">
                    <a:moveTo>
                      <a:pt x="28580" y="2487259"/>
                    </a:moveTo>
                    <a:cubicBezTo>
                      <a:pt x="-49579" y="2361557"/>
                      <a:pt x="24066" y="2108849"/>
                      <a:pt x="355545" y="1645002"/>
                    </a:cubicBezTo>
                    <a:cubicBezTo>
                      <a:pt x="1139734" y="724964"/>
                      <a:pt x="1199350" y="1007664"/>
                      <a:pt x="1919866" y="0"/>
                    </a:cubicBezTo>
                    <a:lnTo>
                      <a:pt x="2500470" y="1183921"/>
                    </a:lnTo>
                    <a:lnTo>
                      <a:pt x="2397389" y="1309248"/>
                    </a:lnTo>
                    <a:cubicBezTo>
                      <a:pt x="2279110" y="1461329"/>
                      <a:pt x="2165556" y="1635323"/>
                      <a:pt x="2075151" y="1834351"/>
                    </a:cubicBezTo>
                    <a:cubicBezTo>
                      <a:pt x="2006925" y="1974970"/>
                      <a:pt x="1965373" y="2098666"/>
                      <a:pt x="1945894" y="2207563"/>
                    </a:cubicBezTo>
                    <a:lnTo>
                      <a:pt x="1941435" y="2240950"/>
                    </a:lnTo>
                    <a:lnTo>
                      <a:pt x="1835071" y="2276247"/>
                    </a:lnTo>
                    <a:cubicBezTo>
                      <a:pt x="1670696" y="2329221"/>
                      <a:pt x="1485535" y="2382423"/>
                      <a:pt x="1193539" y="2446889"/>
                    </a:cubicBezTo>
                    <a:cubicBezTo>
                      <a:pt x="710791" y="2553470"/>
                      <a:pt x="158846" y="2696761"/>
                      <a:pt x="28580" y="2487259"/>
                    </a:cubicBezTo>
                    <a:close/>
                  </a:path>
                </a:pathLst>
              </a:custGeom>
              <a:blipFill dpi="0" rotWithShape="1">
                <a:blip r:embed="rId10"/>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15" name="弦形 4"/>
              <p:cNvSpPr/>
              <p:nvPr>
                <p:custDataLst>
                  <p:tags r:id="rId20"/>
                </p:custDataLst>
              </p:nvPr>
            </p:nvSpPr>
            <p:spPr>
              <a:xfrm rot="6965211">
                <a:off x="3084008" y="3026503"/>
                <a:ext cx="2699637" cy="3204162"/>
              </a:xfrm>
              <a:custGeom>
                <a:gdLst>
                  <a:gd name="connsiteX0" fmla="*/ 2900262 w 4186990"/>
                  <a:gd name="connsiteY0" fmla="*/ 1681061 h 1748589"/>
                  <a:gd name="connsiteX1" fmla="*/ 1602783 w 4186990"/>
                  <a:gd name="connsiteY1" fmla="*/ 1724232 h 1748589"/>
                  <a:gd name="connsiteX2" fmla="*/ 331487 w 4186990"/>
                  <a:gd name="connsiteY2" fmla="*/ 402166 h 1748589"/>
                  <a:gd name="connsiteX3" fmla="*/ 2093494 w 4186990"/>
                  <a:gd name="connsiteY3" fmla="*/ -1 h 1748589"/>
                  <a:gd name="connsiteX4" fmla="*/ 2900262 w 4186990"/>
                  <a:gd name="connsiteY4" fmla="*/ 1681061 h 1748589"/>
                  <a:gd name="connsiteX0-1" fmla="*/ 2917440 w 2917440"/>
                  <a:gd name="connsiteY0-2" fmla="*/ 1681062 h 1909286"/>
                  <a:gd name="connsiteX1-3" fmla="*/ 1546723 w 2917440"/>
                  <a:gd name="connsiteY1-4" fmla="*/ 1902984 h 1909286"/>
                  <a:gd name="connsiteX2-5" fmla="*/ 348665 w 2917440"/>
                  <a:gd name="connsiteY2-6" fmla="*/ 402167 h 1909286"/>
                  <a:gd name="connsiteX3-7" fmla="*/ 2110672 w 2917440"/>
                  <a:gd name="connsiteY3-8" fmla="*/ 0 h 1909286"/>
                  <a:gd name="connsiteX4-9" fmla="*/ 2917440 w 2917440"/>
                  <a:gd name="connsiteY4-10" fmla="*/ 1681062 h 1909286"/>
                  <a:gd name="connsiteX0-11" fmla="*/ 2688210 w 2688210"/>
                  <a:gd name="connsiteY0-12" fmla="*/ 1681062 h 1947908"/>
                  <a:gd name="connsiteX1-13" fmla="*/ 1317493 w 2688210"/>
                  <a:gd name="connsiteY1-14" fmla="*/ 1902984 h 1947908"/>
                  <a:gd name="connsiteX2-15" fmla="*/ 224350 w 2688210"/>
                  <a:gd name="connsiteY2-16" fmla="*/ 725895 h 1947908"/>
                  <a:gd name="connsiteX3-17" fmla="*/ 1881442 w 2688210"/>
                  <a:gd name="connsiteY3-18" fmla="*/ 0 h 1947908"/>
                  <a:gd name="connsiteX4-19" fmla="*/ 2688210 w 2688210"/>
                  <a:gd name="connsiteY4-20" fmla="*/ 1681062 h 1947908"/>
                  <a:gd name="connsiteX0-21" fmla="*/ 2601313 w 2601313"/>
                  <a:gd name="connsiteY0-22" fmla="*/ 1681062 h 1947908"/>
                  <a:gd name="connsiteX1-23" fmla="*/ 1230596 w 2601313"/>
                  <a:gd name="connsiteY1-24" fmla="*/ 1902984 h 1947908"/>
                  <a:gd name="connsiteX2-25" fmla="*/ 137453 w 2601313"/>
                  <a:gd name="connsiteY2-26" fmla="*/ 725895 h 1947908"/>
                  <a:gd name="connsiteX3-27" fmla="*/ 1794545 w 2601313"/>
                  <a:gd name="connsiteY3-28" fmla="*/ 0 h 1947908"/>
                  <a:gd name="connsiteX4-29" fmla="*/ 2601313 w 2601313"/>
                  <a:gd name="connsiteY4-30" fmla="*/ 1681062 h 1947908"/>
                  <a:gd name="connsiteX0-31" fmla="*/ 2606235 w 2606235"/>
                  <a:gd name="connsiteY0-32" fmla="*/ 1681062 h 1973367"/>
                  <a:gd name="connsiteX1-33" fmla="*/ 1177887 w 2606235"/>
                  <a:gd name="connsiteY1-34" fmla="*/ 1931201 h 1973367"/>
                  <a:gd name="connsiteX2-35" fmla="*/ 142375 w 2606235"/>
                  <a:gd name="connsiteY2-36" fmla="*/ 725895 h 1973367"/>
                  <a:gd name="connsiteX3-37" fmla="*/ 1799467 w 2606235"/>
                  <a:gd name="connsiteY3-38" fmla="*/ 0 h 1973367"/>
                  <a:gd name="connsiteX4-39" fmla="*/ 2606235 w 2606235"/>
                  <a:gd name="connsiteY4-40" fmla="*/ 1681062 h 1973367"/>
                  <a:gd name="connsiteX0-41" fmla="*/ 2621805 w 2621805"/>
                  <a:gd name="connsiteY0-42" fmla="*/ 1681062 h 1939707"/>
                  <a:gd name="connsiteX1-43" fmla="*/ 1193457 w 2621805"/>
                  <a:gd name="connsiteY1-44" fmla="*/ 1931201 h 1939707"/>
                  <a:gd name="connsiteX2-45" fmla="*/ 157945 w 2621805"/>
                  <a:gd name="connsiteY2-46" fmla="*/ 725895 h 1939707"/>
                  <a:gd name="connsiteX3-47" fmla="*/ 1815037 w 2621805"/>
                  <a:gd name="connsiteY3-48" fmla="*/ 0 h 1939707"/>
                  <a:gd name="connsiteX4-49" fmla="*/ 2621805 w 2621805"/>
                  <a:gd name="connsiteY4-50" fmla="*/ 1681062 h 1939707"/>
                  <a:gd name="connsiteX0-51" fmla="*/ 2622069 w 2622069"/>
                  <a:gd name="connsiteY0-52" fmla="*/ 1681062 h 1938274"/>
                  <a:gd name="connsiteX1-53" fmla="*/ 1193721 w 2622069"/>
                  <a:gd name="connsiteY1-54" fmla="*/ 1931201 h 1938274"/>
                  <a:gd name="connsiteX2-55" fmla="*/ 158209 w 2622069"/>
                  <a:gd name="connsiteY2-56" fmla="*/ 725895 h 1938274"/>
                  <a:gd name="connsiteX3-57" fmla="*/ 1815301 w 2622069"/>
                  <a:gd name="connsiteY3-58" fmla="*/ 0 h 1938274"/>
                  <a:gd name="connsiteX4-59" fmla="*/ 2622069 w 2622069"/>
                  <a:gd name="connsiteY4-60" fmla="*/ 1681062 h 1938274"/>
                  <a:gd name="connsiteX0-61" fmla="*/ 2622069 w 2622069"/>
                  <a:gd name="connsiteY0-62" fmla="*/ 2170930 h 2428142"/>
                  <a:gd name="connsiteX1-63" fmla="*/ 1193721 w 2622069"/>
                  <a:gd name="connsiteY1-64" fmla="*/ 2421069 h 2428142"/>
                  <a:gd name="connsiteX2-65" fmla="*/ 158209 w 2622069"/>
                  <a:gd name="connsiteY2-66" fmla="*/ 1215763 h 2428142"/>
                  <a:gd name="connsiteX3-67" fmla="*/ 1575456 w 2622069"/>
                  <a:gd name="connsiteY3-68" fmla="*/ 0 h 2428142"/>
                  <a:gd name="connsiteX4-69" fmla="*/ 2622069 w 2622069"/>
                  <a:gd name="connsiteY4-70" fmla="*/ 2170930 h 2428142"/>
                  <a:gd name="connsiteX0-71" fmla="*/ 2612766 w 2612766"/>
                  <a:gd name="connsiteY0-72" fmla="*/ 2170930 h 2464127"/>
                  <a:gd name="connsiteX1-73" fmla="*/ 1184418 w 2612766"/>
                  <a:gd name="connsiteY1-74" fmla="*/ 2421069 h 2464127"/>
                  <a:gd name="connsiteX2-75" fmla="*/ 141852 w 2612766"/>
                  <a:gd name="connsiteY2-76" fmla="*/ 1201355 h 2464127"/>
                  <a:gd name="connsiteX3-77" fmla="*/ 1566153 w 2612766"/>
                  <a:gd name="connsiteY3-78" fmla="*/ 0 h 2464127"/>
                  <a:gd name="connsiteX4-79" fmla="*/ 2612766 w 2612766"/>
                  <a:gd name="connsiteY4-80" fmla="*/ 2170930 h 2464127"/>
                  <a:gd name="connsiteX0-81" fmla="*/ 2612766 w 2612766"/>
                  <a:gd name="connsiteY0-82" fmla="*/ 2170930 h 2464127"/>
                  <a:gd name="connsiteX1-83" fmla="*/ 1184418 w 2612766"/>
                  <a:gd name="connsiteY1-84" fmla="*/ 2421069 h 2464127"/>
                  <a:gd name="connsiteX2-85" fmla="*/ 141852 w 2612766"/>
                  <a:gd name="connsiteY2-86" fmla="*/ 1201355 h 2464127"/>
                  <a:gd name="connsiteX3-87" fmla="*/ 1566153 w 2612766"/>
                  <a:gd name="connsiteY3-88" fmla="*/ 0 h 2464127"/>
                  <a:gd name="connsiteX4-89" fmla="*/ 2612766 w 2612766"/>
                  <a:gd name="connsiteY4-90" fmla="*/ 2170930 h 2464127"/>
                  <a:gd name="connsiteX0-91" fmla="*/ 2612766 w 2612766"/>
                  <a:gd name="connsiteY0-92" fmla="*/ 2228561 h 2521758"/>
                  <a:gd name="connsiteX1-93" fmla="*/ 1184418 w 2612766"/>
                  <a:gd name="connsiteY1-94" fmla="*/ 2478700 h 2521758"/>
                  <a:gd name="connsiteX2-95" fmla="*/ 141852 w 2612766"/>
                  <a:gd name="connsiteY2-96" fmla="*/ 1258986 h 2521758"/>
                  <a:gd name="connsiteX3-97" fmla="*/ 1537937 w 2612766"/>
                  <a:gd name="connsiteY3-98" fmla="*/ 0 h 2521758"/>
                  <a:gd name="connsiteX4-99" fmla="*/ 2612766 w 2612766"/>
                  <a:gd name="connsiteY4-100" fmla="*/ 2228561 h 2521758"/>
                  <a:gd name="connsiteX0-101" fmla="*/ 2612766 w 2612766"/>
                  <a:gd name="connsiteY0-102" fmla="*/ 2228561 h 2521758"/>
                  <a:gd name="connsiteX1-103" fmla="*/ 1184418 w 2612766"/>
                  <a:gd name="connsiteY1-104" fmla="*/ 2478700 h 2521758"/>
                  <a:gd name="connsiteX2-105" fmla="*/ 141852 w 2612766"/>
                  <a:gd name="connsiteY2-106" fmla="*/ 1258986 h 2521758"/>
                  <a:gd name="connsiteX3-107" fmla="*/ 1537937 w 2612766"/>
                  <a:gd name="connsiteY3-108" fmla="*/ 0 h 2521758"/>
                  <a:gd name="connsiteX4-109" fmla="*/ 2612766 w 2612766"/>
                  <a:gd name="connsiteY4-110" fmla="*/ 2228561 h 2521758"/>
                  <a:gd name="connsiteX0-111" fmla="*/ 2615300 w 2615300"/>
                  <a:gd name="connsiteY0-112" fmla="*/ 2228561 h 2478743"/>
                  <a:gd name="connsiteX1-113" fmla="*/ 1186952 w 2615300"/>
                  <a:gd name="connsiteY1-114" fmla="*/ 2478700 h 2478743"/>
                  <a:gd name="connsiteX2-115" fmla="*/ 144386 w 2615300"/>
                  <a:gd name="connsiteY2-116" fmla="*/ 1258986 h 2478743"/>
                  <a:gd name="connsiteX3-117" fmla="*/ 1540471 w 2615300"/>
                  <a:gd name="connsiteY3-118" fmla="*/ 0 h 2478743"/>
                  <a:gd name="connsiteX4-119" fmla="*/ 2615300 w 2615300"/>
                  <a:gd name="connsiteY4-120" fmla="*/ 2228561 h 2478743"/>
                  <a:gd name="connsiteX0-121" fmla="*/ 2615300 w 2615300"/>
                  <a:gd name="connsiteY0-122" fmla="*/ 2372638 h 2622820"/>
                  <a:gd name="connsiteX1-123" fmla="*/ 1186952 w 2615300"/>
                  <a:gd name="connsiteY1-124" fmla="*/ 2622777 h 2622820"/>
                  <a:gd name="connsiteX2-125" fmla="*/ 144386 w 2615300"/>
                  <a:gd name="connsiteY2-126" fmla="*/ 1403063 h 2622820"/>
                  <a:gd name="connsiteX3-127" fmla="*/ 1469928 w 2615300"/>
                  <a:gd name="connsiteY3-128" fmla="*/ 0 h 2622820"/>
                  <a:gd name="connsiteX4-129" fmla="*/ 2615300 w 2615300"/>
                  <a:gd name="connsiteY4-130" fmla="*/ 2372638 h 2622820"/>
                  <a:gd name="connsiteX0-131" fmla="*/ 2615300 w 2615300"/>
                  <a:gd name="connsiteY0-132" fmla="*/ 2500640 h 2750822"/>
                  <a:gd name="connsiteX1-133" fmla="*/ 1186952 w 2615300"/>
                  <a:gd name="connsiteY1-134" fmla="*/ 2750779 h 2750822"/>
                  <a:gd name="connsiteX2-135" fmla="*/ 144386 w 2615300"/>
                  <a:gd name="connsiteY2-136" fmla="*/ 1531065 h 2750822"/>
                  <a:gd name="connsiteX3-137" fmla="*/ 990324 w 2615300"/>
                  <a:gd name="connsiteY3-138" fmla="*/ 442268 h 2750822"/>
                  <a:gd name="connsiteX4-139" fmla="*/ 1469928 w 2615300"/>
                  <a:gd name="connsiteY4-140" fmla="*/ 128002 h 2750822"/>
                  <a:gd name="connsiteX5" fmla="*/ 2615300 w 2615300"/>
                  <a:gd name="connsiteY5" fmla="*/ 2500640 h 2750822"/>
                  <a:gd name="connsiteX0-141" fmla="*/ 2615300 w 2615300"/>
                  <a:gd name="connsiteY0-142" fmla="*/ 3019141 h 3269323"/>
                  <a:gd name="connsiteX1-143" fmla="*/ 1186952 w 2615300"/>
                  <a:gd name="connsiteY1-144" fmla="*/ 3269280 h 3269323"/>
                  <a:gd name="connsiteX2-145" fmla="*/ 144386 w 2615300"/>
                  <a:gd name="connsiteY2-146" fmla="*/ 2049566 h 3269323"/>
                  <a:gd name="connsiteX3-147" fmla="*/ 990324 w 2615300"/>
                  <a:gd name="connsiteY3-148" fmla="*/ 960769 h 3269323"/>
                  <a:gd name="connsiteX4-149" fmla="*/ 1187758 w 2615300"/>
                  <a:gd name="connsiteY4-150" fmla="*/ 70188 h 3269323"/>
                  <a:gd name="connsiteX5-151" fmla="*/ 2615300 w 2615300"/>
                  <a:gd name="connsiteY5-152" fmla="*/ 3019141 h 3269323"/>
                  <a:gd name="connsiteX0-153" fmla="*/ 2615300 w 2615300"/>
                  <a:gd name="connsiteY0-154" fmla="*/ 2948953 h 3199135"/>
                  <a:gd name="connsiteX1-155" fmla="*/ 1186952 w 2615300"/>
                  <a:gd name="connsiteY1-156" fmla="*/ 3199092 h 3199135"/>
                  <a:gd name="connsiteX2-157" fmla="*/ 144386 w 2615300"/>
                  <a:gd name="connsiteY2-158" fmla="*/ 1979378 h 3199135"/>
                  <a:gd name="connsiteX3-159" fmla="*/ 990324 w 2615300"/>
                  <a:gd name="connsiteY3-160" fmla="*/ 890581 h 3199135"/>
                  <a:gd name="connsiteX4-161" fmla="*/ 1187758 w 2615300"/>
                  <a:gd name="connsiteY4-162" fmla="*/ 0 h 3199135"/>
                  <a:gd name="connsiteX5-163" fmla="*/ 2615300 w 2615300"/>
                  <a:gd name="connsiteY5-164" fmla="*/ 2948953 h 3199135"/>
                  <a:gd name="connsiteX0-165" fmla="*/ 2615300 w 2615300"/>
                  <a:gd name="connsiteY0-166" fmla="*/ 2948953 h 3199135"/>
                  <a:gd name="connsiteX1-167" fmla="*/ 1186952 w 2615300"/>
                  <a:gd name="connsiteY1-168" fmla="*/ 3199092 h 3199135"/>
                  <a:gd name="connsiteX2-169" fmla="*/ 144386 w 2615300"/>
                  <a:gd name="connsiteY2-170" fmla="*/ 1979378 h 3199135"/>
                  <a:gd name="connsiteX3-171" fmla="*/ 990324 w 2615300"/>
                  <a:gd name="connsiteY3-172" fmla="*/ 890581 h 3199135"/>
                  <a:gd name="connsiteX4-173" fmla="*/ 1187758 w 2615300"/>
                  <a:gd name="connsiteY4-174" fmla="*/ 0 h 3199135"/>
                  <a:gd name="connsiteX5-175" fmla="*/ 2615300 w 2615300"/>
                  <a:gd name="connsiteY5-176" fmla="*/ 2948953 h 3199135"/>
                  <a:gd name="connsiteX0-177" fmla="*/ 2615300 w 2615300"/>
                  <a:gd name="connsiteY0-178" fmla="*/ 2948953 h 3199135"/>
                  <a:gd name="connsiteX1-179" fmla="*/ 1186952 w 2615300"/>
                  <a:gd name="connsiteY1-180" fmla="*/ 3199092 h 3199135"/>
                  <a:gd name="connsiteX2-181" fmla="*/ 144386 w 2615300"/>
                  <a:gd name="connsiteY2-182" fmla="*/ 1979378 h 3199135"/>
                  <a:gd name="connsiteX3-183" fmla="*/ 990324 w 2615300"/>
                  <a:gd name="connsiteY3-184" fmla="*/ 890581 h 3199135"/>
                  <a:gd name="connsiteX4-185" fmla="*/ 1187758 w 2615300"/>
                  <a:gd name="connsiteY4-186" fmla="*/ 0 h 3199135"/>
                  <a:gd name="connsiteX5-187" fmla="*/ 2615300 w 2615300"/>
                  <a:gd name="connsiteY5-188" fmla="*/ 2948953 h 3199135"/>
                  <a:gd name="connsiteX0-189" fmla="*/ 2615300 w 2615300"/>
                  <a:gd name="connsiteY0-190" fmla="*/ 2948953 h 3199135"/>
                  <a:gd name="connsiteX1-191" fmla="*/ 1186952 w 2615300"/>
                  <a:gd name="connsiteY1-192" fmla="*/ 3199092 h 3199135"/>
                  <a:gd name="connsiteX2-193" fmla="*/ 144386 w 2615300"/>
                  <a:gd name="connsiteY2-194" fmla="*/ 1979378 h 3199135"/>
                  <a:gd name="connsiteX3-195" fmla="*/ 925938 w 2615300"/>
                  <a:gd name="connsiteY3-196" fmla="*/ 868520 h 3199135"/>
                  <a:gd name="connsiteX4-197" fmla="*/ 1187758 w 2615300"/>
                  <a:gd name="connsiteY4-198" fmla="*/ 0 h 3199135"/>
                  <a:gd name="connsiteX5-199" fmla="*/ 2615300 w 2615300"/>
                  <a:gd name="connsiteY5-200" fmla="*/ 2948953 h 3199135"/>
                  <a:gd name="connsiteX0-201" fmla="*/ 2692798 w 2692798"/>
                  <a:gd name="connsiteY0-202" fmla="*/ 2948953 h 3241750"/>
                  <a:gd name="connsiteX1-203" fmla="*/ 1264450 w 2692798"/>
                  <a:gd name="connsiteY1-204" fmla="*/ 3199092 h 3241750"/>
                  <a:gd name="connsiteX2-205" fmla="*/ 135735 w 2692798"/>
                  <a:gd name="connsiteY2-206" fmla="*/ 1985833 h 3241750"/>
                  <a:gd name="connsiteX3-207" fmla="*/ 1003436 w 2692798"/>
                  <a:gd name="connsiteY3-208" fmla="*/ 868520 h 3241750"/>
                  <a:gd name="connsiteX4-209" fmla="*/ 1265256 w 2692798"/>
                  <a:gd name="connsiteY4-210" fmla="*/ 0 h 3241750"/>
                  <a:gd name="connsiteX5-211" fmla="*/ 2692798 w 2692798"/>
                  <a:gd name="connsiteY5-212" fmla="*/ 2948953 h 3241750"/>
                  <a:gd name="connsiteX0-213" fmla="*/ 2692798 w 2692798"/>
                  <a:gd name="connsiteY0-214" fmla="*/ 2948953 h 3241750"/>
                  <a:gd name="connsiteX1-215" fmla="*/ 1264450 w 2692798"/>
                  <a:gd name="connsiteY1-216" fmla="*/ 3199092 h 3241750"/>
                  <a:gd name="connsiteX2-217" fmla="*/ 135735 w 2692798"/>
                  <a:gd name="connsiteY2-218" fmla="*/ 1985833 h 3241750"/>
                  <a:gd name="connsiteX3-219" fmla="*/ 1003436 w 2692798"/>
                  <a:gd name="connsiteY3-220" fmla="*/ 868520 h 3241750"/>
                  <a:gd name="connsiteX4-221" fmla="*/ 1265256 w 2692798"/>
                  <a:gd name="connsiteY4-222" fmla="*/ 0 h 3241750"/>
                  <a:gd name="connsiteX5-223" fmla="*/ 2692798 w 2692798"/>
                  <a:gd name="connsiteY5-224" fmla="*/ 2948953 h 3241750"/>
                  <a:gd name="connsiteX0-225" fmla="*/ 2699637 w 2699637"/>
                  <a:gd name="connsiteY0-226" fmla="*/ 2948953 h 3204162"/>
                  <a:gd name="connsiteX1-227" fmla="*/ 1271289 w 2699637"/>
                  <a:gd name="connsiteY1-228" fmla="*/ 3199092 h 3204162"/>
                  <a:gd name="connsiteX2-229" fmla="*/ 142574 w 2699637"/>
                  <a:gd name="connsiteY2-230" fmla="*/ 1985833 h 3204162"/>
                  <a:gd name="connsiteX3-231" fmla="*/ 1010275 w 2699637"/>
                  <a:gd name="connsiteY3-232" fmla="*/ 868520 h 3204162"/>
                  <a:gd name="connsiteX4-233" fmla="*/ 1272095 w 2699637"/>
                  <a:gd name="connsiteY4-234" fmla="*/ 0 h 3204162"/>
                  <a:gd name="connsiteX5-235" fmla="*/ 2699637 w 2699637"/>
                  <a:gd name="connsiteY5-236" fmla="*/ 2948953 h 3204162"/>
                </a:gdLst>
                <a:cxnLst>
                  <a:cxn ang="0">
                    <a:pos x="connsiteX0-1" y="connsiteY0-2"/>
                  </a:cxn>
                  <a:cxn ang="0">
                    <a:pos x="connsiteX1-3" y="connsiteY1-4"/>
                  </a:cxn>
                  <a:cxn ang="0">
                    <a:pos x="connsiteX2-5" y="connsiteY2-6"/>
                  </a:cxn>
                  <a:cxn ang="0">
                    <a:pos x="connsiteX3-7" y="connsiteY3-8"/>
                  </a:cxn>
                  <a:cxn ang="0">
                    <a:pos x="connsiteX4-9" y="connsiteY4-10"/>
                  </a:cxn>
                  <a:cxn ang="0">
                    <a:pos x="connsiteX5-151" y="connsiteY5-152"/>
                  </a:cxn>
                </a:cxnLst>
                <a:rect l="l" t="t" r="r" b="b"/>
                <a:pathLst>
                  <a:path w="2699637" h="3204162">
                    <a:moveTo>
                      <a:pt x="2699637" y="2948953"/>
                    </a:moveTo>
                    <a:cubicBezTo>
                      <a:pt x="2289114" y="3020552"/>
                      <a:pt x="1724840" y="3240146"/>
                      <a:pt x="1271289" y="3199092"/>
                    </a:cubicBezTo>
                    <a:cubicBezTo>
                      <a:pt x="758066" y="3152637"/>
                      <a:pt x="-403234" y="3110789"/>
                      <a:pt x="142574" y="1985833"/>
                    </a:cubicBezTo>
                    <a:cubicBezTo>
                      <a:pt x="383653" y="1455093"/>
                      <a:pt x="789351" y="1102364"/>
                      <a:pt x="1010275" y="868520"/>
                    </a:cubicBezTo>
                    <a:cubicBezTo>
                      <a:pt x="1167412" y="540875"/>
                      <a:pt x="1029452" y="577901"/>
                      <a:pt x="1272095" y="0"/>
                    </a:cubicBezTo>
                    <a:lnTo>
                      <a:pt x="2699637" y="2948953"/>
                    </a:lnTo>
                    <a:close/>
                  </a:path>
                </a:pathLst>
              </a:custGeom>
              <a:blipFill dpi="0" rotWithShape="1">
                <a:blip r:embed="rId12">
                  <a:extLst>
                    <a:ext uri="{BEBA8EAE-BF5A-486C-A8C5-ECC9F3942E4B}">
                      <a14:imgProps xmlns:a14="http://schemas.microsoft.com/office/drawing/2010/main">
                        <a14:imgLayer r:embed="rId8">
                          <a14:imgEffect>
                            <a14:colorTemperature colorTemp="1120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grpSp>
        <p:sp>
          <p:nvSpPr>
            <p:cNvPr id="11" name="任意多边形 14"/>
            <p:cNvSpPr/>
            <p:nvPr>
              <p:custDataLst>
                <p:tags r:id="rId21"/>
              </p:custDataLst>
            </p:nvPr>
          </p:nvSpPr>
          <p:spPr>
            <a:xfrm flipV="1">
              <a:off x="-345817" y="4660669"/>
              <a:ext cx="3505200" cy="370707"/>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blipFill>
              <a:blip r:embed="rId14">
                <a:duotone>
                  <a:schemeClr val="bg2">
                    <a:shade val="45000"/>
                    <a:satMod val="135000"/>
                  </a:schemeClr>
                  <a:prstClr val="white"/>
                </a:duotone>
                <a:extLst>
                  <a:ext uri="{BEBA8EAE-BF5A-486C-A8C5-ECC9F3942E4B}">
                    <a14:imgProps xmlns:a14="http://schemas.microsoft.com/office/drawing/2010/main">
                      <a14:imgLayer r:embed="rId8">
                        <a14:imgEffect>
                          <a14:brightnessContrast bright="40000" contrast="-200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sp>
          <p:nvSpPr>
            <p:cNvPr id="12" name="任意多边形 15"/>
            <p:cNvSpPr/>
            <p:nvPr>
              <p:custDataLst>
                <p:tags r:id="rId22"/>
              </p:custDataLst>
            </p:nvPr>
          </p:nvSpPr>
          <p:spPr>
            <a:xfrm flipV="1">
              <a:off x="3719052" y="2656977"/>
              <a:ext cx="3505200" cy="370707"/>
            </a:xfrm>
            <a:custGeom>
              <a:gdLst>
                <a:gd name="connsiteX0" fmla="*/ 837564 w 3505200"/>
                <a:gd name="connsiteY0" fmla="*/ 594360 h 594360"/>
                <a:gd name="connsiteX1" fmla="*/ 2239944 w 3505200"/>
                <a:gd name="connsiteY1" fmla="*/ 594360 h 594360"/>
                <a:gd name="connsiteX2" fmla="*/ 2350338 w 3505200"/>
                <a:gd name="connsiteY2" fmla="*/ 594360 h 594360"/>
                <a:gd name="connsiteX3" fmla="*/ 3505200 w 3505200"/>
                <a:gd name="connsiteY3" fmla="*/ 594360 h 594360"/>
                <a:gd name="connsiteX4" fmla="*/ 3505200 w 3505200"/>
                <a:gd name="connsiteY4" fmla="*/ 553416 h 594360"/>
                <a:gd name="connsiteX5" fmla="*/ 2239944 w 3505200"/>
                <a:gd name="connsiteY5" fmla="*/ 553416 h 594360"/>
                <a:gd name="connsiteX6" fmla="*/ 2239944 w 3505200"/>
                <a:gd name="connsiteY6" fmla="*/ 553416 h 594360"/>
                <a:gd name="connsiteX7" fmla="*/ 971893 w 3505200"/>
                <a:gd name="connsiteY7" fmla="*/ 553416 h 594360"/>
                <a:gd name="connsiteX8" fmla="*/ 831701 w 3505200"/>
                <a:gd name="connsiteY8" fmla="*/ 481340 h 594360"/>
                <a:gd name="connsiteX9" fmla="*/ 819744 w 3505200"/>
                <a:gd name="connsiteY9" fmla="*/ 435404 h 594360"/>
                <a:gd name="connsiteX10" fmla="*/ 831701 w 3505200"/>
                <a:gd name="connsiteY10" fmla="*/ 389468 h 594360"/>
                <a:gd name="connsiteX11" fmla="*/ 971893 w 3505200"/>
                <a:gd name="connsiteY11" fmla="*/ 317391 h 594360"/>
                <a:gd name="connsiteX12" fmla="*/ 1193974 w 3505200"/>
                <a:gd name="connsiteY12" fmla="*/ 317391 h 594360"/>
                <a:gd name="connsiteX13" fmla="*/ 1193974 w 3505200"/>
                <a:gd name="connsiteY13" fmla="*/ 317913 h 594360"/>
                <a:gd name="connsiteX14" fmla="*/ 2706748 w 3505200"/>
                <a:gd name="connsiteY14" fmla="*/ 317913 h 594360"/>
                <a:gd name="connsiteX15" fmla="*/ 2911684 w 3505200"/>
                <a:gd name="connsiteY15" fmla="*/ 158957 h 594360"/>
                <a:gd name="connsiteX16" fmla="*/ 2706748 w 3505200"/>
                <a:gd name="connsiteY16" fmla="*/ 0 h 594360"/>
                <a:gd name="connsiteX17" fmla="*/ 1265256 w 3505200"/>
                <a:gd name="connsiteY17" fmla="*/ 0 h 594360"/>
                <a:gd name="connsiteX18" fmla="*/ 1193974 w 3505200"/>
                <a:gd name="connsiteY18" fmla="*/ 0 h 594360"/>
                <a:gd name="connsiteX19" fmla="*/ 0 w 3505200"/>
                <a:gd name="connsiteY19" fmla="*/ 0 h 594360"/>
                <a:gd name="connsiteX20" fmla="*/ 0 w 3505200"/>
                <a:gd name="connsiteY20" fmla="*/ 40944 h 594360"/>
                <a:gd name="connsiteX21" fmla="*/ 1265256 w 3505200"/>
                <a:gd name="connsiteY21" fmla="*/ 40944 h 594360"/>
                <a:gd name="connsiteX22" fmla="*/ 1265256 w 3505200"/>
                <a:gd name="connsiteY22" fmla="*/ 40944 h 594360"/>
                <a:gd name="connsiteX23" fmla="*/ 2572420 w 3505200"/>
                <a:gd name="connsiteY23" fmla="*/ 40944 h 594360"/>
                <a:gd name="connsiteX24" fmla="*/ 2712612 w 3505200"/>
                <a:gd name="connsiteY24" fmla="*/ 113021 h 594360"/>
                <a:gd name="connsiteX25" fmla="*/ 2724569 w 3505200"/>
                <a:gd name="connsiteY25" fmla="*/ 158957 h 594360"/>
                <a:gd name="connsiteX26" fmla="*/ 2712612 w 3505200"/>
                <a:gd name="connsiteY26" fmla="*/ 204893 h 594360"/>
                <a:gd name="connsiteX27" fmla="*/ 2572420 w 3505200"/>
                <a:gd name="connsiteY27" fmla="*/ 276970 h 594360"/>
                <a:gd name="connsiteX28" fmla="*/ 2350338 w 3505200"/>
                <a:gd name="connsiteY28" fmla="*/ 276970 h 594360"/>
                <a:gd name="connsiteX29" fmla="*/ 2350338 w 3505200"/>
                <a:gd name="connsiteY29" fmla="*/ 276447 h 594360"/>
                <a:gd name="connsiteX30" fmla="*/ 837564 w 3505200"/>
                <a:gd name="connsiteY30" fmla="*/ 276447 h 594360"/>
                <a:gd name="connsiteX31" fmla="*/ 632628 w 3505200"/>
                <a:gd name="connsiteY31" fmla="*/ 435404 h 594360"/>
                <a:gd name="connsiteX32" fmla="*/ 837564 w 3505200"/>
                <a:gd name="connsiteY32" fmla="*/ 594360 h 5943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505200" h="594360">
                  <a:moveTo>
                    <a:pt x="837564" y="594360"/>
                  </a:moveTo>
                  <a:lnTo>
                    <a:pt x="2239944" y="594360"/>
                  </a:lnTo>
                  <a:lnTo>
                    <a:pt x="2350338" y="594360"/>
                  </a:lnTo>
                  <a:lnTo>
                    <a:pt x="3505200" y="594360"/>
                  </a:lnTo>
                  <a:lnTo>
                    <a:pt x="3505200" y="553416"/>
                  </a:lnTo>
                  <a:lnTo>
                    <a:pt x="2239944" y="553416"/>
                  </a:lnTo>
                  <a:lnTo>
                    <a:pt x="2239944" y="553416"/>
                  </a:lnTo>
                  <a:lnTo>
                    <a:pt x="971893" y="553416"/>
                  </a:lnTo>
                  <a:cubicBezTo>
                    <a:pt x="908871" y="553416"/>
                    <a:pt x="854798" y="523696"/>
                    <a:pt x="831701" y="481340"/>
                  </a:cubicBezTo>
                  <a:lnTo>
                    <a:pt x="819744" y="435404"/>
                  </a:lnTo>
                  <a:lnTo>
                    <a:pt x="831701" y="389468"/>
                  </a:lnTo>
                  <a:cubicBezTo>
                    <a:pt x="854798" y="347111"/>
                    <a:pt x="908871" y="317391"/>
                    <a:pt x="971893" y="317391"/>
                  </a:cubicBezTo>
                  <a:lnTo>
                    <a:pt x="1193974" y="317391"/>
                  </a:lnTo>
                  <a:lnTo>
                    <a:pt x="1193974" y="317913"/>
                  </a:lnTo>
                  <a:lnTo>
                    <a:pt x="2706748" y="317913"/>
                  </a:lnTo>
                  <a:cubicBezTo>
                    <a:pt x="2819931" y="317913"/>
                    <a:pt x="2911684" y="246746"/>
                    <a:pt x="2911684" y="158957"/>
                  </a:cubicBezTo>
                  <a:cubicBezTo>
                    <a:pt x="2911684" y="71167"/>
                    <a:pt x="2819931" y="0"/>
                    <a:pt x="2706748" y="0"/>
                  </a:cubicBezTo>
                  <a:lnTo>
                    <a:pt x="1265256" y="0"/>
                  </a:lnTo>
                  <a:lnTo>
                    <a:pt x="1193974" y="0"/>
                  </a:lnTo>
                  <a:lnTo>
                    <a:pt x="0" y="0"/>
                  </a:lnTo>
                  <a:lnTo>
                    <a:pt x="0" y="40944"/>
                  </a:lnTo>
                  <a:lnTo>
                    <a:pt x="1265256" y="40944"/>
                  </a:lnTo>
                  <a:lnTo>
                    <a:pt x="1265256" y="40944"/>
                  </a:lnTo>
                  <a:lnTo>
                    <a:pt x="2572420" y="40944"/>
                  </a:lnTo>
                  <a:cubicBezTo>
                    <a:pt x="2635442" y="40944"/>
                    <a:pt x="2689515" y="70664"/>
                    <a:pt x="2712612" y="113021"/>
                  </a:cubicBezTo>
                  <a:lnTo>
                    <a:pt x="2724569" y="158957"/>
                  </a:lnTo>
                  <a:lnTo>
                    <a:pt x="2712612" y="204893"/>
                  </a:lnTo>
                  <a:cubicBezTo>
                    <a:pt x="2689515" y="247249"/>
                    <a:pt x="2635442" y="276970"/>
                    <a:pt x="2572420" y="276970"/>
                  </a:cubicBezTo>
                  <a:lnTo>
                    <a:pt x="2350338" y="276970"/>
                  </a:lnTo>
                  <a:lnTo>
                    <a:pt x="2350338" y="276447"/>
                  </a:lnTo>
                  <a:lnTo>
                    <a:pt x="837564" y="276447"/>
                  </a:lnTo>
                  <a:cubicBezTo>
                    <a:pt x="724381" y="276447"/>
                    <a:pt x="632628" y="347614"/>
                    <a:pt x="632628" y="435404"/>
                  </a:cubicBezTo>
                  <a:cubicBezTo>
                    <a:pt x="632628" y="523193"/>
                    <a:pt x="724381" y="594360"/>
                    <a:pt x="837564" y="594360"/>
                  </a:cubicBezTo>
                  <a:close/>
                </a:path>
              </a:pathLst>
            </a:custGeom>
            <a:blipFill>
              <a:blip r:embed="rId14">
                <a:duotone>
                  <a:schemeClr val="bg2">
                    <a:shade val="45000"/>
                    <a:satMod val="135000"/>
                  </a:schemeClr>
                  <a:prstClr val="white"/>
                </a:duotone>
                <a:extLst>
                  <a:ext uri="{BEBA8EAE-BF5A-486C-A8C5-ECC9F3942E4B}">
                    <a14:imgProps xmlns:a14="http://schemas.microsoft.com/office/drawing/2010/main">
                      <a14:imgLayer r:embed="rId8">
                        <a14:imgEffect>
                          <a14:brightnessContrast bright="40000" contrast="-20000"/>
                        </a14:imgEffect>
                        <a14:imgEffect>
                          <a14:saturation sat="0"/>
                        </a14:imgEffect>
                      </a14:imgLayer>
                    </a14:imgProps>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prstClr val="white"/>
                </a:solidFill>
              </a:endParaRPr>
            </a:p>
          </p:txBody>
        </p:sp>
      </p:grpSp>
      <p:pic>
        <p:nvPicPr>
          <p:cNvPr id="17" name="图片 16"/>
          <p:cNvPicPr>
            <a:picLocks noChangeAspect="1"/>
          </p:cNvPicPr>
          <p:nvPr>
            <p:custDataLst>
              <p:tags r:id="rId24"/>
            </p:custDataLst>
          </p:nvPr>
        </p:nvPicPr>
        <p:blipFill>
          <a:blip r:embed="rId23"/>
          <a:stretch>
            <a:fillRect/>
          </a:stretch>
        </p:blipFill>
        <p:spPr>
          <a:xfrm flipH="1">
            <a:off x="-542925" y="-1223962"/>
            <a:ext cx="4857750" cy="3810000"/>
          </a:xfrm>
          <a:prstGeom prst="rect">
            <a:avLst/>
          </a:prstGeom>
          <a:noFill/>
          <a:ln w="9525">
            <a:noFill/>
          </a:ln>
        </p:spPr>
      </p:pic>
      <p:grpSp>
        <p:nvGrpSpPr>
          <p:cNvPr id="28" name="组合 27"/>
          <p:cNvGrpSpPr/>
          <p:nvPr>
            <p:custDataLst>
              <p:tags r:id="rId25"/>
            </p:custDataLst>
          </p:nvPr>
        </p:nvGrpSpPr>
        <p:grpSpPr>
          <a:xfrm rot="5400000">
            <a:off x="4827588" y="-1244600"/>
            <a:ext cx="2522537" cy="8080375"/>
            <a:chOff x="9477877" y="494297"/>
            <a:chExt cx="1674392" cy="5828353"/>
          </a:xfrm>
        </p:grpSpPr>
        <p:pic>
          <p:nvPicPr>
            <p:cNvPr id="5139" name="图片 28"/>
            <p:cNvPicPr>
              <a:picLocks noChangeAspect="1"/>
            </p:cNvPicPr>
            <p:nvPr>
              <p:custDataLst>
                <p:tags r:id="rId28"/>
              </p:custDataLst>
            </p:nvPr>
          </p:nvPicPr>
          <p:blipFill>
            <a:blip r:embed="rId27"/>
            <a:stretch>
              <a:fillRect/>
            </a:stretch>
          </p:blipFill>
          <p:spPr>
            <a:xfrm>
              <a:off x="9865894" y="1210733"/>
              <a:ext cx="934007" cy="4436534"/>
            </a:xfrm>
            <a:prstGeom prst="rect">
              <a:avLst/>
            </a:prstGeom>
            <a:blipFill rotWithShape="1">
              <a:blip r:embed="rId26"/>
              <a:stretch>
                <a:fillRect/>
              </a:stretch>
            </a:blipFill>
            <a:ln w="9525">
              <a:noFill/>
            </a:ln>
          </p:spPr>
        </p:pic>
        <p:pic>
          <p:nvPicPr>
            <p:cNvPr id="5140" name="图片 29"/>
            <p:cNvPicPr>
              <a:picLocks noChangeAspect="1"/>
            </p:cNvPicPr>
            <p:nvPr>
              <p:custDataLst>
                <p:tags r:id="rId29"/>
              </p:custDataLst>
            </p:nvPr>
          </p:nvPicPr>
          <p:blipFill>
            <a:blip r:embed="rId27"/>
            <a:srcRect b="96341"/>
            <a:stretch>
              <a:fillRect/>
            </a:stretch>
          </p:blipFill>
          <p:spPr>
            <a:xfrm>
              <a:off x="9865893" y="989487"/>
              <a:ext cx="934007" cy="152399"/>
            </a:xfrm>
            <a:prstGeom prst="rect">
              <a:avLst/>
            </a:prstGeom>
            <a:noFill/>
            <a:ln w="9525">
              <a:noFill/>
            </a:ln>
          </p:spPr>
        </p:pic>
        <p:pic>
          <p:nvPicPr>
            <p:cNvPr id="5141" name="图片 30"/>
            <p:cNvPicPr>
              <a:picLocks noChangeAspect="1"/>
            </p:cNvPicPr>
            <p:nvPr>
              <p:custDataLst>
                <p:tags r:id="rId30"/>
              </p:custDataLst>
            </p:nvPr>
          </p:nvPicPr>
          <p:blipFill>
            <a:blip r:embed="rId27"/>
            <a:srcRect b="96341"/>
            <a:stretch>
              <a:fillRect/>
            </a:stretch>
          </p:blipFill>
          <p:spPr>
            <a:xfrm>
              <a:off x="9865893" y="5713886"/>
              <a:ext cx="934007" cy="152399"/>
            </a:xfrm>
            <a:prstGeom prst="rect">
              <a:avLst/>
            </a:prstGeom>
            <a:noFill/>
            <a:ln w="9525">
              <a:noFill/>
            </a:ln>
          </p:spPr>
        </p:pic>
        <p:sp>
          <p:nvSpPr>
            <p:cNvPr id="32" name="矩形 31"/>
            <p:cNvSpPr/>
            <p:nvPr>
              <p:custDataLst>
                <p:tags r:id="rId31"/>
              </p:custDataLst>
            </p:nvPr>
          </p:nvSpPr>
          <p:spPr>
            <a:xfrm>
              <a:off x="9625263" y="625642"/>
              <a:ext cx="1379621" cy="5566611"/>
            </a:xfrm>
            <a:prstGeom prst="rect">
              <a:avLst/>
            </a:prstGeom>
            <a:noFill/>
            <a:ln w="3175" cap="flat" cmpd="sng" algn="ctr">
              <a:solidFill>
                <a:srgbClr val="5B9BD5">
                  <a:lumMod val="50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3" name="矩形 32"/>
            <p:cNvSpPr/>
            <p:nvPr>
              <p:custDataLst>
                <p:tags r:id="rId32"/>
              </p:custDataLst>
            </p:nvPr>
          </p:nvSpPr>
          <p:spPr>
            <a:xfrm>
              <a:off x="9493918" y="494297"/>
              <a:ext cx="262689" cy="262689"/>
            </a:xfrm>
            <a:prstGeom prst="rect">
              <a:avLst/>
            </a:prstGeom>
            <a:noFill/>
            <a:ln w="3175" cap="flat" cmpd="sng" algn="ctr">
              <a:solidFill>
                <a:srgbClr val="5B9BD5">
                  <a:lumMod val="50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4" name="矩形 33"/>
            <p:cNvSpPr/>
            <p:nvPr>
              <p:custDataLst>
                <p:tags r:id="rId33"/>
              </p:custDataLst>
            </p:nvPr>
          </p:nvSpPr>
          <p:spPr>
            <a:xfrm>
              <a:off x="10889580" y="494297"/>
              <a:ext cx="262689" cy="262689"/>
            </a:xfrm>
            <a:prstGeom prst="rect">
              <a:avLst/>
            </a:prstGeom>
            <a:noFill/>
            <a:ln w="3175" cap="flat" cmpd="sng" algn="ctr">
              <a:solidFill>
                <a:srgbClr val="5B9BD5">
                  <a:lumMod val="50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矩形 34"/>
            <p:cNvSpPr/>
            <p:nvPr>
              <p:custDataLst>
                <p:tags r:id="rId34"/>
              </p:custDataLst>
            </p:nvPr>
          </p:nvSpPr>
          <p:spPr>
            <a:xfrm>
              <a:off x="9477877" y="6059961"/>
              <a:ext cx="262689" cy="262689"/>
            </a:xfrm>
            <a:prstGeom prst="rect">
              <a:avLst/>
            </a:prstGeom>
            <a:noFill/>
            <a:ln w="3175" cap="flat" cmpd="sng" algn="ctr">
              <a:solidFill>
                <a:srgbClr val="5B9BD5">
                  <a:lumMod val="50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矩形 35"/>
            <p:cNvSpPr/>
            <p:nvPr>
              <p:custDataLst>
                <p:tags r:id="rId35"/>
              </p:custDataLst>
            </p:nvPr>
          </p:nvSpPr>
          <p:spPr>
            <a:xfrm>
              <a:off x="10873539" y="6059961"/>
              <a:ext cx="262689" cy="262689"/>
            </a:xfrm>
            <a:prstGeom prst="rect">
              <a:avLst/>
            </a:prstGeom>
            <a:noFill/>
            <a:ln w="3175" cap="flat" cmpd="sng" algn="ctr">
              <a:solidFill>
                <a:srgbClr val="5B9BD5">
                  <a:lumMod val="50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37" name="文本框 36"/>
          <p:cNvSpPr txBox="1"/>
          <p:nvPr>
            <p:custDataLst>
              <p:tags r:id="rId36"/>
            </p:custDataLst>
          </p:nvPr>
        </p:nvSpPr>
        <p:spPr>
          <a:xfrm>
            <a:off x="3046730" y="2406968"/>
            <a:ext cx="6099175" cy="829945"/>
          </a:xfrm>
          <a:prstGeom prst="rect">
            <a:avLst/>
          </a:prstGeom>
          <a:noFill/>
        </p:spPr>
        <p:txBody>
          <a:bodyPr vert="horz"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800" spc="600" noProof="1">
                <a:solidFill>
                  <a:prstClr val="white"/>
                </a:solidFill>
                <a:latin typeface="仿宋" panose="02010609060101010101" pitchFamily="49" charset="-122"/>
                <a:ea typeface="仿宋" panose="02010609060101010101" pitchFamily="49" charset="-122"/>
                <a:cs typeface="+mn-cs"/>
              </a:rPr>
              <a:t>文言文断句技巧</a:t>
            </a:r>
            <a:endParaRPr lang="zh-CN" sz="4800" spc="600" noProof="1">
              <a:solidFill>
                <a:prstClr val="white"/>
              </a:solidFill>
              <a:latin typeface="仿宋" panose="02010609060101010101" pitchFamily="49" charset="-122"/>
              <a:ea typeface="仿宋" panose="02010609060101010101" pitchFamily="49" charset="-122"/>
              <a:cs typeface="+mn-cs"/>
            </a:endParaRPr>
          </a:p>
        </p:txBody>
      </p:sp>
    </p:spTree>
    <p:custDataLst>
      <p:tags r:id="rId37"/>
    </p:custDataLst>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1000" fill="hold" grpId="0" nodeType="withEffect">
                                  <p:stCondLst>
                                    <p:cond delay="0"/>
                                  </p:stCondLst>
                                  <p:childTnLst>
                                    <p:set>
                                      <p:cBhvr>
                                        <p:cTn id="6" dur="1" fill="hold">
                                          <p:stCondLst>
                                            <p:cond delay="0"/>
                                          </p:stCondLst>
                                        </p:cTn>
                                        <p:tgtEl>
                                          <p:spTgt spid="37"/>
                                        </p:tgtEl>
                                        <p:attrNameLst>
                                          <p:attrName>style.visibility</p:attrName>
                                        </p:attrNameLst>
                                      </p:cBhvr>
                                      <p:to>
                                        <p:strVal val="visible"/>
                                      </p:to>
                                    </p:set>
                                    <p:anim calcmode="lin" valueType="num">
                                      <p:cBhvr>
                                        <p:cTn id="7" dur="1000" fill="hold"/>
                                        <p:tgtEl>
                                          <p:spTgt spid="37"/>
                                        </p:tgtEl>
                                        <p:attrNameLst>
                                          <p:attrName>ppt_w</p:attrName>
                                        </p:attrNameLst>
                                      </p:cBhvr>
                                      <p:tavLst>
                                        <p:tav tm="0">
                                          <p:val>
                                            <p:fltVal val="0"/>
                                          </p:val>
                                        </p:tav>
                                        <p:tav tm="100000">
                                          <p:val>
                                            <p:strVal val="#ppt_w"/>
                                          </p:val>
                                        </p:tav>
                                      </p:tavLst>
                                    </p:anim>
                                    <p:anim calcmode="lin" valueType="num">
                                      <p:cBhvr>
                                        <p:cTn id="8" dur="1000" fill="hold"/>
                                        <p:tgtEl>
                                          <p:spTgt spid="37"/>
                                        </p:tgtEl>
                                        <p:attrNameLst>
                                          <p:attrName>ppt_h</p:attrName>
                                        </p:attrNameLst>
                                      </p:cBhvr>
                                      <p:tavLst>
                                        <p:tav tm="0">
                                          <p:val>
                                            <p:fltVal val="0"/>
                                          </p:val>
                                        </p:tav>
                                        <p:tav tm="100000">
                                          <p:val>
                                            <p:strVal val="#ppt_h"/>
                                          </p:val>
                                        </p:tav>
                                      </p:tavLst>
                                    </p:anim>
                                    <p:animEffect transition="in" filter="fade">
                                      <p:cBhvr>
                                        <p:cTn id="9"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56002" name="Text Box 2"/>
          <p:cNvSpPr txBox="1">
            <a:spLocks noChangeArrowheads="1"/>
          </p:cNvSpPr>
          <p:nvPr>
            <p:custDataLst>
              <p:tags r:id="rId3"/>
            </p:custDataLst>
          </p:nvPr>
        </p:nvSpPr>
        <p:spPr bwMode="auto">
          <a:xfrm>
            <a:off x="1233170" y="643379"/>
            <a:ext cx="2022094" cy="584775"/>
          </a:xfrm>
          <a:prstGeom prst="rect">
            <a:avLst/>
          </a:prstGeom>
          <a:solidFill>
            <a:schemeClr val="tx1"/>
          </a:solidFill>
          <a:ln>
            <a:noFill/>
          </a:ln>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pPr>
            <a:r>
              <a:rPr lang="zh-CN" altLang="en-US" sz="3200" b="1">
                <a:solidFill>
                  <a:srgbClr val="FF0000"/>
                </a:solidFill>
                <a:latin typeface="黑体" panose="02010609060101010101" pitchFamily="49" charset="-122"/>
                <a:ea typeface="黑体" panose="02010609060101010101" pitchFamily="49" charset="-122"/>
              </a:rPr>
              <a:t>何为断句</a:t>
            </a:r>
            <a:endParaRPr lang="zh-CN" altLang="en-US" sz="3200" b="1">
              <a:solidFill>
                <a:srgbClr val="FF0000"/>
              </a:solidFill>
              <a:latin typeface="黑体" panose="02010609060101010101" pitchFamily="49" charset="-122"/>
              <a:ea typeface="黑体" panose="02010609060101010101" pitchFamily="49" charset="-122"/>
            </a:endParaRPr>
          </a:p>
        </p:txBody>
      </p:sp>
      <p:sp>
        <p:nvSpPr>
          <p:cNvPr id="256003" name="Text Box 3"/>
          <p:cNvSpPr txBox="1">
            <a:spLocks noChangeArrowheads="1"/>
          </p:cNvSpPr>
          <p:nvPr>
            <p:custDataLst>
              <p:tags r:id="rId4"/>
            </p:custDataLst>
          </p:nvPr>
        </p:nvSpPr>
        <p:spPr bwMode="auto">
          <a:xfrm>
            <a:off x="1233170" y="1881961"/>
            <a:ext cx="8432038" cy="707886"/>
          </a:xfrm>
          <a:prstGeom prst="rect">
            <a:avLst/>
          </a:prstGeom>
          <a:noFill/>
          <a:ln w="9525">
            <a:solidFill>
              <a:schemeClr val="bg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4000" b="1">
                <a:solidFill>
                  <a:srgbClr val="FF0000"/>
                </a:solidFill>
                <a:latin typeface="仿宋" panose="02010609060101010101" pitchFamily="49" charset="-122"/>
                <a:ea typeface="仿宋" panose="02010609060101010101" pitchFamily="49" charset="-122"/>
              </a:rPr>
              <a:t> </a:t>
            </a:r>
            <a:r>
              <a:rPr lang="zh-CN" altLang="en-US" sz="2400" b="1">
                <a:solidFill>
                  <a:srgbClr val="FF0000"/>
                </a:solidFill>
                <a:latin typeface="仿宋" panose="02010609060101010101" pitchFamily="49" charset="-122"/>
                <a:ea typeface="仿宋" panose="02010609060101010101" pitchFamily="49" charset="-122"/>
              </a:rPr>
              <a:t>“彼童子之师，授之书而习其句读（</a:t>
            </a:r>
            <a:r>
              <a:rPr lang="en-US" altLang="zh-CN" sz="2400" b="1" err="1">
                <a:solidFill>
                  <a:srgbClr val="FF0000"/>
                </a:solidFill>
                <a:latin typeface="仿宋" panose="02010609060101010101" pitchFamily="49" charset="-122"/>
                <a:ea typeface="仿宋" panose="02010609060101010101" pitchFamily="49" charset="-122"/>
              </a:rPr>
              <a:t>dòu</a:t>
            </a:r>
            <a:r>
              <a:rPr lang="zh-CN" altLang="en-US" sz="2400" b="1">
                <a:solidFill>
                  <a:srgbClr val="FF0000"/>
                </a:solidFill>
                <a:latin typeface="仿宋" panose="02010609060101010101" pitchFamily="49" charset="-122"/>
                <a:ea typeface="仿宋" panose="02010609060101010101" pitchFamily="49" charset="-122"/>
              </a:rPr>
              <a:t>）者”</a:t>
            </a:r>
            <a:r>
              <a:rPr lang="zh-CN" altLang="en-US" sz="3200" b="1">
                <a:solidFill>
                  <a:srgbClr val="FF0000"/>
                </a:solidFill>
                <a:latin typeface="仿宋" panose="02010609060101010101" pitchFamily="49" charset="-122"/>
                <a:ea typeface="仿宋" panose="02010609060101010101" pitchFamily="49" charset="-122"/>
              </a:rPr>
              <a:t>。</a:t>
            </a:r>
            <a:r>
              <a:rPr lang="zh-CN" altLang="en-US" sz="3600" b="1">
                <a:solidFill>
                  <a:srgbClr val="FF0000"/>
                </a:solidFill>
                <a:latin typeface="华文新魏" panose="02010800040101010101" pitchFamily="2" charset="-122"/>
                <a:ea typeface="华文新魏" panose="02010800040101010101" pitchFamily="2" charset="-122"/>
              </a:rPr>
              <a:t>                                             </a:t>
            </a:r>
            <a:endParaRPr lang="zh-CN" altLang="en-US" sz="3600" b="1">
              <a:solidFill>
                <a:srgbClr val="FF0000"/>
              </a:solidFill>
              <a:latin typeface="华文新魏" panose="02010800040101010101" pitchFamily="2" charset="-122"/>
              <a:ea typeface="华文新魏" panose="02010800040101010101" pitchFamily="2" charset="-122"/>
            </a:endParaRPr>
          </a:p>
        </p:txBody>
      </p:sp>
      <p:sp>
        <p:nvSpPr>
          <p:cNvPr id="256004" name="Text Box 4"/>
          <p:cNvSpPr txBox="1">
            <a:spLocks noChangeArrowheads="1"/>
          </p:cNvSpPr>
          <p:nvPr>
            <p:custDataLst>
              <p:tags r:id="rId5"/>
            </p:custDataLst>
          </p:nvPr>
        </p:nvSpPr>
        <p:spPr bwMode="auto">
          <a:xfrm>
            <a:off x="1233170" y="2902489"/>
            <a:ext cx="9198610" cy="2000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20000"/>
              </a:spcBef>
              <a:spcAft>
                <a:spcPct val="0"/>
              </a:spcAft>
            </a:pPr>
            <a:r>
              <a:rPr lang="zh-CN" altLang="en-US" sz="3200" b="1">
                <a:solidFill>
                  <a:srgbClr val="000000"/>
                </a:solidFill>
                <a:latin typeface="楷体_GB2312" panose="02010609030101010101" pitchFamily="49" charset="-122"/>
                <a:ea typeface="楷体_GB2312" panose="02010609030101010101" pitchFamily="49" charset="-122"/>
              </a:rPr>
              <a:t>   </a:t>
            </a:r>
            <a:r>
              <a:rPr lang="zh-CN" altLang="en-US" sz="2400" b="1">
                <a:solidFill>
                  <a:srgbClr val="000000"/>
                </a:solidFill>
                <a:latin typeface="仿宋" panose="02010609060101010101" pitchFamily="49" charset="-122"/>
                <a:ea typeface="仿宋" panose="02010609060101010101" pitchFamily="49" charset="-122"/>
              </a:rPr>
              <a:t>中国古代没有标点符号，一篇文章甚至一本书，都是一个汉字挨着一个汉字地写下来的，所以前人读书都要自己断句，常常在一句话的末了用“。”断开，叫</a:t>
            </a:r>
            <a:r>
              <a:rPr lang="zh-CN" altLang="en-US" sz="2400" b="1">
                <a:solidFill>
                  <a:srgbClr val="FF0000"/>
                </a:solidFill>
                <a:latin typeface="仿宋" panose="02010609060101010101" pitchFamily="49" charset="-122"/>
                <a:ea typeface="仿宋" panose="02010609060101010101" pitchFamily="49" charset="-122"/>
              </a:rPr>
              <a:t>“句”；</a:t>
            </a:r>
            <a:r>
              <a:rPr lang="zh-CN" altLang="en-US" sz="2400" b="1">
                <a:solidFill>
                  <a:srgbClr val="000000"/>
                </a:solidFill>
                <a:latin typeface="仿宋" panose="02010609060101010101" pitchFamily="49" charset="-122"/>
                <a:ea typeface="仿宋" panose="02010609060101010101" pitchFamily="49" charset="-122"/>
              </a:rPr>
              <a:t>在一句之内语气停顿的地方用“、”断开，叫</a:t>
            </a:r>
            <a:r>
              <a:rPr lang="zh-CN" altLang="en-US" sz="2400" b="1">
                <a:solidFill>
                  <a:srgbClr val="FF0000"/>
                </a:solidFill>
                <a:latin typeface="仿宋" panose="02010609060101010101" pitchFamily="49" charset="-122"/>
                <a:ea typeface="仿宋" panose="02010609060101010101" pitchFamily="49" charset="-122"/>
              </a:rPr>
              <a:t>“读”（</a:t>
            </a:r>
            <a:r>
              <a:rPr lang="en-US" altLang="zh-CN" sz="2400" b="1" err="1">
                <a:solidFill>
                  <a:srgbClr val="FF0000"/>
                </a:solidFill>
                <a:latin typeface="仿宋" panose="02010609060101010101" pitchFamily="49" charset="-122"/>
                <a:ea typeface="仿宋" panose="02010609060101010101" pitchFamily="49" charset="-122"/>
              </a:rPr>
              <a:t>dòu</a:t>
            </a:r>
            <a:r>
              <a:rPr lang="zh-CN" altLang="en-US" sz="2400" b="1">
                <a:solidFill>
                  <a:srgbClr val="FF0000"/>
                </a:solidFill>
                <a:latin typeface="仿宋" panose="02010609060101010101" pitchFamily="49" charset="-122"/>
                <a:ea typeface="仿宋" panose="02010609060101010101" pitchFamily="49" charset="-122"/>
              </a:rPr>
              <a:t>）。</a:t>
            </a:r>
            <a:r>
              <a:rPr lang="zh-CN" altLang="en-US" sz="2400" b="1">
                <a:solidFill>
                  <a:srgbClr val="000000"/>
                </a:solidFill>
                <a:latin typeface="仿宋" panose="02010609060101010101" pitchFamily="49" charset="-122"/>
                <a:ea typeface="仿宋" panose="02010609060101010101" pitchFamily="49" charset="-122"/>
              </a:rPr>
              <a:t>给古书断句也可以叫</a:t>
            </a:r>
            <a:r>
              <a:rPr lang="zh-CN" altLang="en-US" sz="2400" b="1" u="sng">
                <a:solidFill>
                  <a:srgbClr val="FF0000"/>
                </a:solidFill>
                <a:latin typeface="仿宋" panose="02010609060101010101" pitchFamily="49" charset="-122"/>
                <a:ea typeface="仿宋" panose="02010609060101010101" pitchFamily="49" charset="-122"/>
              </a:rPr>
              <a:t>断句读。</a:t>
            </a:r>
            <a:r>
              <a:rPr lang="zh-CN" altLang="en-US" sz="2000" b="1" u="sng">
                <a:solidFill>
                  <a:srgbClr val="FF0000"/>
                </a:solidFill>
                <a:latin typeface="仿宋" panose="02010609060101010101" pitchFamily="49" charset="-122"/>
                <a:ea typeface="仿宋" panose="02010609060101010101" pitchFamily="49" charset="-122"/>
              </a:rPr>
              <a:t> </a:t>
            </a:r>
            <a:endParaRPr lang="zh-CN" altLang="en-US" sz="2000" b="1" u="sng">
              <a:solidFill>
                <a:srgbClr val="FF0000"/>
              </a:solidFill>
              <a:latin typeface="仿宋" panose="02010609060101010101" pitchFamily="49" charset="-122"/>
              <a:ea typeface="仿宋" panose="02010609060101010101" pitchFamily="49" charset="-122"/>
            </a:endParaRPr>
          </a:p>
          <a:p>
            <a:pPr fontAlgn="base">
              <a:spcBef>
                <a:spcPct val="0"/>
              </a:spcBef>
              <a:spcAft>
                <a:spcPct val="0"/>
              </a:spcAft>
            </a:pPr>
            <a:endParaRPr lang="zh-CN" altLang="en-US" sz="2000" b="1" spc="40">
              <a:solidFill>
                <a:srgbClr val="333333"/>
              </a:solidFill>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256002"/>
                                        </p:tgtEl>
                                        <p:attrNameLst>
                                          <p:attrName>style.visibility</p:attrName>
                                        </p:attrNameLst>
                                      </p:cBhvr>
                                      <p:to>
                                        <p:strVal val="visible"/>
                                      </p:to>
                                    </p:set>
                                    <p:animEffect transition="in" filter="checkerboard(across)">
                                      <p:cBhvr>
                                        <p:cTn id="7" dur="500"/>
                                        <p:tgtEl>
                                          <p:spTgt spid="2560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500" fill="hold" grpId="1" nodeType="clickEffect">
                                  <p:stCondLst>
                                    <p:cond delay="0"/>
                                  </p:stCondLst>
                                  <p:childTnLst>
                                    <p:set>
                                      <p:cBhvr>
                                        <p:cTn id="11" dur="1" fill="hold">
                                          <p:stCondLst>
                                            <p:cond delay="0"/>
                                          </p:stCondLst>
                                        </p:cTn>
                                        <p:tgtEl>
                                          <p:spTgt spid="256003"/>
                                        </p:tgtEl>
                                        <p:attrNameLst>
                                          <p:attrName>style.visibility</p:attrName>
                                        </p:attrNameLst>
                                      </p:cBhvr>
                                      <p:to>
                                        <p:strVal val="visible"/>
                                      </p:to>
                                    </p:set>
                                    <p:animEffect transition="in" filter="box(in)">
                                      <p:cBhvr>
                                        <p:cTn id="12" dur="500"/>
                                        <p:tgtEl>
                                          <p:spTgt spid="25600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1" presetClass="entr" presetSubtype="4" dur="2000" fill="hold" grpId="2" nodeType="clickEffect">
                                  <p:stCondLst>
                                    <p:cond delay="0"/>
                                  </p:stCondLst>
                                  <p:childTnLst>
                                    <p:set>
                                      <p:cBhvr>
                                        <p:cTn id="16" dur="1" fill="hold">
                                          <p:stCondLst>
                                            <p:cond delay="0"/>
                                          </p:stCondLst>
                                        </p:cTn>
                                        <p:tgtEl>
                                          <p:spTgt spid="256004"/>
                                        </p:tgtEl>
                                        <p:attrNameLst>
                                          <p:attrName>style.visibility</p:attrName>
                                        </p:attrNameLst>
                                      </p:cBhvr>
                                      <p:to>
                                        <p:strVal val="visible"/>
                                      </p:to>
                                    </p:set>
                                    <p:animEffect transition="in" filter="wheel(4)">
                                      <p:cBhvr>
                                        <p:cTn id="17" dur="2000"/>
                                        <p:tgtEl>
                                          <p:spTgt spid="2560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02" grpId="0"/>
      <p:bldP spid="256003" grpId="1"/>
      <p:bldP spid="256004" grpId="2"/>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2532" name="Text Box 4"/>
          <p:cNvSpPr txBox="1">
            <a:spLocks noChangeArrowheads="1"/>
          </p:cNvSpPr>
          <p:nvPr>
            <p:custDataLst>
              <p:tags r:id="rId3"/>
            </p:custDataLst>
          </p:nvPr>
        </p:nvSpPr>
        <p:spPr bwMode="auto">
          <a:xfrm>
            <a:off x="557938" y="636382"/>
            <a:ext cx="2011526" cy="584775"/>
          </a:xfrm>
          <a:prstGeom prst="rect">
            <a:avLst/>
          </a:prstGeom>
          <a:solidFill>
            <a:schemeClr val="tx1"/>
          </a:solidFill>
          <a:ln>
            <a:noFill/>
          </a:ln>
        </p:spPr>
        <p:txBody>
          <a:bodyPr wrap="square">
            <a:spAutoFit/>
          </a:bodyPr>
          <a:lstStyle>
            <a:defPPr>
              <a:defRPr lang="zh-CN"/>
            </a:defPPr>
            <a:lvl1pPr marL="0" algn="l" defTabSz="914400" rtl="0" eaLnBrk="0" latinLnBrk="0" hangingPunct="0">
              <a:defRPr sz="32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32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32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32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32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32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32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32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3200" kern="1200">
                <a:solidFill>
                  <a:schemeClr val="tx1"/>
                </a:solidFill>
                <a:latin typeface="Arial" pitchFamily="34" charset="0"/>
                <a:ea typeface="宋体" panose="02010600030101010101" pitchFamily="2" charset="-122"/>
                <a:cs typeface="+mn-cs"/>
              </a:defRPr>
            </a:lvl9pPr>
          </a:lstStyle>
          <a:p>
            <a:pPr eaLnBrk="1" fontAlgn="base" hangingPunct="1">
              <a:spcBef>
                <a:spcPct val="50000"/>
              </a:spcBef>
              <a:spcAft>
                <a:spcPct val="0"/>
              </a:spcAft>
            </a:pPr>
            <a:r>
              <a:rPr lang="zh-CN" altLang="en-US" b="1">
                <a:solidFill>
                  <a:srgbClr val="FF0000"/>
                </a:solidFill>
                <a:ea typeface="黑体" panose="02010609060101010101" pitchFamily="49" charset="-122"/>
              </a:rPr>
              <a:t>学习目标</a:t>
            </a:r>
            <a:endParaRPr lang="zh-CN" altLang="en-US" b="1">
              <a:solidFill>
                <a:srgbClr val="FF0000"/>
              </a:solidFill>
              <a:ea typeface="黑体" panose="02010609060101010101" pitchFamily="49" charset="-122"/>
            </a:endParaRPr>
          </a:p>
        </p:txBody>
      </p:sp>
      <p:sp>
        <p:nvSpPr>
          <p:cNvPr id="6" name="文本框 5"/>
          <p:cNvSpPr txBox="1"/>
          <p:nvPr>
            <p:custDataLst>
              <p:tags r:id="rId4"/>
            </p:custDataLst>
          </p:nvPr>
        </p:nvSpPr>
        <p:spPr>
          <a:xfrm>
            <a:off x="557938" y="1690895"/>
            <a:ext cx="10090205" cy="258500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lvl="0">
              <a:lnSpc>
                <a:spcPct val="150000"/>
              </a:lnSpc>
              <a:spcBef>
                <a:spcPct val="0"/>
              </a:spcBef>
              <a:spcAft>
                <a:spcPts val="1000"/>
              </a:spcAft>
            </a:pPr>
            <a:r>
              <a:rPr lang="en-US" altLang="zh-CN" sz="2000" b="1" spc="40" noProof="1">
                <a:solidFill>
                  <a:srgbClr val="333333"/>
                </a:solidFill>
                <a:latin typeface="仿宋" panose="02010609060101010101" pitchFamily="49" charset="-122"/>
                <a:ea typeface="仿宋" panose="02010609060101010101" pitchFamily="49" charset="-122"/>
                <a:sym typeface="+mn-ea"/>
              </a:rPr>
              <a:t>1</a:t>
            </a:r>
            <a:r>
              <a:rPr lang="zh-CN" altLang="en-US" sz="2000" b="1" spc="40" noProof="1">
                <a:solidFill>
                  <a:srgbClr val="333333"/>
                </a:solidFill>
                <a:latin typeface="仿宋" panose="02010609060101010101" pitchFamily="49" charset="-122"/>
                <a:ea typeface="仿宋" panose="02010609060101010101" pitchFamily="49" charset="-122"/>
                <a:sym typeface="+mn-ea"/>
              </a:rPr>
              <a:t>、知识与能力：学会灵活运用以文言文词法句法知识为基础的断句方法，提高文言文断句能力。</a:t>
            </a:r>
            <a:endParaRPr lang="zh-CN" altLang="en-US" sz="2000" b="1" spc="40" noProof="1">
              <a:solidFill>
                <a:srgbClr val="333333"/>
              </a:solidFill>
              <a:latin typeface="仿宋" panose="02010609060101010101" pitchFamily="49" charset="-122"/>
              <a:ea typeface="仿宋" panose="02010609060101010101" pitchFamily="49" charset="-122"/>
              <a:sym typeface="+mn-ea"/>
            </a:endParaRPr>
          </a:p>
          <a:p>
            <a:pPr marL="228600" lvl="0">
              <a:lnSpc>
                <a:spcPct val="150000"/>
              </a:lnSpc>
              <a:spcBef>
                <a:spcPct val="0"/>
              </a:spcBef>
              <a:spcAft>
                <a:spcPts val="1000"/>
              </a:spcAft>
            </a:pPr>
            <a:r>
              <a:rPr lang="en-US" altLang="zh-CN" sz="2000" b="1" spc="40" noProof="1">
                <a:solidFill>
                  <a:srgbClr val="333333"/>
                </a:solidFill>
                <a:latin typeface="仿宋" panose="02010609060101010101" pitchFamily="49" charset="-122"/>
                <a:ea typeface="仿宋" panose="02010609060101010101" pitchFamily="49" charset="-122"/>
                <a:sym typeface="+mn-ea"/>
              </a:rPr>
              <a:t>2</a:t>
            </a:r>
            <a:r>
              <a:rPr lang="zh-CN" altLang="en-US" sz="2000" b="1" spc="40" noProof="1">
                <a:solidFill>
                  <a:srgbClr val="333333"/>
                </a:solidFill>
                <a:latin typeface="仿宋" panose="02010609060101010101" pitchFamily="49" charset="-122"/>
                <a:ea typeface="仿宋" panose="02010609060101010101" pitchFamily="49" charset="-122"/>
                <a:sym typeface="+mn-ea"/>
              </a:rPr>
              <a:t>、过程与方法：在已学习一定量的文言文篇章基础上，通过合作探究法和多媒体辅助法，师生共同学习文言文断句方法。</a:t>
            </a:r>
            <a:endParaRPr lang="zh-CN" altLang="en-US" sz="2000" b="1" spc="40" noProof="1">
              <a:solidFill>
                <a:srgbClr val="333333"/>
              </a:solidFill>
              <a:latin typeface="仿宋" panose="02010609060101010101" pitchFamily="49" charset="-122"/>
              <a:ea typeface="仿宋" panose="02010609060101010101" pitchFamily="49" charset="-122"/>
              <a:sym typeface="+mn-ea"/>
            </a:endParaRPr>
          </a:p>
          <a:p>
            <a:pPr marL="228600" lvl="0">
              <a:lnSpc>
                <a:spcPct val="150000"/>
              </a:lnSpc>
              <a:spcBef>
                <a:spcPct val="0"/>
              </a:spcBef>
              <a:spcAft>
                <a:spcPts val="1000"/>
              </a:spcAft>
            </a:pPr>
            <a:r>
              <a:rPr lang="en-US" altLang="zh-CN" sz="2000" b="1" spc="40" noProof="1">
                <a:solidFill>
                  <a:srgbClr val="333333"/>
                </a:solidFill>
                <a:latin typeface="仿宋" panose="02010609060101010101" pitchFamily="49" charset="-122"/>
                <a:ea typeface="仿宋" panose="02010609060101010101" pitchFamily="49" charset="-122"/>
                <a:sym typeface="+mn-ea"/>
              </a:rPr>
              <a:t>3</a:t>
            </a:r>
            <a:r>
              <a:rPr lang="zh-CN" altLang="en-US" sz="2000" b="1" spc="40" noProof="1">
                <a:solidFill>
                  <a:srgbClr val="333333"/>
                </a:solidFill>
                <a:latin typeface="仿宋" panose="02010609060101010101" pitchFamily="49" charset="-122"/>
                <a:ea typeface="仿宋" panose="02010609060101010101" pitchFamily="49" charset="-122"/>
                <a:sym typeface="+mn-ea"/>
              </a:rPr>
              <a:t>、情感与价值：加深对祖国语言文字的理解和热爱，树立对文言文断句的信心。</a:t>
            </a:r>
            <a:endParaRPr lang="zh-CN" altLang="en-US" sz="2000" b="1" spc="40" noProof="1">
              <a:solidFill>
                <a:srgbClr val="333333"/>
              </a:solidFill>
              <a:latin typeface="仿宋" panose="02010609060101010101" pitchFamily="49" charset="-122"/>
              <a:ea typeface="仿宋" panose="02010609060101010101" pitchFamily="49" charset="-122"/>
              <a:sym typeface="+mn-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574466" y="416098"/>
            <a:ext cx="1940134" cy="648000"/>
          </a:xfrm>
          <a:solidFill>
            <a:schemeClr val="tx1"/>
          </a:solidFill>
        </p:spPr>
        <p:txBody>
          <a:bodyPr/>
          <a:lstStyle/>
          <a:p>
            <a:r>
              <a:rPr lang="zh-CN" altLang="en-US" sz="3200">
                <a:solidFill>
                  <a:srgbClr val="FF0000"/>
                </a:solidFill>
                <a:latin typeface="Tahoma" panose="020b0604030504040204" pitchFamily="34" charset="0"/>
                <a:ea typeface="黑体" panose="02010609060101010101" pitchFamily="49" charset="-122"/>
              </a:rPr>
              <a:t>考点链接</a:t>
            </a:r>
            <a:endParaRPr lang="zh-CN" altLang="en-US" sz="3200">
              <a:solidFill>
                <a:srgbClr val="FF0000"/>
              </a:solidFill>
            </a:endParaRPr>
          </a:p>
        </p:txBody>
      </p:sp>
      <p:sp>
        <p:nvSpPr>
          <p:cNvPr id="3" name="内容占位符 2"/>
          <p:cNvSpPr>
            <a:spLocks noGrp="1"/>
          </p:cNvSpPr>
          <p:nvPr>
            <p:ph idx="1"/>
            <p:custDataLst>
              <p:tags r:id="rId4"/>
            </p:custDataLst>
          </p:nvPr>
        </p:nvSpPr>
        <p:spPr>
          <a:xfrm>
            <a:off x="574466" y="1400547"/>
            <a:ext cx="10852237" cy="5041355"/>
          </a:xfrm>
        </p:spPr>
        <p:txBody>
          <a:bodyPr/>
          <a:lstStyle/>
          <a:p>
            <a:pPr indent="0">
              <a:lnSpc>
                <a:spcPct val="150000"/>
              </a:lnSpc>
              <a:buNone/>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    </a:t>
            </a:r>
            <a:r>
              <a:rPr lang="zh-CN" altLang="zh-CN" sz="2000" b="1" spc="40">
                <a:solidFill>
                  <a:srgbClr val="333333"/>
                </a:solidFill>
                <a:latin typeface="仿宋" panose="02010609060101010101" pitchFamily="49" charset="-122"/>
                <a:ea typeface="仿宋" panose="02010609060101010101" pitchFamily="49" charset="-122"/>
              </a:rPr>
              <a:t>断句是学习文言文的基本功，也是文言文考查的传统方式。文言断句需要学生综合掌握古汉语字、词、句及古代文化、历史等方面的常识，同时还要求学生对这些知识融会贯通、灵活运用。在《考试大纲》中，虽然没有将</a:t>
            </a:r>
            <a:r>
              <a:rPr lang="en-US" altLang="zh-CN" sz="2000" b="1" spc="40">
                <a:solidFill>
                  <a:srgbClr val="333333"/>
                </a:solidFill>
                <a:latin typeface="仿宋" panose="02010609060101010101" pitchFamily="49" charset="-122"/>
                <a:ea typeface="仿宋" panose="02010609060101010101" pitchFamily="49" charset="-122"/>
              </a:rPr>
              <a:t>“</a:t>
            </a:r>
            <a:r>
              <a:rPr lang="zh-CN" altLang="zh-CN" sz="2000" b="1" spc="40">
                <a:solidFill>
                  <a:srgbClr val="333333"/>
                </a:solidFill>
                <a:latin typeface="仿宋" panose="02010609060101010101" pitchFamily="49" charset="-122"/>
                <a:ea typeface="仿宋" panose="02010609060101010101" pitchFamily="49" charset="-122"/>
              </a:rPr>
              <a:t>断句</a:t>
            </a:r>
            <a:r>
              <a:rPr lang="en-US" altLang="zh-CN" sz="2000" b="1" spc="40">
                <a:solidFill>
                  <a:srgbClr val="333333"/>
                </a:solidFill>
                <a:latin typeface="仿宋" panose="02010609060101010101" pitchFamily="49" charset="-122"/>
                <a:ea typeface="仿宋" panose="02010609060101010101" pitchFamily="49" charset="-122"/>
              </a:rPr>
              <a:t>”</a:t>
            </a:r>
            <a:r>
              <a:rPr lang="zh-CN" altLang="zh-CN" sz="2000" b="1" spc="40">
                <a:solidFill>
                  <a:srgbClr val="333333"/>
                </a:solidFill>
                <a:latin typeface="仿宋" panose="02010609060101010101" pitchFamily="49" charset="-122"/>
                <a:ea typeface="仿宋" panose="02010609060101010101" pitchFamily="49" charset="-122"/>
              </a:rPr>
              <a:t>明确列为考点，但《考试说明》中，明确有</a:t>
            </a:r>
            <a:r>
              <a:rPr lang="en-US" altLang="zh-CN" sz="2000" b="1" spc="40">
                <a:solidFill>
                  <a:srgbClr val="333333"/>
                </a:solidFill>
                <a:latin typeface="仿宋" panose="02010609060101010101" pitchFamily="49" charset="-122"/>
                <a:ea typeface="仿宋" panose="02010609060101010101" pitchFamily="49" charset="-122"/>
              </a:rPr>
              <a:t>“</a:t>
            </a:r>
            <a:r>
              <a:rPr lang="zh-CN" altLang="zh-CN" sz="2000" b="1" spc="40">
                <a:solidFill>
                  <a:srgbClr val="333333"/>
                </a:solidFill>
                <a:latin typeface="仿宋" panose="02010609060101010101" pitchFamily="49" charset="-122"/>
                <a:ea typeface="仿宋" panose="02010609060101010101" pitchFamily="49" charset="-122"/>
              </a:rPr>
              <a:t>古文断句</a:t>
            </a:r>
            <a:r>
              <a:rPr lang="en-US" altLang="zh-CN" sz="2000" b="1" spc="40">
                <a:solidFill>
                  <a:srgbClr val="333333"/>
                </a:solidFill>
                <a:latin typeface="仿宋" panose="02010609060101010101" pitchFamily="49" charset="-122"/>
                <a:ea typeface="仿宋" panose="02010609060101010101" pitchFamily="49" charset="-122"/>
              </a:rPr>
              <a:t>”</a:t>
            </a:r>
            <a:r>
              <a:rPr lang="zh-CN" altLang="zh-CN" sz="2000" b="1" spc="40">
                <a:solidFill>
                  <a:srgbClr val="333333"/>
                </a:solidFill>
                <a:latin typeface="仿宋" panose="02010609060101010101" pitchFamily="49" charset="-122"/>
                <a:ea typeface="仿宋" panose="02010609060101010101" pitchFamily="49" charset="-122"/>
              </a:rPr>
              <a:t>题型，高考文言断句远不像古人断句那么难，一般是选取篇幅不长、内容浅易的文言文，要求考生用</a:t>
            </a:r>
            <a:r>
              <a:rPr lang="en-US" altLang="zh-CN" sz="2000" b="1" spc="40">
                <a:solidFill>
                  <a:srgbClr val="333333"/>
                </a:solidFill>
                <a:latin typeface="仿宋" panose="02010609060101010101" pitchFamily="49" charset="-122"/>
                <a:ea typeface="仿宋" panose="02010609060101010101" pitchFamily="49" charset="-122"/>
              </a:rPr>
              <a:t>“/ ”</a:t>
            </a:r>
            <a:r>
              <a:rPr lang="zh-CN" altLang="zh-CN" sz="2000" b="1" spc="40">
                <a:solidFill>
                  <a:srgbClr val="333333"/>
                </a:solidFill>
                <a:latin typeface="仿宋" panose="02010609060101010101" pitchFamily="49" charset="-122"/>
                <a:ea typeface="仿宋" panose="02010609060101010101" pitchFamily="49" charset="-122"/>
              </a:rPr>
              <a:t>把句子断开，把原文的结构、停顿、语气清晰而准确地再现出来。近几年全国卷对文言断句的考查一直采用四选一的形式，文言断句是文言文考查的热点。　</a:t>
            </a:r>
            <a:r>
              <a:rPr lang="zh-CN" altLang="zh-CN" sz="2000" b="1" kern="100">
                <a:effectLst/>
                <a:latin typeface="仿宋" panose="02010609060101010101" pitchFamily="49" charset="-122"/>
                <a:ea typeface="仿宋" panose="02010609060101010101" pitchFamily="49" charset="-122"/>
                <a:cs typeface="Times New Roman" panose="02020603050405020304" pitchFamily="18" charset="0"/>
              </a:rPr>
              <a:t>　</a:t>
            </a:r>
            <a:endParaRPr lang="zh-CN" altLang="zh-CN" sz="2000" b="1" kern="100">
              <a:effectLst/>
              <a:latin typeface="仿宋" panose="02010609060101010101" pitchFamily="49" charset="-122"/>
              <a:ea typeface="仿宋" panose="02010609060101010101" pitchFamily="49" charset="-122"/>
              <a:cs typeface="Courier New" panose="02070309020205020404" pitchFamily="49" charset="0"/>
            </a:endParaRPr>
          </a:p>
          <a:p>
            <a:pPr indent="0">
              <a:lnSpc>
                <a:spcPct val="150000"/>
              </a:lnSpc>
              <a:spcAft>
                <a:spcPts val="1000"/>
              </a:spcAft>
              <a:buNone/>
            </a:pPr>
            <a:endParaRPr lang="zh-CN" altLang="zh-CN" sz="1800">
              <a:effectLst/>
              <a:latin typeface="宋体" panose="02010600030101010101" pitchFamily="2" charset="-122"/>
              <a:ea typeface="宋体" panose="02010600030101010101" pitchFamily="2" charset="-122"/>
              <a:cs typeface="Courier New" panose="02070309020205020404" pitchFamily="49" charset="0"/>
            </a:endParaRPr>
          </a:p>
          <a:p>
            <a:endParaRPr lang="zh-CN" altLang="en-US"/>
          </a:p>
        </p:txBody>
      </p:sp>
    </p:spTree>
  </p:cSld>
  <p:clrMapOvr>
    <a:masterClrMapping/>
  </p:clrMapOvr>
  <p:transition spd="slow">
    <p:random/>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334941" y="432000"/>
            <a:ext cx="3779860" cy="648000"/>
          </a:xfrm>
          <a:solidFill>
            <a:schemeClr val="tx1"/>
          </a:solidFill>
        </p:spPr>
        <p:txBody>
          <a:bodyPr/>
          <a:lstStyle/>
          <a:p>
            <a:r>
              <a:rPr lang="zh-CN" altLang="zh-CN" sz="3200">
                <a:solidFill>
                  <a:srgbClr val="FF0000"/>
                </a:solidFill>
                <a:latin typeface="Tahoma" panose="020b0604030504040204" pitchFamily="34" charset="0"/>
                <a:ea typeface="黑体" panose="02010609060101010101" pitchFamily="49" charset="-122"/>
              </a:rPr>
              <a:t>试题特点</a:t>
            </a:r>
            <a:r>
              <a:rPr lang="zh-CN" altLang="en-US" sz="3200">
                <a:solidFill>
                  <a:srgbClr val="FF0000"/>
                </a:solidFill>
                <a:latin typeface="Tahoma" panose="020b0604030504040204" pitchFamily="34" charset="0"/>
                <a:ea typeface="黑体" panose="02010609060101010101" pitchFamily="49" charset="-122"/>
              </a:rPr>
              <a:t>（导学案）</a:t>
            </a:r>
            <a:endParaRPr lang="zh-CN" altLang="en-US" sz="3200">
              <a:solidFill>
                <a:srgbClr val="FF0000"/>
              </a:solidFill>
              <a:latin typeface="Tahoma" panose="020b0604030504040204" pitchFamily="34" charset="0"/>
              <a:ea typeface="黑体" panose="02010609060101010101" pitchFamily="49" charset="-122"/>
            </a:endParaRPr>
          </a:p>
        </p:txBody>
      </p:sp>
      <p:sp>
        <p:nvSpPr>
          <p:cNvPr id="3" name="内容占位符 2"/>
          <p:cNvSpPr>
            <a:spLocks noGrp="1"/>
          </p:cNvSpPr>
          <p:nvPr>
            <p:ph idx="1"/>
            <p:custDataLst>
              <p:tags r:id="rId4"/>
            </p:custDataLst>
          </p:nvPr>
        </p:nvSpPr>
        <p:spPr>
          <a:xfrm>
            <a:off x="0" y="1080000"/>
            <a:ext cx="11522119" cy="5346000"/>
          </a:xfrm>
        </p:spPr>
        <p:txBody>
          <a:bodyPr/>
          <a:lstStyle/>
          <a:p>
            <a:pPr indent="279400">
              <a:lnSpc>
                <a:spcPct val="150000"/>
              </a:lnSpc>
              <a:spcAft>
                <a:spcPts val="1000"/>
              </a:spcAft>
            </a:pP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分析近年全国新课标卷断句题，不难发现，文言断句题具有如下特点：</a:t>
            </a:r>
            <a:endParaRPr lang="zh-CN" altLang="zh-CN" sz="2000" b="1">
              <a:effectLst/>
              <a:latin typeface="仿宋" panose="02010609060101010101" pitchFamily="49" charset="-122"/>
              <a:ea typeface="仿宋" panose="02010609060101010101" pitchFamily="49" charset="-122"/>
              <a:cs typeface="Courier New" panose="02070309020205020404" pitchFamily="49" charset="0"/>
            </a:endParaRPr>
          </a:p>
          <a:p>
            <a:pPr indent="279400">
              <a:lnSpc>
                <a:spcPct val="150000"/>
              </a:lnSpc>
              <a:spcAft>
                <a:spcPts val="1000"/>
              </a:spcAft>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1</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．断句的材料选自文言文阅读文本，而不是另选语段。</a:t>
            </a:r>
            <a:endParaRPr lang="zh-CN" altLang="zh-CN" sz="2000" b="1">
              <a:effectLst/>
              <a:latin typeface="仿宋" panose="02010609060101010101" pitchFamily="49" charset="-122"/>
              <a:ea typeface="仿宋" panose="02010609060101010101" pitchFamily="49" charset="-122"/>
              <a:cs typeface="Courier New" panose="02070309020205020404" pitchFamily="49" charset="0"/>
            </a:endParaRPr>
          </a:p>
          <a:p>
            <a:pPr indent="279400">
              <a:lnSpc>
                <a:spcPct val="150000"/>
              </a:lnSpc>
              <a:spcAft>
                <a:spcPts val="1000"/>
              </a:spcAft>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2</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．采用单项选择题的客观题型，而不是用</a:t>
            </a:r>
            <a:r>
              <a:rPr lang="en-US" altLang="zh-CN" sz="2000" b="1">
                <a:solidFill>
                  <a:srgbClr val="000000"/>
                </a:solidFill>
                <a:effectLst/>
                <a:latin typeface="仿宋" panose="02010609060101010101" pitchFamily="49" charset="-122"/>
                <a:ea typeface="仿宋" panose="02010609060101010101" pitchFamily="49" charset="-122"/>
                <a:cs typeface="Courier New" panose="02070309020205020404" pitchFamily="49" charset="0"/>
              </a:rPr>
              <a:t>“/”</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断句的主观题型。</a:t>
            </a:r>
            <a:endParaRPr lang="zh-CN" altLang="zh-CN" sz="2000" b="1">
              <a:effectLst/>
              <a:latin typeface="仿宋" panose="02010609060101010101" pitchFamily="49" charset="-122"/>
              <a:ea typeface="仿宋" panose="02010609060101010101" pitchFamily="49" charset="-122"/>
              <a:cs typeface="Courier New" panose="02070309020205020404" pitchFamily="49" charset="0"/>
            </a:endParaRPr>
          </a:p>
          <a:p>
            <a:pPr indent="279400">
              <a:lnSpc>
                <a:spcPct val="150000"/>
              </a:lnSpc>
              <a:spcAft>
                <a:spcPts val="1000"/>
              </a:spcAft>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3</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．断句的材料中很少有标明句子起始的虚词。</a:t>
            </a:r>
            <a:endParaRPr lang="zh-CN" altLang="zh-CN" sz="2000" b="1">
              <a:effectLst/>
              <a:latin typeface="仿宋" panose="02010609060101010101" pitchFamily="49" charset="-122"/>
              <a:ea typeface="仿宋" panose="02010609060101010101" pitchFamily="49" charset="-122"/>
              <a:cs typeface="Courier New" panose="02070309020205020404" pitchFamily="49" charset="0"/>
            </a:endParaRPr>
          </a:p>
          <a:p>
            <a:pPr indent="279400">
              <a:lnSpc>
                <a:spcPct val="150000"/>
              </a:lnSpc>
              <a:spcAft>
                <a:spcPts val="1000"/>
              </a:spcAft>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4</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．三个错误选项中共有</a:t>
            </a: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2</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a:t>
            </a: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3</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处错误的切分点。</a:t>
            </a:r>
            <a:endParaRPr lang="zh-CN" altLang="zh-CN" sz="2000" b="1">
              <a:effectLst/>
              <a:latin typeface="仿宋" panose="02010609060101010101" pitchFamily="49" charset="-122"/>
              <a:ea typeface="仿宋" panose="02010609060101010101" pitchFamily="49" charset="-122"/>
              <a:cs typeface="Courier New" panose="02070309020205020404" pitchFamily="49" charset="0"/>
            </a:endParaRPr>
          </a:p>
          <a:p>
            <a:pPr indent="279400">
              <a:lnSpc>
                <a:spcPct val="150000"/>
              </a:lnSpc>
              <a:spcAft>
                <a:spcPts val="1000"/>
              </a:spcAft>
            </a:pPr>
            <a:r>
              <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5</a:t>
            </a:r>
            <a:r>
              <a:rPr lang="zh-CN"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rPr>
              <a:t>．所选语段皆叙述传主的主要事迹。</a:t>
            </a:r>
            <a:endParaRPr lang="en-US" altLang="zh-CN" sz="2000" b="1">
              <a:solidFill>
                <a:srgbClr val="000000"/>
              </a:solidFill>
              <a:effectLst/>
              <a:latin typeface="仿宋" panose="02010609060101010101" pitchFamily="49" charset="-122"/>
              <a:ea typeface="仿宋" panose="02010609060101010101" pitchFamily="49" charset="-122"/>
              <a:cs typeface="宋体" panose="02010600030101010101" pitchFamily="2" charset="-122"/>
            </a:endParaRPr>
          </a:p>
          <a:p>
            <a:pPr indent="0">
              <a:lnSpc>
                <a:spcPct val="150000"/>
              </a:lnSpc>
              <a:buNone/>
            </a:pPr>
            <a:r>
              <a:rPr lang="zh-CN" altLang="zh-CN" sz="2400" b="1">
                <a:solidFill>
                  <a:srgbClr val="FF0000"/>
                </a:solidFill>
                <a:latin typeface="宋体" panose="02010600030101010101" pitchFamily="2" charset="-122"/>
                <a:ea typeface="微软雅黑"/>
                <a:cs typeface="Times New Roman" panose="02020603050405020304" pitchFamily="18" charset="0"/>
              </a:rPr>
              <a:t>提问模式</a:t>
            </a:r>
            <a:endParaRPr lang="zh-CN" altLang="zh-CN" sz="1400">
              <a:effectLst/>
              <a:latin typeface="Tahoma" panose="020b0604030504040204" pitchFamily="34" charset="0"/>
              <a:ea typeface="微软雅黑"/>
              <a:cs typeface="Times New Roman" panose="02020603050405020304" pitchFamily="18" charset="0"/>
            </a:endParaRPr>
          </a:p>
          <a:p>
            <a:pPr indent="279400">
              <a:lnSpc>
                <a:spcPct val="150000"/>
              </a:lnSpc>
            </a:pPr>
            <a:r>
              <a:rPr lang="en-US" altLang="zh-CN" sz="2000" b="1">
                <a:solidFill>
                  <a:srgbClr val="000000"/>
                </a:solidFill>
                <a:latin typeface="仿宋" panose="02010609060101010101" pitchFamily="49" charset="-122"/>
                <a:ea typeface="仿宋" panose="02010609060101010101" pitchFamily="49" charset="-122"/>
              </a:rPr>
              <a:t>1.</a:t>
            </a:r>
            <a:r>
              <a:rPr lang="zh-CN" altLang="zh-CN" sz="2000" b="1">
                <a:solidFill>
                  <a:srgbClr val="000000"/>
                </a:solidFill>
                <a:latin typeface="仿宋" panose="02010609060101010101" pitchFamily="49" charset="-122"/>
                <a:ea typeface="仿宋" panose="02010609060101010101" pitchFamily="49" charset="-122"/>
              </a:rPr>
              <a:t>下列对文中画波浪线部分的断句，正确的一项是（</a:t>
            </a:r>
            <a:r>
              <a:rPr lang="en-US" altLang="zh-CN" sz="2000" b="1">
                <a:solidFill>
                  <a:srgbClr val="000000"/>
                </a:solidFill>
                <a:latin typeface="仿宋" panose="02010609060101010101" pitchFamily="49" charset="-122"/>
                <a:ea typeface="仿宋" panose="02010609060101010101" pitchFamily="49" charset="-122"/>
              </a:rPr>
              <a:t>   </a:t>
            </a:r>
            <a:r>
              <a:rPr lang="zh-CN" altLang="zh-CN" sz="2000" b="1">
                <a:solidFill>
                  <a:srgbClr val="000000"/>
                </a:solidFill>
                <a:latin typeface="仿宋" panose="02010609060101010101" pitchFamily="49" charset="-122"/>
                <a:ea typeface="仿宋" panose="02010609060101010101" pitchFamily="49" charset="-122"/>
              </a:rPr>
              <a:t>）</a:t>
            </a:r>
            <a:endParaRPr lang="zh-CN" altLang="zh-CN" sz="2000" b="1">
              <a:solidFill>
                <a:srgbClr val="000000"/>
              </a:solidFill>
              <a:latin typeface="仿宋" panose="02010609060101010101" pitchFamily="49" charset="-122"/>
              <a:ea typeface="仿宋" panose="02010609060101010101" pitchFamily="49" charset="-122"/>
            </a:endParaRPr>
          </a:p>
          <a:p>
            <a:pPr indent="279400">
              <a:lnSpc>
                <a:spcPct val="150000"/>
              </a:lnSpc>
            </a:pPr>
            <a:r>
              <a:rPr lang="en-US" altLang="zh-CN" sz="2000" b="1">
                <a:solidFill>
                  <a:srgbClr val="000000"/>
                </a:solidFill>
                <a:latin typeface="仿宋" panose="02010609060101010101" pitchFamily="49" charset="-122"/>
                <a:ea typeface="仿宋" panose="02010609060101010101" pitchFamily="49" charset="-122"/>
              </a:rPr>
              <a:t>2.</a:t>
            </a:r>
            <a:r>
              <a:rPr lang="zh-CN" altLang="zh-CN" sz="2000" b="1">
                <a:solidFill>
                  <a:srgbClr val="000000"/>
                </a:solidFill>
                <a:latin typeface="仿宋" panose="02010609060101010101" pitchFamily="49" charset="-122"/>
                <a:ea typeface="仿宋" panose="02010609060101010101" pitchFamily="49" charset="-122"/>
              </a:rPr>
              <a:t>用</a:t>
            </a:r>
            <a:r>
              <a:rPr lang="en-US" altLang="zh-CN" sz="2000" b="1">
                <a:solidFill>
                  <a:srgbClr val="000000"/>
                </a:solidFill>
                <a:latin typeface="仿宋" panose="02010609060101010101" pitchFamily="49" charset="-122"/>
                <a:ea typeface="仿宋" panose="02010609060101010101" pitchFamily="49" charset="-122"/>
              </a:rPr>
              <a:t>“/”</a:t>
            </a:r>
            <a:r>
              <a:rPr lang="zh-CN" altLang="zh-CN" sz="2000" b="1">
                <a:solidFill>
                  <a:srgbClr val="000000"/>
                </a:solidFill>
                <a:latin typeface="仿宋" panose="02010609060101010101" pitchFamily="49" charset="-122"/>
                <a:ea typeface="仿宋" panose="02010609060101010101" pitchFamily="49" charset="-122"/>
              </a:rPr>
              <a:t>给文中画波浪线的部分断句。</a:t>
            </a:r>
            <a:endParaRPr lang="zh-CN" altLang="zh-CN" sz="2000" b="1">
              <a:solidFill>
                <a:srgbClr val="000000"/>
              </a:solidFill>
              <a:latin typeface="仿宋" panose="02010609060101010101" pitchFamily="49" charset="-122"/>
              <a:ea typeface="仿宋" panose="02010609060101010101" pitchFamily="49" charset="-122"/>
            </a:endParaRPr>
          </a:p>
          <a:p>
            <a:pPr indent="279400">
              <a:lnSpc>
                <a:spcPct val="150000"/>
              </a:lnSpc>
              <a:spcAft>
                <a:spcPts val="1000"/>
              </a:spcAft>
            </a:pPr>
            <a:endParaRPr lang="zh-CN" altLang="zh-CN" sz="2000" b="1">
              <a:effectLst/>
              <a:latin typeface="Tahoma" panose="020b0604030504040204" pitchFamily="34" charset="0"/>
              <a:ea typeface="微软雅黑"/>
              <a:cs typeface="Times New Roman" panose="02020603050405020304" pitchFamily="18" charset="0"/>
            </a:endParaRPr>
          </a:p>
          <a:p>
            <a:endParaRPr lang="zh-CN" altLang="en-US"/>
          </a:p>
        </p:txBody>
      </p:sp>
    </p:spTree>
  </p:cSld>
  <p:clrMapOvr>
    <a:masterClrMapping/>
  </p:clrMapOvr>
  <p:transition spd="slow">
    <p:random/>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38594" name="内容占位符 238593"/>
          <p:cNvSpPr>
            <a:spLocks noGrp="1" noRot="1"/>
          </p:cNvSpPr>
          <p:nvPr>
            <p:ph idx="1"/>
            <p:custDataLst>
              <p:tags r:id="rId3"/>
            </p:custDataLst>
          </p:nvPr>
        </p:nvSpPr>
        <p:spPr>
          <a:xfrm>
            <a:off x="213042" y="1572325"/>
            <a:ext cx="11765915" cy="2935667"/>
          </a:xfrm>
        </p:spPr>
        <p:txBody>
          <a:bodyPr anchor="t"/>
          <a:lstStyle/>
          <a:p>
            <a:pPr>
              <a:lnSpc>
                <a:spcPts val="3000"/>
              </a:lnSpc>
              <a:buNone/>
            </a:pPr>
            <a:r>
              <a:rPr lang="zh-CN" altLang="en-US" sz="2000" b="1">
                <a:solidFill>
                  <a:srgbClr val="3333FF"/>
                </a:solidFill>
                <a:latin typeface="黑体" panose="02010609060101010101" pitchFamily="49" charset="-122"/>
                <a:ea typeface="黑体" panose="02010609060101010101" pitchFamily="49" charset="-122"/>
              </a:rPr>
              <a:t>第一步：</a:t>
            </a:r>
            <a:r>
              <a:rPr lang="zh-CN" altLang="en-US" sz="2000" b="1">
                <a:solidFill>
                  <a:srgbClr val="FF0000"/>
                </a:solidFill>
                <a:latin typeface="仿宋" panose="02010609060101010101" pitchFamily="49" charset="-122"/>
                <a:ea typeface="仿宋" panose="02010609060101010101" pitchFamily="49" charset="-122"/>
              </a:rPr>
              <a:t>通读选项，找不同。</a:t>
            </a:r>
            <a:r>
              <a:rPr lang="zh-CN" altLang="en-US" sz="2000" b="1">
                <a:latin typeface="仿宋" panose="02010609060101010101" pitchFamily="49" charset="-122"/>
                <a:ea typeface="仿宋" panose="02010609060101010101" pitchFamily="49" charset="-122"/>
              </a:rPr>
              <a:t>（找四个选项中不同地方，只断不同处，一般有三处。）</a:t>
            </a:r>
            <a:endParaRPr lang="zh-CN" altLang="en-US" sz="2000" b="1">
              <a:latin typeface="仿宋" panose="02010609060101010101" pitchFamily="49" charset="-122"/>
              <a:ea typeface="仿宋" panose="02010609060101010101" pitchFamily="49" charset="-122"/>
            </a:endParaRPr>
          </a:p>
          <a:p>
            <a:pPr>
              <a:lnSpc>
                <a:spcPts val="3000"/>
              </a:lnSpc>
              <a:buNone/>
            </a:pPr>
            <a:r>
              <a:rPr lang="zh-CN" altLang="en-US" sz="2000" b="1">
                <a:solidFill>
                  <a:srgbClr val="3333FF"/>
                </a:solidFill>
                <a:latin typeface="黑体" panose="02010609060101010101" pitchFamily="49" charset="-122"/>
                <a:ea typeface="黑体" panose="02010609060101010101" pitchFamily="49" charset="-122"/>
              </a:rPr>
              <a:t>第二步</a:t>
            </a:r>
            <a:r>
              <a:rPr lang="en-US" altLang="zh-CN" sz="2000" b="1">
                <a:solidFill>
                  <a:srgbClr val="3333FF"/>
                </a:solidFill>
                <a:latin typeface="黑体" panose="02010609060101010101" pitchFamily="49" charset="-122"/>
                <a:ea typeface="黑体" panose="02010609060101010101" pitchFamily="49" charset="-122"/>
              </a:rPr>
              <a:t>:</a:t>
            </a:r>
            <a:r>
              <a:rPr lang="zh-CN" altLang="en-US" sz="2000" b="1">
                <a:solidFill>
                  <a:srgbClr val="FF0000"/>
                </a:solidFill>
                <a:latin typeface="仿宋" panose="02010609060101010101" pitchFamily="49" charset="-122"/>
                <a:ea typeface="仿宋" panose="02010609060101010101" pitchFamily="49" charset="-122"/>
              </a:rPr>
              <a:t>通读全文，弄懂大意。</a:t>
            </a:r>
            <a:r>
              <a:rPr lang="zh-CN" altLang="en-US" sz="2000" b="1">
                <a:latin typeface="仿宋" panose="02010609060101010101" pitchFamily="49" charset="-122"/>
                <a:ea typeface="仿宋" panose="02010609060101010101" pitchFamily="49" charset="-122"/>
              </a:rPr>
              <a:t>（断句前先要读几遍原文，力求对原文内容有个大致的了解）   </a:t>
            </a:r>
            <a:endParaRPr lang="zh-CN" altLang="en-US" sz="2000" b="1">
              <a:solidFill>
                <a:srgbClr val="3333FF"/>
              </a:solidFill>
              <a:latin typeface="仿宋" panose="02010609060101010101" pitchFamily="49" charset="-122"/>
              <a:ea typeface="仿宋" panose="02010609060101010101" pitchFamily="49" charset="-122"/>
            </a:endParaRPr>
          </a:p>
          <a:p>
            <a:pPr>
              <a:lnSpc>
                <a:spcPts val="3000"/>
              </a:lnSpc>
              <a:buNone/>
            </a:pPr>
            <a:r>
              <a:rPr lang="zh-CN" altLang="en-US" sz="2000" b="1">
                <a:solidFill>
                  <a:srgbClr val="3333FF"/>
                </a:solidFill>
                <a:latin typeface="黑体" panose="02010609060101010101" pitchFamily="49" charset="-122"/>
                <a:ea typeface="黑体" panose="02010609060101010101" pitchFamily="49" charset="-122"/>
              </a:rPr>
              <a:t>第三步</a:t>
            </a:r>
            <a:r>
              <a:rPr lang="en-US" altLang="zh-CN" sz="2000" b="1">
                <a:solidFill>
                  <a:srgbClr val="3333FF"/>
                </a:solidFill>
                <a:latin typeface="黑体" panose="02010609060101010101" pitchFamily="49" charset="-122"/>
                <a:ea typeface="黑体" panose="02010609060101010101" pitchFamily="49" charset="-122"/>
              </a:rPr>
              <a:t>:</a:t>
            </a:r>
            <a:r>
              <a:rPr lang="zh-CN" altLang="en-US" sz="2000" b="1">
                <a:solidFill>
                  <a:srgbClr val="FF0000"/>
                </a:solidFill>
                <a:latin typeface="仿宋" panose="02010609060101010101" pitchFamily="49" charset="-122"/>
                <a:ea typeface="仿宋" panose="02010609060101010101" pitchFamily="49" charset="-122"/>
              </a:rPr>
              <a:t>循序渐进，先易后难。</a:t>
            </a:r>
            <a:r>
              <a:rPr lang="zh-CN" altLang="en-US" sz="2000" b="1">
                <a:latin typeface="仿宋" panose="02010609060101010101" pitchFamily="49" charset="-122"/>
                <a:ea typeface="仿宋" panose="02010609060101010101" pitchFamily="49" charset="-122"/>
              </a:rPr>
              <a:t>（将能断开的先断开，逐步缩小范围，然后集中精力分析难断句  与上下文的联系）</a:t>
            </a:r>
            <a:endParaRPr lang="zh-CN" altLang="en-US" sz="2000" b="1">
              <a:solidFill>
                <a:srgbClr val="3333FF"/>
              </a:solidFill>
              <a:latin typeface="仿宋" panose="02010609060101010101" pitchFamily="49" charset="-122"/>
              <a:ea typeface="仿宋" panose="02010609060101010101" pitchFamily="49" charset="-122"/>
            </a:endParaRPr>
          </a:p>
          <a:p>
            <a:pPr>
              <a:lnSpc>
                <a:spcPts val="3000"/>
              </a:lnSpc>
              <a:buNone/>
            </a:pPr>
            <a:r>
              <a:rPr lang="zh-CN" altLang="en-US" sz="2000" b="1">
                <a:solidFill>
                  <a:srgbClr val="3333FF"/>
                </a:solidFill>
                <a:latin typeface="黑体" panose="02010609060101010101" pitchFamily="49" charset="-122"/>
                <a:ea typeface="黑体" panose="02010609060101010101" pitchFamily="49" charset="-122"/>
              </a:rPr>
              <a:t>第四步</a:t>
            </a:r>
            <a:r>
              <a:rPr lang="en-US" altLang="zh-CN" sz="2000" b="1">
                <a:solidFill>
                  <a:srgbClr val="3333FF"/>
                </a:solidFill>
                <a:latin typeface="黑体" panose="02010609060101010101" pitchFamily="49" charset="-122"/>
                <a:ea typeface="黑体" panose="02010609060101010101" pitchFamily="49" charset="-122"/>
              </a:rPr>
              <a:t>:</a:t>
            </a:r>
            <a:r>
              <a:rPr lang="zh-CN" altLang="en-US" sz="2000" b="1">
                <a:solidFill>
                  <a:srgbClr val="FF0000"/>
                </a:solidFill>
                <a:latin typeface="仿宋" panose="02010609060101010101" pitchFamily="49" charset="-122"/>
                <a:ea typeface="仿宋" panose="02010609060101010101" pitchFamily="49" charset="-122"/>
              </a:rPr>
              <a:t>借助“特征”和方法，巧妙断句。</a:t>
            </a:r>
            <a:endParaRPr lang="zh-CN" altLang="en-US" sz="2000">
              <a:solidFill>
                <a:srgbClr val="FF0000"/>
              </a:solidFill>
              <a:latin typeface="仿宋" panose="02010609060101010101" pitchFamily="49" charset="-122"/>
              <a:ea typeface="仿宋" panose="02010609060101010101" pitchFamily="49" charset="-122"/>
            </a:endParaRPr>
          </a:p>
        </p:txBody>
      </p:sp>
      <p:sp>
        <p:nvSpPr>
          <p:cNvPr id="25602" name="文本框 238594"/>
          <p:cNvSpPr txBox="1"/>
          <p:nvPr>
            <p:custDataLst>
              <p:tags r:id="rId4"/>
            </p:custDataLst>
          </p:nvPr>
        </p:nvSpPr>
        <p:spPr>
          <a:xfrm>
            <a:off x="213043" y="415134"/>
            <a:ext cx="1826069" cy="584775"/>
          </a:xfrm>
          <a:prstGeom prst="rect">
            <a:avLst/>
          </a:prstGeom>
          <a:solidFill>
            <a:schemeClr val="tx1"/>
          </a:soli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buFont typeface="Arial" pitchFamily="34" charset="0"/>
              <a:buNone/>
            </a:pPr>
            <a:r>
              <a:rPr lang="zh-CN" altLang="en-US" sz="3200" b="1">
                <a:solidFill>
                  <a:srgbClr val="FF0000"/>
                </a:solidFill>
                <a:latin typeface="黑体" panose="02010609060101010101" pitchFamily="49" charset="-122"/>
                <a:ea typeface="黑体" panose="02010609060101010101" pitchFamily="49" charset="-122"/>
              </a:rPr>
              <a:t>断句步骤</a:t>
            </a:r>
            <a:endParaRPr lang="zh-CN" altLang="en-US" sz="3200" b="1">
              <a:solidFill>
                <a:srgbClr val="FF0000"/>
              </a:solidFill>
              <a:latin typeface="黑体" panose="02010609060101010101" pitchFamily="49" charset="-122"/>
              <a:ea typeface="黑体" panose="02010609060101010101" pitchFamily="49" charset="-122"/>
            </a:endParaRPr>
          </a:p>
        </p:txBody>
      </p:sp>
      <p:sp>
        <p:nvSpPr>
          <p:cNvPr id="238596" name="文本框 238595"/>
          <p:cNvSpPr txBox="1"/>
          <p:nvPr>
            <p:custDataLst>
              <p:tags r:id="rId5"/>
            </p:custDataLst>
          </p:nvPr>
        </p:nvSpPr>
        <p:spPr>
          <a:xfrm>
            <a:off x="2258659" y="4462838"/>
            <a:ext cx="8890192" cy="583565"/>
          </a:xfrm>
          <a:prstGeom prst="rect">
            <a:avLst/>
          </a:prstGeom>
          <a:solidFill>
            <a:srgbClr val="FFFF99"/>
          </a:solid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Font typeface="Arial" pitchFamily="34" charset="0"/>
              <a:buNone/>
            </a:pPr>
            <a:r>
              <a:rPr lang="zh-CN" altLang="en-US" sz="3200" b="1" spc="150" noProof="1">
                <a:solidFill>
                  <a:schemeClr val="tx1">
                    <a:lumMod val="75000"/>
                    <a:lumOff val="25000"/>
                  </a:schemeClr>
                </a:solidFill>
                <a:latin typeface="华文楷体" panose="02010600040101010101" pitchFamily="2" charset="-122"/>
                <a:ea typeface="华文楷体" panose="02010600040101010101" pitchFamily="2" charset="-122"/>
                <a:sym typeface="+mn-ea"/>
              </a:rPr>
              <a:t>下面我们就来学习文言文断句常用的一些方法</a:t>
            </a:r>
            <a:r>
              <a:rPr lang="en-US" altLang="zh-CN" sz="3200" b="1" spc="150" noProof="1">
                <a:solidFill>
                  <a:schemeClr val="tx1">
                    <a:lumMod val="75000"/>
                    <a:lumOff val="25000"/>
                  </a:schemeClr>
                </a:solidFill>
                <a:latin typeface="华文楷体" panose="02010600040101010101" pitchFamily="2" charset="-122"/>
                <a:ea typeface="华文楷体" panose="02010600040101010101" pitchFamily="2" charset="-122"/>
                <a:sym typeface="+mn-ea"/>
              </a:rPr>
              <a:t>!</a:t>
            </a:r>
            <a:endParaRPr lang="zh-CN" altLang="en-US" sz="3200" b="1" spc="150" noProof="1">
              <a:solidFill>
                <a:schemeClr val="tx1">
                  <a:lumMod val="75000"/>
                  <a:lumOff val="25000"/>
                </a:schemeClr>
              </a:solidFill>
              <a:latin typeface="华文楷体" panose="02010600040101010101" pitchFamily="2" charset="-122"/>
              <a:ea typeface="华文楷体" panose="02010600040101010101" pitchFamily="2" charset="-122"/>
              <a:sym typeface="+mn-ea"/>
            </a:endParaRPr>
          </a:p>
        </p:txBody>
      </p:sp>
    </p:spTree>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2385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859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biLevel thresh="50000"/>
          </a:blip>
          <a:stretch>
            <a:fillRect/>
          </a:stretch>
        </p:blipFill>
        <p:spPr>
          <a:xfrm>
            <a:off x="4738688" y="-155575"/>
            <a:ext cx="2714625" cy="1376363"/>
          </a:xfrm>
          <a:prstGeom prst="rect">
            <a:avLst/>
          </a:prstGeom>
          <a:noFill/>
          <a:ln w="9525">
            <a:noFill/>
          </a:ln>
        </p:spPr>
      </p:pic>
      <p:sp>
        <p:nvSpPr>
          <p:cNvPr id="6" name="矩形 5"/>
          <p:cNvSpPr/>
          <p:nvPr>
            <p:custDataLst>
              <p:tags r:id="rId6"/>
            </p:custDataLst>
          </p:nvPr>
        </p:nvSpPr>
        <p:spPr>
          <a:xfrm>
            <a:off x="4975225" y="225425"/>
            <a:ext cx="2241550" cy="58420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595959"/>
                </a:solidFill>
                <a:latin typeface="思源黑体 Bold" charset="-122"/>
                <a:ea typeface="思源黑体 Bold" charset="-122"/>
                <a:sym typeface="宋体" panose="02010600030101010101" pitchFamily="2" charset="-122"/>
              </a:rPr>
              <a:t>知识梳理</a:t>
            </a:r>
            <a:endParaRPr lang="zh-CN" altLang="en-US" sz="3200">
              <a:solidFill>
                <a:srgbClr val="595959"/>
              </a:solidFill>
              <a:latin typeface="思源黑体 Bold" charset="-122"/>
              <a:ea typeface="思源黑体 Bold" charset="-122"/>
            </a:endParaRPr>
          </a:p>
        </p:txBody>
      </p:sp>
      <p:cxnSp>
        <p:nvCxnSpPr>
          <p:cNvPr id="9" name="直接连接符 8"/>
          <p:cNvCxnSpPr/>
          <p:nvPr>
            <p:custDataLst>
              <p:tags r:id="rId7"/>
            </p:custDataLst>
          </p:nvPr>
        </p:nvCxnSpPr>
        <p:spPr>
          <a:xfrm>
            <a:off x="504825" y="531813"/>
            <a:ext cx="404018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8"/>
            </p:custDataLst>
          </p:nvPr>
        </p:nvCxnSpPr>
        <p:spPr>
          <a:xfrm>
            <a:off x="7754938" y="531813"/>
            <a:ext cx="4038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椭圆 10"/>
          <p:cNvSpPr/>
          <p:nvPr>
            <p:custDataLst>
              <p:tags r:id="rId9"/>
            </p:custDataLst>
          </p:nvPr>
        </p:nvSpPr>
        <p:spPr>
          <a:xfrm>
            <a:off x="450850" y="479425"/>
            <a:ext cx="107950"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12" name="椭圆 11"/>
          <p:cNvSpPr/>
          <p:nvPr>
            <p:custDataLst>
              <p:tags r:id="rId10"/>
            </p:custDataLst>
          </p:nvPr>
        </p:nvSpPr>
        <p:spPr>
          <a:xfrm>
            <a:off x="11687175" y="479425"/>
            <a:ext cx="106363"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grpSp>
        <p:nvGrpSpPr>
          <p:cNvPr id="2" name="组合 1"/>
          <p:cNvGrpSpPr/>
          <p:nvPr>
            <p:custDataLst>
              <p:tags r:id="rId11"/>
            </p:custDataLst>
          </p:nvPr>
        </p:nvGrpSpPr>
        <p:grpSpPr>
          <a:xfrm>
            <a:off x="452438" y="1143000"/>
            <a:ext cx="998537" cy="5354638"/>
            <a:chOff x="4142317" y="811530"/>
            <a:chExt cx="998220" cy="5354320"/>
          </a:xfrm>
        </p:grpSpPr>
        <p:sp>
          <p:nvSpPr>
            <p:cNvPr id="3" name="任意多边形 2"/>
            <p:cNvSpPr/>
            <p:nvPr>
              <p:custDataLst>
                <p:tags r:id="rId12"/>
              </p:custDataLst>
            </p:nvPr>
          </p:nvSpPr>
          <p:spPr>
            <a:xfrm flipH="1">
              <a:off x="4640580" y="811530"/>
              <a:ext cx="0" cy="5354320"/>
            </a:xfrm>
            <a:custGeom>
              <a:gdLst>
                <a:gd name="connisteX0" fmla="*/ 0 w 0"/>
                <a:gd name="connsiteY0" fmla="*/ 0 h 5354320"/>
                <a:gd name="connisteX1" fmla="*/ 0 w 0"/>
                <a:gd name="connsiteY1" fmla="*/ 5354320 h 5354320"/>
              </a:gdLst>
              <a:cxnLst>
                <a:cxn ang="0">
                  <a:pos x="connisteX0" y="connsiteY0"/>
                </a:cxn>
                <a:cxn ang="0">
                  <a:pos x="connisteX1" y="connsiteY1"/>
                </a:cxn>
              </a:cxnLst>
              <a:rect l="l" t="t" r="r" b="b"/>
              <a:pathLst>
                <a:path h="5354320">
                  <a:moveTo>
                    <a:pt x="0" y="0"/>
                  </a:moveTo>
                  <a:lnTo>
                    <a:pt x="0" y="5354320"/>
                  </a:lnTo>
                </a:path>
              </a:pathLst>
            </a:custGeom>
            <a:noFill/>
            <a:ln w="6350" cmpd="sng">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z="1865" strike="noStrike" noProof="1">
                <a:latin typeface="思源黑体 Bold" charset="-122"/>
                <a:ea typeface="思源黑体 Bold" charset="-122"/>
              </a:endParaRPr>
            </a:p>
          </p:txBody>
        </p:sp>
        <p:sp>
          <p:nvSpPr>
            <p:cNvPr id="4" name="菱形 3"/>
            <p:cNvSpPr/>
            <p:nvPr>
              <p:custDataLst>
                <p:tags r:id="rId13"/>
              </p:custDataLst>
            </p:nvPr>
          </p:nvSpPr>
          <p:spPr>
            <a:xfrm>
              <a:off x="4142317" y="1092200"/>
              <a:ext cx="998220" cy="998220"/>
            </a:xfrm>
            <a:prstGeom prst="diamond">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r>
                <a:rPr lang="zh-CN" altLang="en-US" sz="3735" strike="noStrike" noProof="1">
                  <a:latin typeface="思源黑体 Bold" charset="-122"/>
                  <a:ea typeface="思源黑体 Bold" charset="-122"/>
                </a:rPr>
                <a:t>壹</a:t>
              </a:r>
              <a:endParaRPr lang="zh-CN" altLang="en-US" sz="3735" strike="noStrike" noProof="1">
                <a:latin typeface="思源黑体 Bold" charset="-122"/>
                <a:ea typeface="思源黑体 Bold" charset="-122"/>
              </a:endParaRPr>
            </a:p>
          </p:txBody>
        </p:sp>
      </p:grpSp>
      <p:sp>
        <p:nvSpPr>
          <p:cNvPr id="15" name="Title 4"/>
          <p:cNvSpPr txBox="1"/>
          <p:nvPr>
            <p:custDataLst>
              <p:tags r:id="rId14"/>
            </p:custDataLst>
          </p:nvPr>
        </p:nvSpPr>
        <p:spPr>
          <a:xfrm>
            <a:off x="1701166" y="1423670"/>
            <a:ext cx="3858384" cy="623570"/>
          </a:xfrm>
          <a:prstGeom prst="rect">
            <a:avLst/>
          </a:prstGeom>
          <a:solidFill>
            <a:srgbClr val="FFFF00"/>
          </a:solidFill>
          <a:ln>
            <a:solidFill>
              <a:schemeClr val="tx2"/>
            </a:solidFill>
          </a:ln>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r>
              <a:rPr lang="zh-CN" altLang="en-US" sz="4000" b="1" strike="noStrike" noProof="1">
                <a:latin typeface="华文楷体" panose="02010600040101010101" pitchFamily="2" charset="-122"/>
                <a:ea typeface="华文楷体" panose="02010600040101010101" pitchFamily="2" charset="-122"/>
                <a:cs typeface="+mn-ea"/>
                <a:sym typeface="+mn-lt"/>
              </a:rPr>
              <a:t>找名代，定句读</a:t>
            </a:r>
            <a:endParaRPr lang="zh-CN" altLang="en-US" sz="4000" b="1" strike="noStrike" noProof="1">
              <a:latin typeface="华文楷体" panose="02010600040101010101" pitchFamily="2" charset="-122"/>
              <a:ea typeface="华文楷体" panose="02010600040101010101" pitchFamily="2" charset="-122"/>
              <a:cs typeface="+mn-ea"/>
              <a:sym typeface="+mn-lt"/>
            </a:endParaRPr>
          </a:p>
        </p:txBody>
      </p:sp>
      <p:pic>
        <p:nvPicPr>
          <p:cNvPr id="16" name="图片 15"/>
          <p:cNvPicPr>
            <a:picLocks noChangeAspect="1"/>
          </p:cNvPicPr>
          <p:nvPr>
            <p:custDataLst>
              <p:tags r:id="rId16"/>
            </p:custDataLst>
          </p:nvPr>
        </p:nvPicPr>
        <p:blipFill>
          <a:blip r:embed="rId15"/>
          <a:srcRect l="3099" t="59167" r="51257"/>
          <a:stretch>
            <a:fillRect/>
          </a:stretch>
        </p:blipFill>
        <p:spPr>
          <a:xfrm>
            <a:off x="0" y="4924425"/>
            <a:ext cx="4978400" cy="2881313"/>
          </a:xfrm>
          <a:prstGeom prst="rect">
            <a:avLst/>
          </a:prstGeom>
          <a:noFill/>
          <a:ln w="9525">
            <a:noFill/>
          </a:ln>
        </p:spPr>
      </p:pic>
      <p:sp>
        <p:nvSpPr>
          <p:cNvPr id="8" name="文本框 7"/>
          <p:cNvSpPr txBox="1"/>
          <p:nvPr>
            <p:custDataLst>
              <p:tags r:id="rId17"/>
            </p:custDataLst>
          </p:nvPr>
        </p:nvSpPr>
        <p:spPr>
          <a:xfrm>
            <a:off x="2768156" y="2165124"/>
            <a:ext cx="4414138"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600" b="1">
                <a:solidFill>
                  <a:srgbClr val="FF0000"/>
                </a:solidFill>
                <a:latin typeface="方正舒体" panose="02010601030101010101" pitchFamily="2" charset="-122"/>
                <a:ea typeface="方正舒体" panose="02010601030101010101" pitchFamily="2" charset="-122"/>
              </a:rPr>
              <a:t>主语前断，宾语后断。</a:t>
            </a:r>
            <a:endParaRPr lang="zh-CN" altLang="en-US" sz="3600" b="1">
              <a:solidFill>
                <a:srgbClr val="FF0000"/>
              </a:solidFill>
              <a:latin typeface="方正舒体" panose="02010601030101010101" pitchFamily="2" charset="-122"/>
              <a:ea typeface="方正舒体" panose="02010601030101010101" pitchFamily="2" charset="-122"/>
            </a:endParaRPr>
          </a:p>
        </p:txBody>
      </p:sp>
      <p:sp>
        <p:nvSpPr>
          <p:cNvPr id="13" name="文本框 12"/>
          <p:cNvSpPr txBox="1"/>
          <p:nvPr>
            <p:custDataLst>
              <p:tags r:id="rId18"/>
            </p:custDataLst>
          </p:nvPr>
        </p:nvSpPr>
        <p:spPr>
          <a:xfrm>
            <a:off x="1400492" y="2961639"/>
            <a:ext cx="9391015" cy="26517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lang="en-US" altLang="zh-CN" b="1">
                <a:effectLst>
                  <a:outerShdw blurRad="38100" dist="38100" dir="2700000">
                    <a:srgbClr val="C0C0C0"/>
                  </a:outerShdw>
                </a:effectLst>
                <a:latin typeface="宋体" panose="02010600030101010101" pitchFamily="2" charset="-122"/>
                <a:ea typeface="宋体" panose="02010600030101010101" pitchFamily="2" charset="-122"/>
                <a:sym typeface="+mn-ea"/>
              </a:rPr>
              <a:t>          </a:t>
            </a:r>
            <a:r>
              <a:rPr lang="zh-CN" altLang="en-US" sz="3200" b="1">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和现代汉语一样，名词或代词一般也常常作句子的主语和宾语，因此找出文中反复出现的</a:t>
            </a:r>
            <a:r>
              <a:rPr lang="zh-CN" altLang="en-US" sz="3200" b="1">
                <a:solidFill>
                  <a:srgbClr val="FF0000"/>
                </a:solidFill>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名词</a:t>
            </a:r>
            <a:r>
              <a:rPr lang="zh-CN" altLang="en-US" sz="3200" b="1">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或</a:t>
            </a:r>
            <a:r>
              <a:rPr lang="zh-CN" altLang="en-US" sz="3200" b="1">
                <a:solidFill>
                  <a:srgbClr val="FF0000"/>
                </a:solidFill>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代词</a:t>
            </a:r>
            <a:r>
              <a:rPr lang="zh-CN" altLang="en-US" sz="3200" b="1">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，就可以确定停顿的位置。</a:t>
            </a:r>
            <a:endParaRPr kumimoji="0" lang="zh-CN" altLang="en-US" sz="3200" b="1" i="0" u="none" strike="noStrike" kern="1200" cap="none" spc="0" normalizeH="0" baseline="0" noProof="1">
              <a:effectLst>
                <a:outerShdw blurRad="38100" dist="38100" dir="2700000">
                  <a:srgbClr val="C0C0C0"/>
                </a:outerShdw>
              </a:effectLst>
              <a:latin typeface="楷体_GB2312" panose="02010609030101010101" pitchFamily="49" charset="-122"/>
              <a:ea typeface="楷体_GB2312" panose="02010609030101010101" pitchFamily="49" charset="-122"/>
              <a:cs typeface="+mn-cs"/>
            </a:endParaRPr>
          </a:p>
          <a:p>
            <a:pPr marL="342900" marR="0" lvl="0" indent="-3429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None/>
            </a:pPr>
            <a:r>
              <a:rPr lang="zh-CN" altLang="en-US" sz="3200" b="1">
                <a:solidFill>
                  <a:srgbClr val="0000FF"/>
                </a:solidFill>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    </a:t>
            </a:r>
            <a:r>
              <a:rPr lang="zh-CN" altLang="en-US" sz="3200" b="1">
                <a:solidFill>
                  <a:srgbClr val="FF0000"/>
                </a:solidFill>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注意</a:t>
            </a:r>
            <a:r>
              <a:rPr lang="zh-CN" altLang="en-US" sz="3200" b="1">
                <a:effectLst>
                  <a:outerShdw blurRad="38100" dist="38100" dir="2700000">
                    <a:srgbClr val="C0C0C0"/>
                  </a:outerShdw>
                </a:effectLst>
                <a:latin typeface="楷体_GB2312" panose="02010609030101010101" pitchFamily="49" charset="-122"/>
                <a:ea typeface="楷体_GB2312" panose="02010609030101010101" pitchFamily="49" charset="-122"/>
                <a:sym typeface="+mn-ea"/>
              </a:rPr>
              <a:t>：文言文中，人名第一次出现时往往用全称，以后再出现就只提名不提姓了。</a:t>
            </a:r>
            <a:endParaRPr lang="zh-CN" altLang="en-US" sz="3200"/>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8" grpId="0"/>
      <p:bldP spid="1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945634" name="Rectangle 34"/>
          <p:cNvSpPr>
            <a:spLocks noChangeArrowheads="1"/>
          </p:cNvSpPr>
          <p:nvPr>
            <p:custDataLst>
              <p:tags r:id="rId3"/>
            </p:custDataLst>
          </p:nvPr>
        </p:nvSpPr>
        <p:spPr bwMode="auto">
          <a:xfrm>
            <a:off x="3694113" y="5260976"/>
            <a:ext cx="6704012" cy="118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此</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是</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斯</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兹</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夫</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等，另</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之</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其</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彼</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除作人称代词外，还常作指示代词。</a:t>
            </a:r>
            <a:endParaRPr lang="zh-CN" altLang="en-US" sz="2400"/>
          </a:p>
        </p:txBody>
      </p:sp>
      <p:sp>
        <p:nvSpPr>
          <p:cNvPr id="1945632" name="Rectangle 32"/>
          <p:cNvSpPr>
            <a:spLocks noChangeArrowheads="1"/>
          </p:cNvSpPr>
          <p:nvPr>
            <p:custDataLst>
              <p:tags r:id="rId4"/>
            </p:custDataLst>
          </p:nvPr>
        </p:nvSpPr>
        <p:spPr bwMode="auto">
          <a:xfrm>
            <a:off x="1839913" y="5260976"/>
            <a:ext cx="1854200" cy="1185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指示代词</a:t>
            </a:r>
            <a:endParaRPr lang="zh-CN" altLang="en-US" sz="2400"/>
          </a:p>
        </p:txBody>
      </p:sp>
      <p:sp>
        <p:nvSpPr>
          <p:cNvPr id="1945631" name="Rectangle 31"/>
          <p:cNvSpPr>
            <a:spLocks noChangeArrowheads="1"/>
          </p:cNvSpPr>
          <p:nvPr>
            <p:custDataLst>
              <p:tags r:id="rId5"/>
            </p:custDataLst>
          </p:nvPr>
        </p:nvSpPr>
        <p:spPr bwMode="auto">
          <a:xfrm>
            <a:off x="3694113" y="4075113"/>
            <a:ext cx="6704012" cy="1185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cs typeface="Times New Roman" panose="02020603050405020304" pitchFamily="18" charset="0"/>
              </a:rPr>
              <a:t>问人的有</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谁</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孰</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何</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何</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也问事。问事的还有</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奚</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胡</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曷</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恶</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安</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焉</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等。</a:t>
            </a:r>
            <a:endParaRPr lang="zh-CN" altLang="en-US" sz="2400"/>
          </a:p>
        </p:txBody>
      </p:sp>
      <p:sp>
        <p:nvSpPr>
          <p:cNvPr id="1945629" name="Rectangle 29"/>
          <p:cNvSpPr>
            <a:spLocks noChangeArrowheads="1"/>
          </p:cNvSpPr>
          <p:nvPr>
            <p:custDataLst>
              <p:tags r:id="rId6"/>
            </p:custDataLst>
          </p:nvPr>
        </p:nvSpPr>
        <p:spPr bwMode="auto">
          <a:xfrm>
            <a:off x="1839913" y="4075113"/>
            <a:ext cx="1854200" cy="1185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疑问代词</a:t>
            </a:r>
            <a:endParaRPr lang="zh-CN" altLang="en-US" sz="2400"/>
          </a:p>
        </p:txBody>
      </p:sp>
      <p:sp>
        <p:nvSpPr>
          <p:cNvPr id="1945628" name="Rectangle 28"/>
          <p:cNvSpPr>
            <a:spLocks noChangeArrowheads="1"/>
          </p:cNvSpPr>
          <p:nvPr>
            <p:custDataLst>
              <p:tags r:id="rId7"/>
            </p:custDataLst>
          </p:nvPr>
        </p:nvSpPr>
        <p:spPr bwMode="auto">
          <a:xfrm>
            <a:off x="3694113" y="3254375"/>
            <a:ext cx="6704012" cy="82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cs typeface="Times New Roman" panose="02020603050405020304" pitchFamily="18" charset="0"/>
              </a:rPr>
              <a:t>之、其、彼，代谈话或为文所及的第三者，不仅代人，还可以代事代物。</a:t>
            </a:r>
            <a:endParaRPr lang="zh-CN" altLang="en-US" sz="2400"/>
          </a:p>
        </p:txBody>
      </p:sp>
      <p:sp>
        <p:nvSpPr>
          <p:cNvPr id="1945627" name="Rectangle 27"/>
          <p:cNvSpPr>
            <a:spLocks noChangeArrowheads="1"/>
          </p:cNvSpPr>
          <p:nvPr>
            <p:custDataLst>
              <p:tags r:id="rId8"/>
            </p:custDataLst>
          </p:nvPr>
        </p:nvSpPr>
        <p:spPr bwMode="auto">
          <a:xfrm>
            <a:off x="2495551" y="3254375"/>
            <a:ext cx="1198563" cy="82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第三人称代词</a:t>
            </a:r>
            <a:endParaRPr lang="zh-CN" altLang="en-US" sz="2400"/>
          </a:p>
        </p:txBody>
      </p:sp>
      <p:sp>
        <p:nvSpPr>
          <p:cNvPr id="1945625" name="Rectangle 25"/>
          <p:cNvSpPr>
            <a:spLocks noChangeArrowheads="1"/>
          </p:cNvSpPr>
          <p:nvPr>
            <p:custDataLst>
              <p:tags r:id="rId9"/>
            </p:custDataLst>
          </p:nvPr>
        </p:nvSpPr>
        <p:spPr bwMode="auto">
          <a:xfrm>
            <a:off x="3694113" y="2068513"/>
            <a:ext cx="6704012" cy="1185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cs typeface="Times New Roman" panose="02020603050405020304" pitchFamily="18" charset="0"/>
              </a:rPr>
              <a:t>尔、汝、女、若、乃、而、子、君、公、阁下、陛下、足下等，代受话人。其中</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阁下</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陛下</a:t>
            </a:r>
            <a:r>
              <a:rPr lang="zh-CN" altLang="en-US" sz="2400" b="1">
                <a:latin typeface="宋体" panose="02010600030101010101" pitchFamily="2" charset="-122"/>
                <a:cs typeface="Times New Roman" panose="02020603050405020304" pitchFamily="18" charset="0"/>
              </a:rPr>
              <a:t>”</a:t>
            </a:r>
            <a:r>
              <a:rPr lang="zh-CN" altLang="en-US" sz="2400" b="1">
                <a:latin typeface="Times New Roman" panose="02020603050405020304" pitchFamily="18" charset="0"/>
                <a:cs typeface="Times New Roman" panose="02020603050405020304" pitchFamily="18" charset="0"/>
              </a:rPr>
              <a:t>多用在外交用语中。</a:t>
            </a:r>
            <a:endParaRPr lang="zh-CN" altLang="en-US" sz="2400"/>
          </a:p>
        </p:txBody>
      </p:sp>
      <p:sp>
        <p:nvSpPr>
          <p:cNvPr id="1945624" name="Rectangle 24"/>
          <p:cNvSpPr>
            <a:spLocks noChangeArrowheads="1"/>
          </p:cNvSpPr>
          <p:nvPr>
            <p:custDataLst>
              <p:tags r:id="rId10"/>
            </p:custDataLst>
          </p:nvPr>
        </p:nvSpPr>
        <p:spPr bwMode="auto">
          <a:xfrm>
            <a:off x="2495551" y="2068513"/>
            <a:ext cx="1198563" cy="11858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第二人称代词</a:t>
            </a:r>
            <a:endParaRPr lang="zh-CN" altLang="en-US" sz="2400"/>
          </a:p>
        </p:txBody>
      </p:sp>
      <p:sp>
        <p:nvSpPr>
          <p:cNvPr id="1945622" name="Rectangle 22"/>
          <p:cNvSpPr>
            <a:spLocks noChangeArrowheads="1"/>
          </p:cNvSpPr>
          <p:nvPr>
            <p:custDataLst>
              <p:tags r:id="rId11"/>
            </p:custDataLst>
          </p:nvPr>
        </p:nvSpPr>
        <p:spPr bwMode="auto">
          <a:xfrm>
            <a:off x="3694113" y="1247775"/>
            <a:ext cx="6704012" cy="82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r>
              <a:rPr lang="zh-CN" altLang="en-US" sz="2400" b="1">
                <a:latin typeface="Times New Roman" panose="02020603050405020304" pitchFamily="18" charset="0"/>
                <a:cs typeface="Times New Roman" panose="02020603050405020304" pitchFamily="18" charset="0"/>
              </a:rPr>
              <a:t>吾、我、予、余、朕、孤、寡人、臣、仆、妾等词，代说话或写文章的人。</a:t>
            </a:r>
            <a:endParaRPr lang="zh-CN" altLang="en-US" sz="2400"/>
          </a:p>
        </p:txBody>
      </p:sp>
      <p:sp>
        <p:nvSpPr>
          <p:cNvPr id="1945621" name="Rectangle 21"/>
          <p:cNvSpPr>
            <a:spLocks noChangeArrowheads="1"/>
          </p:cNvSpPr>
          <p:nvPr>
            <p:custDataLst>
              <p:tags r:id="rId12"/>
            </p:custDataLst>
          </p:nvPr>
        </p:nvSpPr>
        <p:spPr bwMode="auto">
          <a:xfrm>
            <a:off x="2495551" y="1247775"/>
            <a:ext cx="1198563" cy="820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第一人称代词</a:t>
            </a:r>
            <a:endParaRPr lang="zh-CN" altLang="en-US" sz="2400"/>
          </a:p>
        </p:txBody>
      </p:sp>
      <p:sp>
        <p:nvSpPr>
          <p:cNvPr id="1945620" name="Rectangle 20"/>
          <p:cNvSpPr>
            <a:spLocks noChangeArrowheads="1"/>
          </p:cNvSpPr>
          <p:nvPr>
            <p:custDataLst>
              <p:tags r:id="rId13"/>
            </p:custDataLst>
          </p:nvPr>
        </p:nvSpPr>
        <p:spPr bwMode="auto">
          <a:xfrm>
            <a:off x="1839914" y="1247775"/>
            <a:ext cx="655637" cy="2827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人称代词</a:t>
            </a:r>
            <a:endParaRPr lang="zh-CN" altLang="en-US" sz="2400"/>
          </a:p>
        </p:txBody>
      </p:sp>
      <p:sp>
        <p:nvSpPr>
          <p:cNvPr id="1945619" name="Rectangle 19"/>
          <p:cNvSpPr>
            <a:spLocks noChangeArrowheads="1"/>
          </p:cNvSpPr>
          <p:nvPr>
            <p:custDataLst>
              <p:tags r:id="rId14"/>
            </p:custDataLst>
          </p:nvPr>
        </p:nvSpPr>
        <p:spPr bwMode="auto">
          <a:xfrm>
            <a:off x="3694113" y="792163"/>
            <a:ext cx="6704012" cy="455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常见典型虚词</a:t>
            </a:r>
            <a:endParaRPr lang="zh-CN" altLang="en-US" sz="2400"/>
          </a:p>
        </p:txBody>
      </p:sp>
      <p:sp>
        <p:nvSpPr>
          <p:cNvPr id="1945617" name="Rectangle 17"/>
          <p:cNvSpPr>
            <a:spLocks noChangeArrowheads="1"/>
          </p:cNvSpPr>
          <p:nvPr>
            <p:custDataLst>
              <p:tags r:id="rId15"/>
            </p:custDataLst>
          </p:nvPr>
        </p:nvSpPr>
        <p:spPr bwMode="auto">
          <a:xfrm>
            <a:off x="1839913" y="792163"/>
            <a:ext cx="1854200" cy="455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90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defPPr>
              <a:defRPr lang="zh-CN"/>
            </a:defPPr>
            <a:lvl1pPr marL="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1pPr>
            <a:lvl2pPr marL="4572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2pPr>
            <a:lvl3pPr marL="9144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3pPr>
            <a:lvl4pPr marL="13716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4pPr>
            <a:lvl5pPr marL="1828800" algn="l" defTabSz="914400" rtl="0" eaLnBrk="1" latinLnBrk="0" hangingPunct="1">
              <a:tabLst>
                <a:tab pos="2400300"/>
              </a:tabLst>
              <a:defRPr sz="1800"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buFont typeface="Arial" pitchFamily="34" charset="0"/>
              <a:tabLst>
                <a:tab pos="2400300"/>
              </a:tabLst>
              <a:defRPr sz="1800" kern="1200">
                <a:solidFill>
                  <a:schemeClr val="tx1"/>
                </a:solidFill>
                <a:latin typeface="Arial" pitchFamily="34" charset="0"/>
                <a:ea typeface="宋体" panose="02010600030101010101" pitchFamily="2" charset="-122"/>
                <a:cs typeface="+mn-cs"/>
              </a:defRPr>
            </a:lvl9pPr>
          </a:lstStyle>
          <a:p>
            <a:pPr algn="ctr"/>
            <a:r>
              <a:rPr lang="zh-CN" altLang="en-US" sz="2400" b="1">
                <a:latin typeface="Times New Roman" panose="02020603050405020304" pitchFamily="18" charset="0"/>
                <a:cs typeface="Times New Roman" panose="02020603050405020304" pitchFamily="18" charset="0"/>
              </a:rPr>
              <a:t>代词类别</a:t>
            </a:r>
            <a:endParaRPr lang="zh-CN" altLang="en-US" sz="2400"/>
          </a:p>
        </p:txBody>
      </p:sp>
      <p:sp>
        <p:nvSpPr>
          <p:cNvPr id="1945641" name="Line 41"/>
          <p:cNvSpPr>
            <a:spLocks noChangeShapeType="1"/>
          </p:cNvSpPr>
          <p:nvPr>
            <p:custDataLst>
              <p:tags r:id="rId16"/>
            </p:custDataLst>
          </p:nvPr>
        </p:nvSpPr>
        <p:spPr bwMode="auto">
          <a:xfrm>
            <a:off x="1839913" y="1247775"/>
            <a:ext cx="8558212" cy="0"/>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44" name="Line 44"/>
          <p:cNvSpPr>
            <a:spLocks noChangeShapeType="1"/>
          </p:cNvSpPr>
          <p:nvPr>
            <p:custDataLst>
              <p:tags r:id="rId17"/>
            </p:custDataLst>
          </p:nvPr>
        </p:nvSpPr>
        <p:spPr bwMode="auto">
          <a:xfrm flipH="1">
            <a:off x="3694113" y="792164"/>
            <a:ext cx="0" cy="5654675"/>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48" name="Line 48"/>
          <p:cNvSpPr>
            <a:spLocks noChangeShapeType="1"/>
          </p:cNvSpPr>
          <p:nvPr>
            <p:custDataLst>
              <p:tags r:id="rId18"/>
            </p:custDataLst>
          </p:nvPr>
        </p:nvSpPr>
        <p:spPr bwMode="auto">
          <a:xfrm>
            <a:off x="1839913" y="4075113"/>
            <a:ext cx="8558212" cy="0"/>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50" name="Line 50"/>
          <p:cNvSpPr>
            <a:spLocks noChangeShapeType="1"/>
          </p:cNvSpPr>
          <p:nvPr>
            <p:custDataLst>
              <p:tags r:id="rId19"/>
            </p:custDataLst>
          </p:nvPr>
        </p:nvSpPr>
        <p:spPr bwMode="auto">
          <a:xfrm flipH="1">
            <a:off x="2495550" y="1247775"/>
            <a:ext cx="0" cy="2827338"/>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58" name="Line 58"/>
          <p:cNvSpPr>
            <a:spLocks noChangeShapeType="1"/>
          </p:cNvSpPr>
          <p:nvPr>
            <p:custDataLst>
              <p:tags r:id="rId20"/>
            </p:custDataLst>
          </p:nvPr>
        </p:nvSpPr>
        <p:spPr bwMode="auto">
          <a:xfrm>
            <a:off x="2495551" y="2068513"/>
            <a:ext cx="7902575" cy="0"/>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67" name="Line 67"/>
          <p:cNvSpPr>
            <a:spLocks noChangeShapeType="1"/>
          </p:cNvSpPr>
          <p:nvPr>
            <p:custDataLst>
              <p:tags r:id="rId21"/>
            </p:custDataLst>
          </p:nvPr>
        </p:nvSpPr>
        <p:spPr bwMode="auto">
          <a:xfrm>
            <a:off x="2495551" y="3254375"/>
            <a:ext cx="7902575" cy="0"/>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84" name="Line 84"/>
          <p:cNvSpPr>
            <a:spLocks noChangeShapeType="1"/>
          </p:cNvSpPr>
          <p:nvPr>
            <p:custDataLst>
              <p:tags r:id="rId22"/>
            </p:custDataLst>
          </p:nvPr>
        </p:nvSpPr>
        <p:spPr bwMode="auto">
          <a:xfrm>
            <a:off x="1839913" y="5260975"/>
            <a:ext cx="8558212" cy="0"/>
          </a:xfrm>
          <a:prstGeom prst="line">
            <a:avLst/>
          </a:prstGeom>
          <a:noFill/>
          <a:ln w="190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35" name="Line 35"/>
          <p:cNvSpPr>
            <a:spLocks noChangeShapeType="1"/>
          </p:cNvSpPr>
          <p:nvPr>
            <p:custDataLst>
              <p:tags r:id="rId23"/>
            </p:custDataLst>
          </p:nvPr>
        </p:nvSpPr>
        <p:spPr bwMode="auto">
          <a:xfrm>
            <a:off x="1839913" y="792163"/>
            <a:ext cx="8558212" cy="0"/>
          </a:xfrm>
          <a:prstGeom prst="line">
            <a:avLst/>
          </a:prstGeom>
          <a:noFill/>
          <a:ln w="1905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37" name="Line 37"/>
          <p:cNvSpPr>
            <a:spLocks noChangeShapeType="1"/>
          </p:cNvSpPr>
          <p:nvPr>
            <p:custDataLst>
              <p:tags r:id="rId24"/>
            </p:custDataLst>
          </p:nvPr>
        </p:nvSpPr>
        <p:spPr bwMode="auto">
          <a:xfrm flipH="1">
            <a:off x="1839913" y="792164"/>
            <a:ext cx="0" cy="5654675"/>
          </a:xfrm>
          <a:prstGeom prst="line">
            <a:avLst/>
          </a:prstGeom>
          <a:noFill/>
          <a:ln w="1905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38" name="Line 38"/>
          <p:cNvSpPr>
            <a:spLocks noChangeShapeType="1"/>
          </p:cNvSpPr>
          <p:nvPr>
            <p:custDataLst>
              <p:tags r:id="rId25"/>
            </p:custDataLst>
          </p:nvPr>
        </p:nvSpPr>
        <p:spPr bwMode="auto">
          <a:xfrm flipH="1">
            <a:off x="10398125" y="792164"/>
            <a:ext cx="0" cy="5654675"/>
          </a:xfrm>
          <a:prstGeom prst="line">
            <a:avLst/>
          </a:prstGeom>
          <a:noFill/>
          <a:ln w="1905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5636" name="Line 36"/>
          <p:cNvSpPr>
            <a:spLocks noChangeShapeType="1"/>
          </p:cNvSpPr>
          <p:nvPr>
            <p:custDataLst>
              <p:tags r:id="rId26"/>
            </p:custDataLst>
          </p:nvPr>
        </p:nvSpPr>
        <p:spPr bwMode="auto">
          <a:xfrm>
            <a:off x="1839913" y="6446838"/>
            <a:ext cx="8558212" cy="0"/>
          </a:xfrm>
          <a:prstGeom prst="line">
            <a:avLst/>
          </a:prstGeom>
          <a:noFill/>
          <a:ln w="19050" cap="sq">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标题 1"/>
          <p:cNvSpPr txBox="1"/>
          <p:nvPr>
            <p:custDataLst>
              <p:tags r:id="rId27"/>
            </p:custDataLst>
          </p:nvPr>
        </p:nvSpPr>
        <p:spPr>
          <a:xfrm>
            <a:off x="350520" y="0"/>
            <a:ext cx="2009895" cy="712376"/>
          </a:xfrm>
          <a:prstGeom prst="rect">
            <a:avLst/>
          </a:prstGeom>
          <a:solidFill>
            <a:schemeClr val="tx1"/>
          </a:solidFill>
        </p:spPr>
        <p:txBody>
          <a:bodyPr/>
          <a:lstStyle>
            <a:defPPr>
              <a:defRPr lang="zh-CN"/>
            </a:defPPr>
            <a:lvl1pPr marL="0" algn="l" defTabSz="914400" rtl="0" eaLnBrk="1" fontAlgn="auto" latinLnBrk="0" hangingPunct="1">
              <a:lnSpc>
                <a:spcPct val="100000"/>
              </a:lnSpc>
              <a:spcBef>
                <a:spcPct val="0"/>
              </a:spcBef>
              <a:buNone/>
              <a:defRPr sz="2800" b="1" u="none" strike="noStrike" kern="1200" cap="none" spc="200" normalizeH="0">
                <a:solidFill>
                  <a:schemeClr val="tx1"/>
                </a:solidFill>
                <a:uFillTx/>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rgbClr val="FF0000"/>
                </a:solidFill>
                <a:latin typeface="华文中宋" panose="02010600040101010101" pitchFamily="2" charset="-122"/>
                <a:ea typeface="楷体_GB2312" panose="02010609030101010101" pitchFamily="49" charset="-122"/>
                <a:sym typeface="+mn-ea"/>
              </a:rPr>
              <a:t>3</a:t>
            </a:r>
            <a:r>
              <a:rPr lang="zh-CN" altLang="en-US" sz="3600">
                <a:solidFill>
                  <a:srgbClr val="FF0000"/>
                </a:solidFill>
                <a:latin typeface="华文中宋" panose="02010600040101010101" pitchFamily="2" charset="-122"/>
                <a:ea typeface="楷体_GB2312" panose="02010609030101010101" pitchFamily="49" charset="-122"/>
                <a:sym typeface="+mn-ea"/>
              </a:rPr>
              <a:t>类代词：</a:t>
            </a:r>
            <a:endParaRPr lang="en-US" altLang="zh-CN" sz="3600">
              <a:sym typeface="+mn-ea"/>
            </a:endParaRPr>
          </a:p>
        </p:txBody>
      </p:sp>
    </p:spTree>
  </p:cSld>
  <p:clrMapOvr>
    <a:masterClrMapping/>
  </p:clrMapOvr>
  <p:transition spd="slow">
    <p:rand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a:xfrm>
            <a:off x="350521" y="0"/>
            <a:ext cx="1818522" cy="1098550"/>
          </a:xfrm>
          <a:solidFill>
            <a:schemeClr val="tx1"/>
          </a:solidFill>
        </p:spPr>
        <p:txBody>
          <a:bodyPr/>
          <a:lstStyle/>
          <a:p>
            <a:pPr algn="l"/>
            <a:r>
              <a:rPr lang="zh-CN" altLang="en-US" sz="3600">
                <a:solidFill>
                  <a:srgbClr val="FF0000"/>
                </a:solidFill>
                <a:latin typeface="华文中宋" panose="02010600040101010101" pitchFamily="2" charset="-122"/>
                <a:ea typeface="楷体_GB2312" panose="02010609030101010101" pitchFamily="49" charset="-122"/>
                <a:sym typeface="+mn-ea"/>
              </a:rPr>
              <a:t>关注点：</a:t>
            </a:r>
            <a:endParaRPr lang="en-US" altLang="zh-CN" sz="3600">
              <a:sym typeface="+mn-ea"/>
            </a:endParaRPr>
          </a:p>
        </p:txBody>
      </p:sp>
      <p:sp>
        <p:nvSpPr>
          <p:cNvPr id="3" name="内容占位符 2"/>
          <p:cNvSpPr>
            <a:spLocks noGrp="1"/>
          </p:cNvSpPr>
          <p:nvPr>
            <p:ph idx="1"/>
            <p:custDataLst>
              <p:tags r:id="rId4"/>
            </p:custDataLst>
          </p:nvPr>
        </p:nvSpPr>
        <p:spPr>
          <a:xfrm>
            <a:off x="130810" y="1563503"/>
            <a:ext cx="12061190" cy="2604460"/>
          </a:xfrm>
          <a:noFill/>
        </p:spPr>
        <p:txBody>
          <a:bodyPr/>
          <a:lstStyle/>
          <a:p>
            <a:r>
              <a:rPr lang="zh-CN" altLang="en-US" sz="3200" b="1">
                <a:solidFill>
                  <a:schemeClr val="tx1"/>
                </a:solidFill>
              </a:rPr>
              <a:t>   </a:t>
            </a:r>
            <a:r>
              <a:rPr lang="zh-CN" altLang="en-US" sz="2800" b="1">
                <a:solidFill>
                  <a:schemeClr val="tx1"/>
                </a:solidFill>
              </a:rPr>
              <a:t>阅读中，要随时标出文段中的重要的名词，特别是</a:t>
            </a:r>
            <a:r>
              <a:rPr lang="zh-CN" altLang="en-US" sz="2800" b="1">
                <a:solidFill>
                  <a:srgbClr val="FF0000"/>
                </a:solidFill>
              </a:rPr>
              <a:t>专有名词</a:t>
            </a:r>
            <a:r>
              <a:rPr lang="zh-CN" altLang="en-US" sz="2800" b="1">
                <a:solidFill>
                  <a:schemeClr val="tx1"/>
                </a:solidFill>
              </a:rPr>
              <a:t>，如人名、地名、事名、物名、官名、族名、国名、器物名、动物名、植物名、朝代名、官职名等。</a:t>
            </a:r>
            <a:endParaRPr lang="zh-CN" altLang="en-US" sz="2800" b="1">
              <a:solidFill>
                <a:schemeClr val="tx1"/>
              </a:solidFill>
            </a:endParaRPr>
          </a:p>
          <a:p>
            <a:r>
              <a:rPr lang="zh-CN" altLang="en-US" sz="2800" b="1">
                <a:solidFill>
                  <a:schemeClr val="tx1"/>
                </a:solidFill>
              </a:rPr>
              <a:t>这些名词或代词常在句中作主语或宾语，在它们的前后往往要进行断句。</a:t>
            </a:r>
            <a:endParaRPr lang="zh-CN" altLang="en-US" sz="2800" b="1">
              <a:solidFill>
                <a:schemeClr val="tx1"/>
              </a:solidFill>
            </a:endParaRPr>
          </a:p>
        </p:txBody>
      </p:sp>
    </p:spTree>
  </p:cSld>
  <p:clrMapOvr>
    <a:masterClrMapping/>
  </p:clrMapOvr>
  <p:transition spd="slow">
    <p:rand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4"/>
          <p:cNvSpPr txBox="1"/>
          <p:nvPr>
            <p:custDataLst>
              <p:tags r:id="rId3"/>
            </p:custDataLst>
          </p:nvPr>
        </p:nvSpPr>
        <p:spPr>
          <a:xfrm>
            <a:off x="25797" y="749232"/>
            <a:ext cx="12192000" cy="153452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gn="just">
              <a:lnSpc>
                <a:spcPts val="2800"/>
              </a:lnSpc>
              <a:tabLst>
                <a:tab pos="2400300"/>
              </a:tabLst>
            </a:pPr>
            <a:r>
              <a:rPr lang="en-US" altLang="zh-CN" sz="32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r>
              <a:rPr lang="zh-CN" altLang="zh-CN" sz="32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教材示例</a:t>
            </a:r>
            <a:r>
              <a:rPr lang="en-US" altLang="zh-CN" sz="32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endParaRPr lang="zh-CN" altLang="zh-CN" sz="32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endParaRPr>
          </a:p>
          <a:p>
            <a:pPr indent="612140" algn="just">
              <a:lnSpc>
                <a:spcPts val="2800"/>
              </a:lnSpc>
              <a:tabLst>
                <a:tab pos="2400300"/>
              </a:tabLst>
            </a:pPr>
            <a:r>
              <a:rPr lang="zh-CN" altLang="zh-CN" sz="2400" b="1" kern="100" noProof="1">
                <a:latin typeface="Times New Roman" panose="02020603050405020304" pitchFamily="18" charset="0"/>
                <a:ea typeface="宋体" panose="02010600030101010101" pitchFamily="2" charset="-122"/>
                <a:cs typeface="Times New Roman" panose="02020603050405020304" pitchFamily="18" charset="0"/>
                <a:sym typeface="+mn-ea"/>
              </a:rPr>
              <a:t>请用</a:t>
            </a:r>
            <a:r>
              <a:rPr lang="en-US" altLang="zh-CN" sz="2400" b="1" kern="100" noProof="1">
                <a:latin typeface="Times New Roman" panose="02020603050405020304" pitchFamily="18" charset="0"/>
                <a:ea typeface="宋体" panose="02010600030101010101" pitchFamily="2" charset="-122"/>
                <a:cs typeface="Times New Roman" panose="02020603050405020304" pitchFamily="18" charset="0"/>
                <a:sym typeface="+mn-ea"/>
              </a:rPr>
              <a:t>“/”</a:t>
            </a:r>
            <a:r>
              <a:rPr lang="zh-CN" altLang="zh-CN" sz="2400" b="1" kern="100" noProof="1">
                <a:latin typeface="Times New Roman" panose="02020603050405020304" pitchFamily="18" charset="0"/>
                <a:ea typeface="宋体" panose="02010600030101010101" pitchFamily="2" charset="-122"/>
                <a:cs typeface="Times New Roman" panose="02020603050405020304" pitchFamily="18" charset="0"/>
                <a:sym typeface="+mn-ea"/>
              </a:rPr>
              <a:t>给文言语句断句。</a:t>
            </a:r>
            <a:endParaRPr lang="zh-CN" altLang="zh-CN" sz="2400" b="1" kern="100" noProof="1">
              <a:latin typeface="Times New Roman" panose="02020603050405020304" pitchFamily="18" charset="0"/>
              <a:ea typeface="宋体" panose="02010600030101010101" pitchFamily="2" charset="-122"/>
              <a:cs typeface="Times New Roman" panose="02020603050405020304" pitchFamily="18" charset="0"/>
              <a:sym typeface="+mn-ea"/>
            </a:endParaRPr>
          </a:p>
          <a:p>
            <a:pPr indent="612140" algn="just">
              <a:lnSpc>
                <a:spcPts val="2880"/>
              </a:lnSpc>
              <a:tabLst>
                <a:tab pos="2400300"/>
              </a:tabLst>
            </a:pPr>
            <a:r>
              <a:rPr lang="zh-CN" altLang="zh-CN" sz="2400" b="1" kern="100" noProof="1">
                <a:latin typeface="楷体_GB2312"/>
                <a:cs typeface="Times New Roman" panose="02020603050405020304" pitchFamily="18" charset="0"/>
                <a:sym typeface="+mn-ea"/>
              </a:rPr>
              <a:t>今 入 关 财 物 无 所 取 妇 女 无 所 幸 此 其 志 不 在 小 吾 令 人 望 其 气 皆 为 龙 虎 成 五 采 此 天 子 气 也</a:t>
            </a:r>
            <a:r>
              <a:rPr lang="en-US" altLang="zh-CN" sz="2400" b="1" kern="100" noProof="1">
                <a:latin typeface="楷体_GB2312"/>
                <a:cs typeface="Times New Roman" panose="02020603050405020304" pitchFamily="18" charset="0"/>
                <a:sym typeface="+mn-ea"/>
              </a:rPr>
              <a:t>(</a:t>
            </a:r>
            <a:r>
              <a:rPr lang="zh-CN" altLang="zh-CN" sz="2400" b="1" kern="100" noProof="1">
                <a:latin typeface="楷体_GB2312"/>
                <a:cs typeface="Times New Roman" panose="02020603050405020304" pitchFamily="18" charset="0"/>
                <a:sym typeface="+mn-ea"/>
              </a:rPr>
              <a:t>《鸿门宴》</a:t>
            </a:r>
            <a:r>
              <a:rPr lang="en-US" altLang="zh-CN" sz="2400" b="1" kern="100" noProof="1">
                <a:latin typeface="楷体_GB2312"/>
                <a:cs typeface="Times New Roman" panose="02020603050405020304" pitchFamily="18" charset="0"/>
                <a:sym typeface="+mn-ea"/>
              </a:rPr>
              <a:t>)</a:t>
            </a:r>
            <a:endParaRPr lang="en-US" altLang="zh-CN" sz="2400" b="1" kern="100" noProof="1">
              <a:latin typeface="楷体_GB2312"/>
              <a:cs typeface="Times New Roman" panose="02020603050405020304" pitchFamily="18" charset="0"/>
              <a:sym typeface="+mn-ea"/>
            </a:endParaRPr>
          </a:p>
        </p:txBody>
      </p:sp>
      <p:sp>
        <p:nvSpPr>
          <p:cNvPr id="7" name="文本框 6"/>
          <p:cNvSpPr txBox="1"/>
          <p:nvPr>
            <p:custDataLst>
              <p:tags r:id="rId4"/>
            </p:custDataLst>
          </p:nvPr>
        </p:nvSpPr>
        <p:spPr>
          <a:xfrm>
            <a:off x="0" y="4724409"/>
            <a:ext cx="11838654" cy="4770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000"/>
              </a:lnSpc>
              <a:tabLst>
                <a:tab pos="2400300"/>
              </a:tabLst>
            </a:pPr>
            <a:r>
              <a:rPr lang="zh-CN" altLang="zh-CN" sz="2400" b="1" kern="100">
                <a:solidFill>
                  <a:srgbClr val="FF0000"/>
                </a:solidFill>
                <a:effectLst/>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zh-CN" sz="2000" b="1" kern="100" noProof="1">
                <a:cs typeface="Times New Roman" panose="02020603050405020304" pitchFamily="18" charset="0"/>
                <a:sym typeface="+mn-ea"/>
              </a:rPr>
              <a:t>今入关</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财物无所取</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妇女无所幸</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此其志不在小</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吾令人望其气</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皆为龙虎</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成五采</a:t>
            </a:r>
            <a:r>
              <a:rPr lang="en-US" altLang="zh-CN" sz="2800" b="1" kern="100" noProof="1">
                <a:solidFill>
                  <a:srgbClr val="FF0000"/>
                </a:solidFill>
                <a:cs typeface="Times New Roman" panose="02020603050405020304" pitchFamily="18" charset="0"/>
                <a:sym typeface="+mn-ea"/>
              </a:rPr>
              <a:t>/</a:t>
            </a:r>
            <a:r>
              <a:rPr lang="zh-CN" altLang="zh-CN" sz="2000" b="1" kern="100" noProof="1">
                <a:cs typeface="Times New Roman" panose="02020603050405020304" pitchFamily="18" charset="0"/>
                <a:sym typeface="+mn-ea"/>
              </a:rPr>
              <a:t>此天子气也</a:t>
            </a:r>
            <a:r>
              <a:rPr lang="zh-CN" altLang="en-US" sz="2000" b="1" kern="100" noProof="1">
                <a:cs typeface="Times New Roman" panose="02020603050405020304" pitchFamily="18" charset="0"/>
                <a:sym typeface="+mn-ea"/>
              </a:rPr>
              <a:t>。</a:t>
            </a:r>
            <a:endParaRPr lang="zh-CN" altLang="zh-CN" sz="2000" b="1" kern="100" noProof="1">
              <a:cs typeface="Times New Roman" panose="02020603050405020304" pitchFamily="18" charset="0"/>
              <a:sym typeface="+mn-ea"/>
            </a:endParaRPr>
          </a:p>
        </p:txBody>
      </p:sp>
      <p:sp>
        <p:nvSpPr>
          <p:cNvPr id="9" name="文本框 8"/>
          <p:cNvSpPr txBox="1"/>
          <p:nvPr>
            <p:custDataLst>
              <p:tags r:id="rId5"/>
            </p:custDataLst>
          </p:nvPr>
        </p:nvSpPr>
        <p:spPr>
          <a:xfrm>
            <a:off x="25797" y="3180394"/>
            <a:ext cx="12140406" cy="102444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gn="just">
              <a:lnSpc>
                <a:spcPts val="2400"/>
              </a:lnSpc>
              <a:tabLst>
                <a:tab pos="2400300"/>
              </a:tabLst>
            </a:pPr>
            <a:r>
              <a:rPr lang="zh-CN" altLang="zh-CN" sz="2800" b="1" kern="100">
                <a:solidFill>
                  <a:srgbClr val="0000FF"/>
                </a:solidFill>
                <a:latin typeface="Times New Roman" panose="02020603050405020304" pitchFamily="18" charset="0"/>
                <a:ea typeface="黑体" panose="02010609060101010101" pitchFamily="49" charset="-122"/>
                <a:cs typeface="Times New Roman" panose="02020603050405020304" pitchFamily="18" charset="0"/>
              </a:rPr>
              <a:t>技法演示：</a:t>
            </a:r>
            <a:r>
              <a:rPr lang="zh-CN"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句中</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关</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财物</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妇女</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此</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吾</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气</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龙虎</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五采</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solidFill>
                  <a:srgbClr val="FF0000"/>
                </a:solidFill>
                <a:latin typeface="华文楷体" panose="02010600040101010101" pitchFamily="2" charset="-122"/>
                <a:ea typeface="华文楷体" panose="02010600040101010101" pitchFamily="2" charset="-122"/>
                <a:cs typeface="Times New Roman" panose="02020603050405020304" pitchFamily="18" charset="0"/>
                <a:sym typeface="+mn-ea"/>
              </a:rPr>
              <a:t>此</a:t>
            </a:r>
            <a:r>
              <a:rPr lang="en-US"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a:t>
            </a:r>
            <a:r>
              <a:rPr lang="zh-CN"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rPr>
              <a:t>等或是名词或是代词，位于句首或句尾，作一个句子的主语或宾语，其前或后应断开。</a:t>
            </a:r>
            <a:endParaRPr lang="zh-CN" altLang="zh-CN" sz="2400" b="1" kern="100" noProof="1">
              <a:latin typeface="华文楷体" panose="02010600040101010101" pitchFamily="2" charset="-122"/>
              <a:ea typeface="华文楷体" panose="02010600040101010101" pitchFamily="2" charset="-122"/>
              <a:cs typeface="Times New Roman" panose="02020603050405020304" pitchFamily="18" charset="0"/>
              <a:sym typeface="+mn-ea"/>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246093" y="1855975"/>
            <a:ext cx="12106940" cy="15081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5930" algn="just">
              <a:tabLst>
                <a:tab pos="2400300"/>
              </a:tabLst>
            </a:pPr>
            <a:r>
              <a:rPr lang="zh-CN" altLang="zh-CN" sz="2000" b="1" kern="100">
                <a:solidFill>
                  <a:srgbClr val="FF0000"/>
                </a:solidFill>
                <a:effectLst/>
                <a:latin typeface="Times New Roman" panose="02020603050405020304" pitchFamily="18" charset="0"/>
                <a:ea typeface="黑体" panose="02010609060101010101" pitchFamily="49" charset="-122"/>
                <a:cs typeface="Times New Roman" panose="02020603050405020304" pitchFamily="18" charset="0"/>
              </a:rPr>
              <a:t>解析：</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解答本题</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可借助于</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名词</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和代词进行断句。语句中的名词</a:t>
            </a:r>
            <a:r>
              <a:rPr lang="en-US" altLang="zh-CN" sz="1800" b="1" kern="100">
                <a:effectLst/>
                <a:latin typeface="华文楷体" panose="02010600040101010101" pitchFamily="2" charset="-122"/>
                <a:ea typeface="华文楷体" panose="02010600040101010101" pitchFamily="2" charset="-122"/>
                <a:cs typeface="Courier New" panose="02070309020205020404" pitchFamily="49"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名词性短语</a:t>
            </a:r>
            <a:r>
              <a:rPr lang="en-US" altLang="zh-CN" sz="1800" b="1" kern="100">
                <a:effectLst/>
                <a:latin typeface="华文楷体" panose="02010600040101010101" pitchFamily="2" charset="-122"/>
                <a:ea typeface="华文楷体" panose="02010600040101010101" pitchFamily="2" charset="-122"/>
                <a:cs typeface="Courier New" panose="02070309020205020404" pitchFamily="49"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、代词有</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solidFill>
                  <a:srgbClr val="FF0000"/>
                </a:solidFill>
                <a:effectLst/>
                <a:latin typeface="华文楷体" panose="02010600040101010101" pitchFamily="2" charset="-122"/>
                <a:ea typeface="华文楷体" panose="02010600040101010101" pitchFamily="2" charset="-122"/>
                <a:cs typeface="Times New Roman" panose="02020603050405020304" pitchFamily="18" charset="0"/>
              </a:rPr>
              <a:t>世人</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人</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有疵病者</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其文</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之</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余</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这些词都可以作主语或宾语。具体分析语境看：</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世人</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后有动词</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见</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作主语；第二个</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人</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前有动词</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动</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作宾语</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其后需断开；</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有疵病者</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后有动词</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恶</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作主语</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其前应断开；第二个</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其文</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前有动词</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得</a:t>
            </a:r>
            <a:r>
              <a:rPr lang="en-US"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a:t>
            </a:r>
            <a:r>
              <a:rPr lang="zh-CN" altLang="zh-CN" sz="1800" b="1" kern="100">
                <a:effectLst/>
                <a:latin typeface="华文楷体" panose="02010600040101010101" pitchFamily="2" charset="-122"/>
                <a:ea typeface="华文楷体" panose="02010600040101010101" pitchFamily="2" charset="-122"/>
                <a:cs typeface="楷体_GB2312"/>
              </a:rPr>
              <a:t>，</a:t>
            </a:r>
            <a:r>
              <a:rPr lang="zh-CN" altLang="zh-CN" sz="1800" b="1" kern="100">
                <a:effectLst/>
                <a:latin typeface="华文楷体" panose="02010600040101010101" pitchFamily="2" charset="-122"/>
                <a:ea typeface="华文楷体" panose="02010600040101010101" pitchFamily="2" charset="-122"/>
                <a:cs typeface="Times New Roman" panose="02020603050405020304" pitchFamily="18" charset="0"/>
              </a:rPr>
              <a:t>作宾语</a:t>
            </a:r>
            <a:r>
              <a:rPr lang="zh-CN" altLang="zh-CN" sz="1800" b="1" kern="100">
                <a:effectLst/>
                <a:latin typeface="华文楷体" panose="02010600040101010101" pitchFamily="2" charset="-122"/>
                <a:ea typeface="华文楷体" panose="02010600040101010101" pitchFamily="2" charset="-122"/>
                <a:cs typeface="楷体_GB2312"/>
              </a:rPr>
              <a:t>，其后需断开；“之”前有动词“重”，作宾语，其后需断开；“余”后有动词“得”，作主语，其前应断开。由此，综合起来判断即可进行断句。</a:t>
            </a:r>
            <a:endParaRPr lang="zh-CN" altLang="zh-CN" sz="1200" kern="100">
              <a:effectLst/>
              <a:latin typeface="华文楷体" panose="02010600040101010101" pitchFamily="2" charset="-122"/>
              <a:ea typeface="华文楷体" panose="02010600040101010101" pitchFamily="2" charset="-122"/>
              <a:cs typeface="Courier New" panose="02070309020205020404" pitchFamily="49" charset="0"/>
            </a:endParaRPr>
          </a:p>
        </p:txBody>
      </p:sp>
      <p:sp>
        <p:nvSpPr>
          <p:cNvPr id="10" name="文本框 9"/>
          <p:cNvSpPr txBox="1"/>
          <p:nvPr>
            <p:custDataLst>
              <p:tags r:id="rId4"/>
            </p:custDataLst>
          </p:nvPr>
        </p:nvSpPr>
        <p:spPr>
          <a:xfrm>
            <a:off x="-246093" y="3641471"/>
            <a:ext cx="12408691"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5930" algn="just">
              <a:tabLst>
                <a:tab pos="2400300"/>
              </a:tabLst>
            </a:pPr>
            <a:r>
              <a:rPr lang="zh-CN" altLang="zh-CN"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zh-CN" sz="2000" b="1" kern="100">
                <a:solidFill>
                  <a:srgbClr val="FF0000"/>
                </a:solidFill>
                <a:effectLst/>
                <a:latin typeface="楷体_GB2312"/>
                <a:ea typeface="黑体" panose="02010609060101010101" pitchFamily="49" charset="-122"/>
                <a:cs typeface="Times New Roman" panose="02020603050405020304" pitchFamily="18" charset="0"/>
              </a:rPr>
              <a:t>：</a:t>
            </a:r>
            <a:r>
              <a:rPr lang="zh-CN" altLang="zh-CN" b="1" kern="100">
                <a:cs typeface="Times New Roman" panose="02020603050405020304" pitchFamily="18" charset="0"/>
              </a:rPr>
              <a:t>世人见太初官职不能动人</a:t>
            </a:r>
            <a:r>
              <a:rPr lang="en-US" altLang="zh-CN" sz="2800" b="1" kern="100">
                <a:solidFill>
                  <a:srgbClr val="FF0000"/>
                </a:solidFill>
                <a:cs typeface="Times New Roman" panose="02020603050405020304" pitchFamily="18" charset="0"/>
              </a:rPr>
              <a:t>/</a:t>
            </a:r>
            <a:r>
              <a:rPr lang="zh-CN" altLang="zh-CN" b="1" kern="100">
                <a:cs typeface="Times New Roman" panose="02020603050405020304" pitchFamily="18" charset="0"/>
              </a:rPr>
              <a:t>又其文多指讦</a:t>
            </a:r>
            <a:r>
              <a:rPr lang="en-US" altLang="zh-CN" b="1" kern="100">
                <a:cs typeface="Times New Roman" panose="02020603050405020304" pitchFamily="18" charset="0"/>
              </a:rPr>
              <a:t>/</a:t>
            </a:r>
            <a:r>
              <a:rPr lang="zh-CN" altLang="zh-CN" b="1" kern="100">
                <a:cs typeface="Times New Roman" panose="02020603050405020304" pitchFamily="18" charset="0"/>
              </a:rPr>
              <a:t>有疵病者所恶闻</a:t>
            </a:r>
            <a:r>
              <a:rPr lang="en-US" altLang="zh-CN" b="1" kern="100">
                <a:cs typeface="Times New Roman" panose="02020603050405020304" pitchFamily="18" charset="0"/>
              </a:rPr>
              <a:t>/</a:t>
            </a:r>
            <a:r>
              <a:rPr lang="zh-CN" altLang="zh-CN" b="1" kern="100">
                <a:cs typeface="Times New Roman" panose="02020603050405020304" pitchFamily="18" charset="0"/>
              </a:rPr>
              <a:t>虽得其文</a:t>
            </a:r>
            <a:r>
              <a:rPr lang="en-US" altLang="zh-CN" b="1" kern="100">
                <a:cs typeface="Times New Roman" panose="02020603050405020304" pitchFamily="18" charset="0"/>
              </a:rPr>
              <a:t>/</a:t>
            </a:r>
            <a:r>
              <a:rPr lang="zh-CN" altLang="zh-CN" b="1" kern="100">
                <a:cs typeface="Times New Roman" panose="02020603050405020304" pitchFamily="18" charset="0"/>
              </a:rPr>
              <a:t>不甚重之</a:t>
            </a:r>
            <a:r>
              <a:rPr lang="en-US" altLang="zh-CN" b="1" kern="100">
                <a:cs typeface="Times New Roman" panose="02020603050405020304" pitchFamily="18" charset="0"/>
              </a:rPr>
              <a:t>/</a:t>
            </a:r>
            <a:r>
              <a:rPr lang="zh-CN" altLang="zh-CN" b="1" kern="100">
                <a:cs typeface="Times New Roman" panose="02020603050405020304" pitchFamily="18" charset="0"/>
              </a:rPr>
              <a:t>故所弃失居多</a:t>
            </a:r>
            <a:r>
              <a:rPr lang="en-US" altLang="zh-CN" b="1" kern="100">
                <a:cs typeface="Times New Roman" panose="02020603050405020304" pitchFamily="18" charset="0"/>
              </a:rPr>
              <a:t>/</a:t>
            </a:r>
            <a:r>
              <a:rPr lang="zh-CN" altLang="zh-CN" b="1" kern="100">
                <a:cs typeface="Times New Roman" panose="02020603050405020304" pitchFamily="18" charset="0"/>
              </a:rPr>
              <a:t>余止得其两卷</a:t>
            </a:r>
            <a:endParaRPr lang="zh-CN" altLang="zh-CN" b="1" kern="100">
              <a:cs typeface="Times New Roman" panose="02020603050405020304" pitchFamily="18" charset="0"/>
            </a:endParaRPr>
          </a:p>
        </p:txBody>
      </p:sp>
      <p:sp>
        <p:nvSpPr>
          <p:cNvPr id="7" name="文本框 6"/>
          <p:cNvSpPr txBox="1"/>
          <p:nvPr>
            <p:custDataLst>
              <p:tags r:id="rId5"/>
            </p:custDataLst>
          </p:nvPr>
        </p:nvSpPr>
        <p:spPr>
          <a:xfrm>
            <a:off x="0" y="69605"/>
            <a:ext cx="12106939" cy="15880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gn="just">
              <a:tabLst>
                <a:tab pos="2400300"/>
              </a:tabLst>
            </a:pPr>
            <a:r>
              <a:rPr lang="en-US" altLang="zh-CN" sz="2800" b="1" kern="100">
                <a:solidFill>
                  <a:srgbClr val="0000FF"/>
                </a:solidFill>
                <a:effectLst/>
                <a:latin typeface="华文彩云" panose="02010800040101010101" pitchFamily="2" charset="-122"/>
                <a:ea typeface="华文彩云" panose="02010800040101010101" pitchFamily="2" charset="-122"/>
                <a:cs typeface="Courier New" panose="02070309020205020404" pitchFamily="49" charset="0"/>
              </a:rPr>
              <a:t>[</a:t>
            </a:r>
            <a:r>
              <a:rPr lang="zh-CN" altLang="zh-CN" sz="2800" b="1" kern="100">
                <a:solidFill>
                  <a:srgbClr val="0000FF"/>
                </a:solidFill>
                <a:effectLst/>
                <a:latin typeface="华文彩云" panose="02010800040101010101" pitchFamily="2" charset="-122"/>
                <a:ea typeface="华文彩云" panose="02010800040101010101" pitchFamily="2" charset="-122"/>
                <a:cs typeface="Times New Roman" panose="02020603050405020304" pitchFamily="18" charset="0"/>
              </a:rPr>
              <a:t>应用体验</a:t>
            </a:r>
            <a:r>
              <a:rPr lang="en-US" altLang="zh-CN" sz="2800" b="1" kern="100">
                <a:solidFill>
                  <a:srgbClr val="0000FF"/>
                </a:solidFill>
                <a:effectLst/>
                <a:latin typeface="华文彩云" panose="02010800040101010101" pitchFamily="2" charset="-122"/>
                <a:ea typeface="华文彩云" panose="02010800040101010101" pitchFamily="2" charset="-122"/>
                <a:cs typeface="Courier New" panose="02070309020205020404" pitchFamily="49" charset="0"/>
              </a:rPr>
              <a:t>]</a:t>
            </a:r>
            <a:endParaRPr lang="zh-CN" altLang="zh-CN" sz="1100" kern="100">
              <a:effectLst/>
              <a:latin typeface="华文彩云" panose="02010800040101010101" pitchFamily="2" charset="-122"/>
              <a:ea typeface="华文彩云" panose="02010800040101010101" pitchFamily="2" charset="-122"/>
              <a:cs typeface="Courier New" panose="02070309020205020404" pitchFamily="49" charset="0"/>
            </a:endParaRPr>
          </a:p>
          <a:p>
            <a:pPr indent="612140" algn="just">
              <a:lnSpc>
                <a:spcPts val="2800"/>
              </a:lnSpc>
              <a:tabLst>
                <a:tab pos="2400300"/>
              </a:tabLst>
            </a:pPr>
            <a:r>
              <a:rPr lang="en-US" altLang="zh-CN" b="1" kern="100">
                <a:latin typeface="Times New Roman" panose="02020603050405020304" pitchFamily="18" charset="0"/>
                <a:ea typeface="宋体" panose="02010600030101010101" pitchFamily="2" charset="-122"/>
                <a:cs typeface="Times New Roman" panose="02020603050405020304" pitchFamily="18" charset="0"/>
              </a:rPr>
              <a:t>1</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(2018·</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浙江高考</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用</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给文中画波浪线的部分断句。</a:t>
            </a:r>
            <a:endParaRPr lang="zh-CN" altLang="zh-CN" b="1" kern="100">
              <a:latin typeface="Times New Roman" panose="02020603050405020304" pitchFamily="18" charset="0"/>
              <a:ea typeface="宋体" panose="02010600030101010101" pitchFamily="2" charset="-122"/>
              <a:cs typeface="Times New Roman" panose="02020603050405020304" pitchFamily="18" charset="0"/>
            </a:endParaRPr>
          </a:p>
          <a:p>
            <a:pPr indent="355600" algn="just">
              <a:lnSpc>
                <a:spcPts val="2880"/>
              </a:lnSpc>
              <a:tabLst>
                <a:tab pos="2400300"/>
              </a:tabLst>
            </a:pPr>
            <a:r>
              <a:rPr lang="zh-CN" altLang="zh-CN" b="1" kern="100">
                <a:latin typeface="楷体_GB2312"/>
                <a:cs typeface="Times New Roman" panose="02020603050405020304" pitchFamily="18" charset="0"/>
              </a:rPr>
              <a:t>世人见太初官职不能动人又其文多指讦有疵病者所恶闻虽得其文不甚重之故所弃失居多余止得其两卷。在同州又得其所为《题名记》，今集而序之。</a:t>
            </a:r>
            <a:endParaRPr lang="zh-CN" altLang="zh-CN" b="1" kern="100">
              <a:latin typeface="楷体_GB2312"/>
              <a:cs typeface="Times New Roman" panose="02020603050405020304" pitchFamily="18" charset="0"/>
            </a:endParaRPr>
          </a:p>
        </p:txBody>
      </p:sp>
      <p:sp>
        <p:nvSpPr>
          <p:cNvPr id="8" name="文本框 7"/>
          <p:cNvSpPr txBox="1"/>
          <p:nvPr>
            <p:custDataLst>
              <p:tags r:id="rId6"/>
            </p:custDataLst>
          </p:nvPr>
        </p:nvSpPr>
        <p:spPr>
          <a:xfrm>
            <a:off x="135172" y="4438796"/>
            <a:ext cx="12056828" cy="93249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160"/>
              </a:lnSpc>
              <a:tabLst>
                <a:tab pos="2400300"/>
              </a:tabLst>
            </a:pPr>
            <a:r>
              <a:rPr lang="zh-CN" altLang="zh-CN"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参考译文</a:t>
            </a:r>
            <a:r>
              <a:rPr lang="zh-CN" altLang="zh-CN" sz="1800" b="1" kern="100">
                <a:solidFill>
                  <a:srgbClr val="FF0000"/>
                </a:solidFill>
                <a:effectLst/>
                <a:latin typeface="Times New Roman" panose="02020603050405020304" pitchFamily="18" charset="0"/>
                <a:ea typeface="黑体" panose="02010609060101010101" pitchFamily="49"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世人看到太初官职不能震动人，又加上他的文章多指责批评，有缺点毛病的人讨厌听到，即使得到他的文章，也不很重视它。所以丢弃遗失的占多数，我只得了他的两卷。在同州又得到他写的《题名记》，现在集在一起，为它作序。</a:t>
            </a:r>
            <a:endParaRPr lang="zh-CN" altLang="zh-CN" b="1" kern="100">
              <a:latin typeface="华文楷体" panose="02010600040101010101" pitchFamily="2" charset="-122"/>
              <a:ea typeface="华文楷体" panose="02010600040101010101" pitchFamily="2" charset="-122"/>
              <a:cs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p:bldP spid="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biLevel thresh="50000"/>
          </a:blip>
          <a:stretch>
            <a:fillRect/>
          </a:stretch>
        </p:blipFill>
        <p:spPr>
          <a:xfrm>
            <a:off x="4738688" y="-155575"/>
            <a:ext cx="2714625" cy="1376363"/>
          </a:xfrm>
          <a:prstGeom prst="rect">
            <a:avLst/>
          </a:prstGeom>
          <a:noFill/>
          <a:ln w="9525">
            <a:noFill/>
          </a:ln>
        </p:spPr>
      </p:pic>
      <p:sp>
        <p:nvSpPr>
          <p:cNvPr id="6" name="矩形 5"/>
          <p:cNvSpPr/>
          <p:nvPr>
            <p:custDataLst>
              <p:tags r:id="rId6"/>
            </p:custDataLst>
          </p:nvPr>
        </p:nvSpPr>
        <p:spPr>
          <a:xfrm>
            <a:off x="4975225" y="225425"/>
            <a:ext cx="2241550" cy="58420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595959"/>
                </a:solidFill>
                <a:latin typeface="思源黑体 Bold" charset="-122"/>
                <a:ea typeface="思源黑体 Bold" charset="-122"/>
                <a:sym typeface="宋体" panose="02010600030101010101" pitchFamily="2" charset="-122"/>
              </a:rPr>
              <a:t>知识梳理</a:t>
            </a:r>
            <a:endParaRPr lang="zh-CN" altLang="en-US" sz="3200">
              <a:solidFill>
                <a:srgbClr val="595959"/>
              </a:solidFill>
              <a:latin typeface="思源黑体 Bold" charset="-122"/>
              <a:ea typeface="思源黑体 Bold" charset="-122"/>
            </a:endParaRPr>
          </a:p>
        </p:txBody>
      </p:sp>
      <p:cxnSp>
        <p:nvCxnSpPr>
          <p:cNvPr id="9" name="直接连接符 8"/>
          <p:cNvCxnSpPr/>
          <p:nvPr>
            <p:custDataLst>
              <p:tags r:id="rId7"/>
            </p:custDataLst>
          </p:nvPr>
        </p:nvCxnSpPr>
        <p:spPr>
          <a:xfrm>
            <a:off x="504825" y="531813"/>
            <a:ext cx="404018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8"/>
            </p:custDataLst>
          </p:nvPr>
        </p:nvCxnSpPr>
        <p:spPr>
          <a:xfrm>
            <a:off x="7754938" y="531813"/>
            <a:ext cx="4038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椭圆 10"/>
          <p:cNvSpPr/>
          <p:nvPr>
            <p:custDataLst>
              <p:tags r:id="rId9"/>
            </p:custDataLst>
          </p:nvPr>
        </p:nvSpPr>
        <p:spPr>
          <a:xfrm>
            <a:off x="450850" y="479425"/>
            <a:ext cx="107950"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12" name="椭圆 11"/>
          <p:cNvSpPr/>
          <p:nvPr>
            <p:custDataLst>
              <p:tags r:id="rId10"/>
            </p:custDataLst>
          </p:nvPr>
        </p:nvSpPr>
        <p:spPr>
          <a:xfrm>
            <a:off x="11687175" y="479425"/>
            <a:ext cx="106363"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3" name="任意多边形 2"/>
          <p:cNvSpPr/>
          <p:nvPr>
            <p:custDataLst>
              <p:tags r:id="rId11"/>
            </p:custDataLst>
          </p:nvPr>
        </p:nvSpPr>
        <p:spPr>
          <a:xfrm flipH="1">
            <a:off x="950913" y="954088"/>
            <a:ext cx="0" cy="5354638"/>
          </a:xfrm>
          <a:custGeom>
            <a:gdLst>
              <a:gd name="connisteX0" fmla="*/ 0 w 0"/>
              <a:gd name="connsiteY0" fmla="*/ 0 h 5354320"/>
              <a:gd name="connisteX1" fmla="*/ 0 w 0"/>
              <a:gd name="connsiteY1" fmla="*/ 5354320 h 5354320"/>
            </a:gdLst>
            <a:cxnLst>
              <a:cxn ang="0">
                <a:pos x="connisteX0" y="connsiteY0"/>
              </a:cxn>
              <a:cxn ang="0">
                <a:pos x="connisteX1" y="connsiteY1"/>
              </a:cxn>
            </a:cxnLst>
            <a:rect l="l" t="t" r="r" b="b"/>
            <a:pathLst>
              <a:path h="5354320">
                <a:moveTo>
                  <a:pt x="0" y="0"/>
                </a:moveTo>
                <a:lnTo>
                  <a:pt x="0" y="5354320"/>
                </a:lnTo>
              </a:path>
            </a:pathLst>
          </a:custGeom>
          <a:noFill/>
          <a:ln w="6350" cmpd="sng">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z="1865" strike="noStrike" noProof="1">
              <a:latin typeface="思源黑体 Bold" charset="-122"/>
              <a:ea typeface="思源黑体 Bold" charset="-122"/>
            </a:endParaRPr>
          </a:p>
        </p:txBody>
      </p:sp>
      <p:sp>
        <p:nvSpPr>
          <p:cNvPr id="17" name="菱形 16"/>
          <p:cNvSpPr/>
          <p:nvPr>
            <p:custDataLst>
              <p:tags r:id="rId12"/>
            </p:custDataLst>
          </p:nvPr>
        </p:nvSpPr>
        <p:spPr>
          <a:xfrm>
            <a:off x="450850" y="1397000"/>
            <a:ext cx="998538" cy="998538"/>
          </a:xfrm>
          <a:prstGeom prst="diamond">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r>
              <a:rPr lang="zh-CN" altLang="en-US" sz="3735" strike="noStrike" noProof="1">
                <a:latin typeface="思源黑体 Bold" charset="-122"/>
                <a:ea typeface="思源黑体 Bold" charset="-122"/>
              </a:rPr>
              <a:t>贰</a:t>
            </a:r>
            <a:endParaRPr lang="zh-CN" altLang="en-US" sz="3735" strike="noStrike" noProof="1">
              <a:latin typeface="思源黑体 Bold" charset="-122"/>
              <a:ea typeface="思源黑体 Bold" charset="-122"/>
            </a:endParaRPr>
          </a:p>
        </p:txBody>
      </p:sp>
      <p:grpSp>
        <p:nvGrpSpPr>
          <p:cNvPr id="18" name="Group 14"/>
          <p:cNvGrpSpPr/>
          <p:nvPr>
            <p:custDataLst>
              <p:tags r:id="rId13"/>
            </p:custDataLst>
          </p:nvPr>
        </p:nvGrpSpPr>
        <p:grpSpPr>
          <a:xfrm>
            <a:off x="1670050" y="1457325"/>
            <a:ext cx="4237038" cy="908475"/>
            <a:chOff x="1701308" y="2256765"/>
            <a:chExt cx="4237252" cy="909214"/>
          </a:xfrm>
        </p:grpSpPr>
        <p:sp>
          <p:nvSpPr>
            <p:cNvPr id="25" name="TextBox 15"/>
            <p:cNvSpPr txBox="1"/>
            <p:nvPr>
              <p:custDataLst>
                <p:tags r:id="rId14"/>
              </p:custDataLst>
            </p:nvPr>
          </p:nvSpPr>
          <p:spPr>
            <a:xfrm>
              <a:off x="1701308" y="2642949"/>
              <a:ext cx="4237252" cy="5230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865" noProof="1">
                <a:latin typeface="思源黑体 Bold" charset="-122"/>
                <a:ea typeface="思源黑体 Bold" charset="-122"/>
                <a:cs typeface="+mn-ea"/>
                <a:sym typeface="+mn-ea"/>
              </a:endParaRPr>
            </a:p>
          </p:txBody>
        </p:sp>
        <p:sp>
          <p:nvSpPr>
            <p:cNvPr id="26" name="Title 4"/>
            <p:cNvSpPr txBox="1"/>
            <p:nvPr>
              <p:custDataLst>
                <p:tags r:id="rId15"/>
              </p:custDataLst>
            </p:nvPr>
          </p:nvSpPr>
          <p:spPr>
            <a:xfrm>
              <a:off x="1701308" y="2256765"/>
              <a:ext cx="2874433" cy="369993"/>
            </a:xfrm>
            <a:prstGeom prst="rect">
              <a:avLst/>
            </a:prstGeom>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endParaRPr lang="zh-CN" altLang="en-US" sz="2665" strike="noStrike" noProof="1">
                <a:solidFill>
                  <a:srgbClr val="FF0000"/>
                </a:solidFill>
                <a:latin typeface="思源黑体 Bold" charset="-122"/>
                <a:ea typeface="思源黑体 Bold" charset="-122"/>
                <a:cs typeface="+mn-ea"/>
                <a:sym typeface="+mn-lt"/>
              </a:endParaRPr>
            </a:p>
          </p:txBody>
        </p:sp>
      </p:grpSp>
      <p:sp>
        <p:nvSpPr>
          <p:cNvPr id="15" name="Title 4"/>
          <p:cNvSpPr txBox="1"/>
          <p:nvPr>
            <p:custDataLst>
              <p:tags r:id="rId16"/>
            </p:custDataLst>
          </p:nvPr>
        </p:nvSpPr>
        <p:spPr>
          <a:xfrm>
            <a:off x="1449388" y="935990"/>
            <a:ext cx="5208905" cy="623570"/>
          </a:xfrm>
          <a:prstGeom prst="rect">
            <a:avLst/>
          </a:prstGeom>
          <a:solidFill>
            <a:srgbClr val="FFFF00"/>
          </a:solidFill>
          <a:ln>
            <a:solidFill>
              <a:schemeClr val="tx2"/>
            </a:solidFill>
          </a:ln>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r>
              <a:rPr lang="zh-CN" altLang="en-US" sz="4000" b="1" noProof="1">
                <a:latin typeface="华文楷体" panose="02010600040101010101" pitchFamily="2" charset="-122"/>
                <a:ea typeface="华文楷体" panose="02010600040101010101" pitchFamily="2" charset="-122"/>
                <a:cs typeface="+mn-ea"/>
                <a:sym typeface="+mn-lt"/>
              </a:rPr>
              <a:t>找动词和形容词</a:t>
            </a:r>
            <a:endParaRPr lang="zh-CN" altLang="en-US" sz="4000" b="1" noProof="1">
              <a:latin typeface="华文楷体" panose="02010600040101010101" pitchFamily="2" charset="-122"/>
              <a:ea typeface="华文楷体" panose="02010600040101010101" pitchFamily="2" charset="-122"/>
              <a:cs typeface="+mn-ea"/>
              <a:sym typeface="+mn-lt"/>
            </a:endParaRPr>
          </a:p>
        </p:txBody>
      </p:sp>
      <p:sp>
        <p:nvSpPr>
          <p:cNvPr id="8" name="文本框 7"/>
          <p:cNvSpPr txBox="1"/>
          <p:nvPr>
            <p:custDataLst>
              <p:tags r:id="rId17"/>
            </p:custDataLst>
          </p:nvPr>
        </p:nvSpPr>
        <p:spPr>
          <a:xfrm>
            <a:off x="1330960" y="1826895"/>
            <a:ext cx="10840085" cy="4117474"/>
          </a:xfrm>
          <a:prstGeom prst="rect">
            <a:avLst/>
          </a:prstGeom>
          <a:noFill/>
          <a:ln>
            <a:solidFill>
              <a:schemeClr val="tx1"/>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600" b="1">
                <a:latin typeface="楷体" panose="02010609060101010101" charset="-122"/>
                <a:ea typeface="楷体" panose="02010609060101010101" charset="-122"/>
                <a:cs typeface="楷体" panose="02010609060101010101" charset="-122"/>
                <a:sym typeface="+mn-ea"/>
              </a:rPr>
              <a:t>	</a:t>
            </a:r>
            <a:r>
              <a:rPr lang="zh-CN" altLang="en-US" sz="3600" b="1">
                <a:latin typeface="楷体" panose="02010609060101010101" charset="-122"/>
                <a:ea typeface="楷体" panose="02010609060101010101" charset="-122"/>
                <a:cs typeface="楷体" panose="02010609060101010101" charset="-122"/>
                <a:sym typeface="+mn-ea"/>
              </a:rPr>
              <a:t>承担一个句子谓语成分的是</a:t>
            </a:r>
            <a:r>
              <a:rPr lang="zh-CN" altLang="en-US" sz="3600" b="1">
                <a:solidFill>
                  <a:srgbClr val="FF0000"/>
                </a:solidFill>
                <a:latin typeface="楷体" panose="02010609060101010101" charset="-122"/>
                <a:ea typeface="楷体" panose="02010609060101010101" charset="-122"/>
                <a:cs typeface="楷体" panose="02010609060101010101" charset="-122"/>
                <a:sym typeface="+mn-ea"/>
              </a:rPr>
              <a:t>动词、形容词（或活用为动词，形容词的其他词性），</a:t>
            </a:r>
            <a:r>
              <a:rPr lang="zh-CN" altLang="en-US" sz="3600" b="1">
                <a:latin typeface="楷体" panose="02010609060101010101" charset="-122"/>
                <a:ea typeface="楷体" panose="02010609060101010101" charset="-122"/>
                <a:cs typeface="楷体" panose="02010609060101010101" charset="-122"/>
                <a:sym typeface="+mn-ea"/>
              </a:rPr>
              <a:t>断句时，可以先找语句中的动词、形容词，确定作谓语的动词、形容词，然后根据谓语前的状语、主语和谓语后的宾语来断定语句的停顿。</a:t>
            </a:r>
            <a:endParaRPr lang="zh-CN" altLang="en-US" sz="3600" b="1">
              <a:latin typeface="楷体" panose="02010609060101010101" charset="-122"/>
              <a:ea typeface="楷体" panose="02010609060101010101" charset="-122"/>
              <a:cs typeface="楷体" panose="02010609060101010101" charset="-122"/>
              <a:sym typeface="+mn-ea"/>
            </a:endParaRPr>
          </a:p>
        </p:txBody>
      </p:sp>
      <p:pic>
        <p:nvPicPr>
          <p:cNvPr id="16" name="图片 15"/>
          <p:cNvPicPr>
            <a:picLocks noChangeAspect="1"/>
          </p:cNvPicPr>
          <p:nvPr>
            <p:custDataLst>
              <p:tags r:id="rId19"/>
            </p:custDataLst>
          </p:nvPr>
        </p:nvPicPr>
        <p:blipFill>
          <a:blip r:embed="rId18"/>
          <a:srcRect l="3099" t="59167" r="51257"/>
          <a:stretch>
            <a:fillRect/>
          </a:stretch>
        </p:blipFill>
        <p:spPr>
          <a:xfrm>
            <a:off x="0" y="4924425"/>
            <a:ext cx="4978400" cy="2881313"/>
          </a:xfrm>
          <a:prstGeom prst="rect">
            <a:avLst/>
          </a:prstGeom>
          <a:noFill/>
          <a:ln w="9525">
            <a:noFill/>
          </a:ln>
        </p:spPr>
      </p:pic>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 presetClass="entr" presetSubtype="0" dur="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471340" y="18854"/>
            <a:ext cx="12192000" cy="154170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gn="just">
              <a:lnSpc>
                <a:spcPts val="2880"/>
              </a:lnSpc>
              <a:tabLst>
                <a:tab pos="2400300"/>
              </a:tabLst>
            </a:pPr>
            <a:r>
              <a:rPr lang="en-US"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r>
              <a:rPr lang="zh-CN"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教材示例</a:t>
            </a:r>
            <a:r>
              <a:rPr lang="en-US"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endParaRPr lang="zh-CN"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endParaRPr>
          </a:p>
          <a:p>
            <a:pPr indent="612140" algn="just">
              <a:lnSpc>
                <a:spcPts val="2800"/>
              </a:lnSpc>
              <a:tabLst>
                <a:tab pos="2400300"/>
              </a:tabLst>
            </a:pPr>
            <a:r>
              <a:rPr lang="zh-CN" altLang="zh-CN" b="1" kern="100">
                <a:latin typeface="Times New Roman" panose="02020603050405020304" pitchFamily="18" charset="0"/>
                <a:ea typeface="宋体" panose="02010600030101010101" pitchFamily="2" charset="-122"/>
                <a:cs typeface="Times New Roman" panose="02020603050405020304" pitchFamily="18" charset="0"/>
              </a:rPr>
              <a:t>请用</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给文言语句断句。</a:t>
            </a:r>
            <a:endParaRPr lang="zh-CN" altLang="zh-CN" b="1" kern="100">
              <a:latin typeface="Times New Roman" panose="02020603050405020304" pitchFamily="18" charset="0"/>
              <a:ea typeface="宋体" panose="02010600030101010101" pitchFamily="2" charset="-122"/>
              <a:cs typeface="Times New Roman" panose="02020603050405020304" pitchFamily="18" charset="0"/>
            </a:endParaRPr>
          </a:p>
          <a:p>
            <a:pPr indent="609600" algn="just">
              <a:lnSpc>
                <a:spcPts val="2880"/>
              </a:lnSpc>
              <a:tabLst>
                <a:tab pos="2400300"/>
              </a:tabLst>
            </a:pPr>
            <a:r>
              <a:rPr lang="zh-CN" altLang="zh-CN" b="1" kern="100">
                <a:latin typeface="楷体_GB2312"/>
                <a:cs typeface="Times New Roman" panose="02020603050405020304" pitchFamily="18" charset="0"/>
              </a:rPr>
              <a:t>于 是 太 子 预 求 天 下 之 利 匕 首 得 赵 人 徐 夫 人 之 匕 首 取 之 百 金 使 工 以 药 淬 之</a:t>
            </a:r>
            <a:endParaRPr lang="zh-CN" altLang="zh-CN" b="1" kern="100">
              <a:latin typeface="楷体_GB2312"/>
              <a:cs typeface="Times New Roman" panose="02020603050405020304" pitchFamily="18" charset="0"/>
            </a:endParaRPr>
          </a:p>
          <a:p>
            <a:pPr indent="612140" algn="r">
              <a:lnSpc>
                <a:spcPts val="2880"/>
              </a:lnSpc>
              <a:tabLst>
                <a:tab pos="2400300"/>
              </a:tabLst>
            </a:pP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《荆轲刺秦王》</a:t>
            </a:r>
            <a:r>
              <a:rPr lang="en-US" altLang="zh-CN" b="1" kern="100">
                <a:latin typeface="楷体_GB2312"/>
                <a:cs typeface="Times New Roman" panose="02020603050405020304" pitchFamily="18" charset="0"/>
              </a:rPr>
              <a:t>)</a:t>
            </a:r>
            <a:endParaRPr lang="zh-CN" altLang="zh-CN" b="1" kern="100">
              <a:latin typeface="楷体_GB2312"/>
              <a:cs typeface="Times New Roman" panose="02020603050405020304" pitchFamily="18" charset="0"/>
            </a:endParaRPr>
          </a:p>
        </p:txBody>
      </p:sp>
      <p:sp>
        <p:nvSpPr>
          <p:cNvPr id="7" name="文本框 6"/>
          <p:cNvSpPr txBox="1"/>
          <p:nvPr>
            <p:custDataLst>
              <p:tags r:id="rId4"/>
            </p:custDataLst>
          </p:nvPr>
        </p:nvSpPr>
        <p:spPr>
          <a:xfrm>
            <a:off x="198782" y="1757239"/>
            <a:ext cx="11911054" cy="15081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0000FF"/>
                </a:solidFill>
                <a:latin typeface="Times New Roman" panose="02020603050405020304" pitchFamily="18" charset="0"/>
                <a:ea typeface="黑体" panose="02010609060101010101" pitchFamily="49" charset="-122"/>
                <a:cs typeface="Times New Roman" panose="02020603050405020304" pitchFamily="18" charset="0"/>
              </a:rPr>
              <a:t>技法演示：</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该句涉及的动词、形容词有：</a:t>
            </a:r>
            <a:r>
              <a:rPr lang="zh-CN" altLang="en-US"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求、利、得、取、使、淬</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。这些词语可能作谓语</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利”很明显不作谓语，作“匕首”的定语</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，然后根据这些谓语来往前和往后判断语句的停顿点。“求”若作谓语，则其前名词“太子”作主语，“于是”“预”作状语，其后“匕首”</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天下之利匕首</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作宾语，故第一个“匕首”后应断开；“得”作谓语，其前省略主语“太子”，其后“匕首”</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徐夫人之匕首</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作宾语，故第二个“匕首”后应断开；“取”作谓语，其前省略主语“太子”，其后“百金”作后置状语，故“百金”后应断开。</a:t>
            </a:r>
            <a:endParaRPr lang="zh-CN" altLang="en-US" b="1" kern="100">
              <a:latin typeface="华文楷体" panose="02010600040101010101" pitchFamily="2" charset="-122"/>
              <a:ea typeface="华文楷体" panose="02010600040101010101" pitchFamily="2" charset="-122"/>
              <a:cs typeface="Times New Roman" panose="02020603050405020304" pitchFamily="18" charset="0"/>
            </a:endParaRPr>
          </a:p>
        </p:txBody>
      </p:sp>
      <p:sp>
        <p:nvSpPr>
          <p:cNvPr id="8" name="文本框 7"/>
          <p:cNvSpPr txBox="1"/>
          <p:nvPr>
            <p:custDataLst>
              <p:tags r:id="rId5"/>
            </p:custDataLst>
          </p:nvPr>
        </p:nvSpPr>
        <p:spPr>
          <a:xfrm>
            <a:off x="111318" y="3859222"/>
            <a:ext cx="1199851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en-US" b="1" kern="100">
                <a:cs typeface="Times New Roman" panose="02020603050405020304" pitchFamily="18" charset="0"/>
              </a:rPr>
              <a:t>于是太子预求天下之利匕首</a:t>
            </a:r>
            <a:r>
              <a:rPr lang="en-US" altLang="zh-CN" b="1" kern="100">
                <a:cs typeface="Times New Roman" panose="02020603050405020304" pitchFamily="18" charset="0"/>
              </a:rPr>
              <a:t>/</a:t>
            </a:r>
            <a:r>
              <a:rPr lang="zh-CN" altLang="en-US" b="1" kern="100">
                <a:cs typeface="Times New Roman" panose="02020603050405020304" pitchFamily="18" charset="0"/>
              </a:rPr>
              <a:t>得赵人徐夫人之匕首</a:t>
            </a:r>
            <a:r>
              <a:rPr lang="en-US" altLang="zh-CN" b="1" kern="100">
                <a:cs typeface="Times New Roman" panose="02020603050405020304" pitchFamily="18" charset="0"/>
              </a:rPr>
              <a:t>/</a:t>
            </a:r>
            <a:r>
              <a:rPr lang="zh-CN" altLang="en-US" b="1" kern="100">
                <a:cs typeface="Times New Roman" panose="02020603050405020304" pitchFamily="18" charset="0"/>
              </a:rPr>
              <a:t>取之百金</a:t>
            </a:r>
            <a:r>
              <a:rPr lang="en-US" altLang="zh-CN" b="1" kern="100">
                <a:cs typeface="Times New Roman" panose="02020603050405020304" pitchFamily="18" charset="0"/>
              </a:rPr>
              <a:t>/</a:t>
            </a:r>
            <a:r>
              <a:rPr lang="zh-CN" altLang="en-US" b="1" kern="100">
                <a:cs typeface="Times New Roman" panose="02020603050405020304" pitchFamily="18" charset="0"/>
              </a:rPr>
              <a:t>使工以药淬之</a:t>
            </a:r>
            <a:endParaRPr lang="zh-CN" altLang="en-US" b="1" kern="100">
              <a:cs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507872" y="28280"/>
            <a:ext cx="12181398" cy="189474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12140" algn="just">
              <a:lnSpc>
                <a:spcPts val="2400"/>
              </a:lnSpc>
              <a:tabLst>
                <a:tab pos="2400300"/>
              </a:tabLst>
            </a:pPr>
            <a:r>
              <a:rPr lang="en-US"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a:t>
            </a:r>
            <a:r>
              <a:rPr lang="zh-CN"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应用体验</a:t>
            </a:r>
            <a:r>
              <a:rPr lang="en-US"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a:t>
            </a:r>
            <a:endParaRPr lang="zh-CN"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endParaRPr>
          </a:p>
          <a:p>
            <a:pPr indent="612140" algn="just">
              <a:lnSpc>
                <a:spcPts val="2800"/>
              </a:lnSpc>
              <a:tabLst>
                <a:tab pos="2400300"/>
              </a:tabLst>
            </a:pPr>
            <a:r>
              <a:rPr lang="en-US" altLang="zh-CN" sz="1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altLang="zh-CN" sz="1800" b="1" kern="100">
                <a:effectLst/>
                <a:latin typeface="Times New Roman" panose="02020603050405020304" pitchFamily="18" charset="0"/>
                <a:ea typeface="宋体" panose="02010600030101010101" pitchFamily="2" charset="-122"/>
                <a:cs typeface="Times New Roman" panose="02020603050405020304" pitchFamily="18" charset="0"/>
              </a:rPr>
              <a:t>．</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(2018·</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全国卷</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Ⅰ</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，改编</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用</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给下面文段中画波浪线的语句断句。</a:t>
            </a:r>
            <a:endParaRPr lang="zh-CN" altLang="zh-CN" b="1" kern="100">
              <a:latin typeface="Times New Roman" panose="02020603050405020304" pitchFamily="18" charset="0"/>
              <a:ea typeface="宋体" panose="02010600030101010101" pitchFamily="2" charset="-122"/>
              <a:cs typeface="Times New Roman" panose="02020603050405020304" pitchFamily="18" charset="0"/>
            </a:endParaRPr>
          </a:p>
          <a:p>
            <a:pPr marL="454025" indent="-454025" algn="just">
              <a:lnSpc>
                <a:spcPts val="3000"/>
              </a:lnSpc>
              <a:tabLst>
                <a:tab pos="2400300"/>
              </a:tabLst>
            </a:pPr>
            <a:r>
              <a:rPr lang="en-US" altLang="zh-CN" b="1" kern="100">
                <a:latin typeface="Times New Roman" panose="02020603050405020304" pitchFamily="18" charset="0"/>
                <a:cs typeface="Times New Roman" panose="02020603050405020304" pitchFamily="18" charset="0"/>
              </a:rPr>
              <a:t>	</a:t>
            </a:r>
            <a:r>
              <a:rPr lang="en-US" altLang="zh-CN" b="1" kern="100">
                <a:latin typeface="楷体_GB2312"/>
                <a:cs typeface="Times New Roman" panose="02020603050405020304" pitchFamily="18" charset="0"/>
              </a:rPr>
              <a:t>    </a:t>
            </a:r>
            <a:r>
              <a:rPr lang="zh-CN" altLang="zh-CN" b="1" kern="100">
                <a:latin typeface="楷体_GB2312"/>
                <a:cs typeface="Times New Roman" panose="02020603050405020304" pitchFamily="18" charset="0"/>
              </a:rPr>
              <a:t>及宣帝起兵诛</a:t>
            </a: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曹</a:t>
            </a: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爽，</a:t>
            </a: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鲁</a:t>
            </a: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芝率余众犯门斩关，驰出赴爽，劝爽曰：“公居伊周之位，一旦以罪见黜，虽欲牵黄犬，复可得乎！若挟天子保许昌，杖大威以羽檄征四方兵，孰敢不从！舍此而去，欲就东市，岂不痛哉！”爽懦惑不能用遂委身受戮芝坐爽下狱当死而口不讼直志不苟免宣帝嘉之赦而不诛俄而起为并州刺史。</a:t>
            </a:r>
            <a:endParaRPr lang="zh-CN" altLang="zh-CN" b="1" kern="100">
              <a:latin typeface="楷体_GB2312"/>
              <a:cs typeface="Times New Roman" panose="02020603050405020304" pitchFamily="18" charset="0"/>
            </a:endParaRPr>
          </a:p>
        </p:txBody>
      </p:sp>
      <p:sp>
        <p:nvSpPr>
          <p:cNvPr id="6" name="文本框 5"/>
          <p:cNvSpPr txBox="1"/>
          <p:nvPr>
            <p:custDataLst>
              <p:tags r:id="rId4"/>
            </p:custDataLst>
          </p:nvPr>
        </p:nvSpPr>
        <p:spPr>
          <a:xfrm>
            <a:off x="10602" y="2083242"/>
            <a:ext cx="12181398" cy="15081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0000FF"/>
                </a:solidFill>
                <a:latin typeface="Times New Roman" panose="02020603050405020304" pitchFamily="18" charset="0"/>
                <a:ea typeface="黑体" panose="02010609060101010101" pitchFamily="49" charset="-122"/>
                <a:cs typeface="Times New Roman" panose="02020603050405020304" pitchFamily="18" charset="0"/>
              </a:rPr>
              <a:t>解析：</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语句涉及的动词或形容词有：</a:t>
            </a:r>
            <a:r>
              <a:rPr lang="zh-CN" altLang="en-US"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懦惑、用、委、戮、下、当、讼、免、嘉、赦、诛、起、为等</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这些词语中可能作谓语的有：用、委、戮、下、当、讼、免、嘉、赦、诛、起、为等。然后根据这些谓语来往前和往后判断语句的停顿点。应当注意的是：“懦惑”的主语虽然是“爽”，但文意是说“不能用”的原因，“用”后省略了鲁芝的“建议”，故而只能在“用”后断开；后文中的“委身受戮”主语均为“爽”，“委身”是“受戮”的原因，故要放在一起，不能断开。其他动词皆能找到主语</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或省略</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和宾语，以此即可进行断句。</a:t>
            </a:r>
            <a:endParaRPr lang="zh-CN" altLang="en-US" b="1" kern="100">
              <a:latin typeface="华文楷体" panose="02010600040101010101" pitchFamily="2" charset="-122"/>
              <a:ea typeface="华文楷体" panose="02010600040101010101" pitchFamily="2" charset="-122"/>
              <a:cs typeface="Times New Roman" panose="02020603050405020304" pitchFamily="18" charset="0"/>
            </a:endParaRPr>
          </a:p>
        </p:txBody>
      </p:sp>
      <p:sp>
        <p:nvSpPr>
          <p:cNvPr id="8" name="文本框 7"/>
          <p:cNvSpPr txBox="1"/>
          <p:nvPr>
            <p:custDataLst>
              <p:tags r:id="rId5"/>
            </p:custDataLst>
          </p:nvPr>
        </p:nvSpPr>
        <p:spPr>
          <a:xfrm>
            <a:off x="10603" y="3926806"/>
            <a:ext cx="12181397" cy="4616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en-US" b="1" kern="100">
                <a:cs typeface="Times New Roman" panose="02020603050405020304" pitchFamily="18" charset="0"/>
              </a:rPr>
              <a:t>爽懦惑不能用</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遂委身受戮</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芝坐爽下狱</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当死</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而口不讼直</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志不苟免</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宣帝嘉之</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赦而不诛</a:t>
            </a:r>
            <a:r>
              <a:rPr lang="en-US" altLang="zh-CN" sz="2400" b="1" kern="100">
                <a:solidFill>
                  <a:srgbClr val="FF0000"/>
                </a:solidFill>
                <a:cs typeface="Times New Roman" panose="02020603050405020304" pitchFamily="18" charset="0"/>
              </a:rPr>
              <a:t>/</a:t>
            </a:r>
            <a:r>
              <a:rPr lang="zh-CN" altLang="en-US" b="1" kern="100">
                <a:cs typeface="Times New Roman" panose="02020603050405020304" pitchFamily="18" charset="0"/>
              </a:rPr>
              <a:t>俄而起为并州刺史</a:t>
            </a:r>
            <a:endParaRPr lang="zh-CN" altLang="en-US" b="1" kern="100">
              <a:cs typeface="Times New Roman" panose="02020603050405020304" pitchFamily="18" charset="0"/>
            </a:endParaRPr>
          </a:p>
        </p:txBody>
      </p:sp>
      <p:sp>
        <p:nvSpPr>
          <p:cNvPr id="10" name="文本框 9"/>
          <p:cNvSpPr txBox="1"/>
          <p:nvPr>
            <p:custDataLst>
              <p:tags r:id="rId6"/>
            </p:custDataLst>
          </p:nvPr>
        </p:nvSpPr>
        <p:spPr>
          <a:xfrm>
            <a:off x="0" y="4840605"/>
            <a:ext cx="12192000" cy="175432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rPr>
              <a:t>参考译文：</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等到宣帝起兵要杀曹爽的时候，鲁芝又率领手下强行打开城门，斩杀守关的将领，奔驰而出去找曹爽，并劝曹爽说：“将军您处在执掌朝政</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伊周：指商朝的伊尹和西周的周公旦，两人都曾摄政，后常并称</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的高位，一旦获罪被罢免，即使想牵黄犬</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指过悠闲自得的日子</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又怎么可能呢！如果挟制天子保住许昌，倚仗帝王的威仪征召天下的军队，谁敢不听从您呢！如果放弃这个决策而束手待毙，那就是想去东市被杀头，难道不令人痛心吗！”曹爽懦弱又被人迷惑，没有听取鲁芝的意见，于是束手就擒。鲁芝也受到曹爽牵连而被关入监牢，论罪当死，但他始终不申辩是非曲直，始终不改坚贞的气节。宣帝很欣赏他，赦免没有杀他。不久，</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鲁芝</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又被起用为并州刺史。</a:t>
            </a:r>
            <a:endParaRPr lang="zh-CN" altLang="en-US" b="1" kern="100">
              <a:latin typeface="华文楷体" panose="02010600040101010101" pitchFamily="2" charset="-122"/>
              <a:ea typeface="华文楷体" panose="02010600040101010101" pitchFamily="2" charset="-122"/>
              <a:cs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biLevel thresh="50000"/>
          </a:blip>
          <a:stretch>
            <a:fillRect/>
          </a:stretch>
        </p:blipFill>
        <p:spPr>
          <a:xfrm>
            <a:off x="4738688" y="-155575"/>
            <a:ext cx="2714625" cy="1376363"/>
          </a:xfrm>
          <a:prstGeom prst="rect">
            <a:avLst/>
          </a:prstGeom>
          <a:noFill/>
          <a:ln w="9525">
            <a:noFill/>
          </a:ln>
        </p:spPr>
      </p:pic>
      <p:sp>
        <p:nvSpPr>
          <p:cNvPr id="6" name="矩形 5"/>
          <p:cNvSpPr/>
          <p:nvPr>
            <p:custDataLst>
              <p:tags r:id="rId6"/>
            </p:custDataLst>
          </p:nvPr>
        </p:nvSpPr>
        <p:spPr>
          <a:xfrm>
            <a:off x="4975225" y="225425"/>
            <a:ext cx="2241550" cy="58420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595959"/>
                </a:solidFill>
                <a:latin typeface="思源黑体 Bold" charset="-122"/>
                <a:ea typeface="思源黑体 Bold" charset="-122"/>
                <a:sym typeface="宋体" panose="02010600030101010101" pitchFamily="2" charset="-122"/>
              </a:rPr>
              <a:t>知识梳理</a:t>
            </a:r>
            <a:endParaRPr lang="zh-CN" altLang="en-US" sz="3200">
              <a:solidFill>
                <a:srgbClr val="595959"/>
              </a:solidFill>
              <a:latin typeface="思源黑体 Bold" charset="-122"/>
              <a:ea typeface="思源黑体 Bold" charset="-122"/>
            </a:endParaRPr>
          </a:p>
        </p:txBody>
      </p:sp>
      <p:cxnSp>
        <p:nvCxnSpPr>
          <p:cNvPr id="9" name="直接连接符 8"/>
          <p:cNvCxnSpPr/>
          <p:nvPr>
            <p:custDataLst>
              <p:tags r:id="rId7"/>
            </p:custDataLst>
          </p:nvPr>
        </p:nvCxnSpPr>
        <p:spPr>
          <a:xfrm>
            <a:off x="504825" y="531813"/>
            <a:ext cx="404018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8"/>
            </p:custDataLst>
          </p:nvPr>
        </p:nvCxnSpPr>
        <p:spPr>
          <a:xfrm>
            <a:off x="7754938" y="531813"/>
            <a:ext cx="4038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椭圆 10"/>
          <p:cNvSpPr/>
          <p:nvPr>
            <p:custDataLst>
              <p:tags r:id="rId9"/>
            </p:custDataLst>
          </p:nvPr>
        </p:nvSpPr>
        <p:spPr>
          <a:xfrm>
            <a:off x="450850" y="479425"/>
            <a:ext cx="107950"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12" name="椭圆 11"/>
          <p:cNvSpPr/>
          <p:nvPr>
            <p:custDataLst>
              <p:tags r:id="rId10"/>
            </p:custDataLst>
          </p:nvPr>
        </p:nvSpPr>
        <p:spPr>
          <a:xfrm>
            <a:off x="11687175" y="479425"/>
            <a:ext cx="106363"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3" name="任意多边形 2"/>
          <p:cNvSpPr/>
          <p:nvPr>
            <p:custDataLst>
              <p:tags r:id="rId11"/>
            </p:custDataLst>
          </p:nvPr>
        </p:nvSpPr>
        <p:spPr>
          <a:xfrm flipH="1">
            <a:off x="950913" y="954088"/>
            <a:ext cx="0" cy="5354638"/>
          </a:xfrm>
          <a:custGeom>
            <a:gdLst>
              <a:gd name="connisteX0" fmla="*/ 0 w 0"/>
              <a:gd name="connsiteY0" fmla="*/ 0 h 5354320"/>
              <a:gd name="connisteX1" fmla="*/ 0 w 0"/>
              <a:gd name="connsiteY1" fmla="*/ 5354320 h 5354320"/>
            </a:gdLst>
            <a:cxnLst>
              <a:cxn ang="0">
                <a:pos x="connisteX0" y="connsiteY0"/>
              </a:cxn>
              <a:cxn ang="0">
                <a:pos x="connisteX1" y="connsiteY1"/>
              </a:cxn>
            </a:cxnLst>
            <a:rect l="l" t="t" r="r" b="b"/>
            <a:pathLst>
              <a:path h="5354320">
                <a:moveTo>
                  <a:pt x="0" y="0"/>
                </a:moveTo>
                <a:lnTo>
                  <a:pt x="0" y="5354320"/>
                </a:lnTo>
              </a:path>
            </a:pathLst>
          </a:custGeom>
          <a:noFill/>
          <a:ln w="6350" cmpd="sng">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z="1865" strike="noStrike" noProof="1">
              <a:latin typeface="思源黑体 Bold" charset="-122"/>
              <a:ea typeface="思源黑体 Bold" charset="-122"/>
            </a:endParaRPr>
          </a:p>
        </p:txBody>
      </p:sp>
      <p:sp>
        <p:nvSpPr>
          <p:cNvPr id="17" name="菱形 16"/>
          <p:cNvSpPr/>
          <p:nvPr>
            <p:custDataLst>
              <p:tags r:id="rId12"/>
            </p:custDataLst>
          </p:nvPr>
        </p:nvSpPr>
        <p:spPr>
          <a:xfrm>
            <a:off x="450850" y="1397000"/>
            <a:ext cx="998538" cy="998538"/>
          </a:xfrm>
          <a:prstGeom prst="diamond">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r>
              <a:rPr lang="zh-CN" altLang="en-US" sz="3735" strike="noStrike" noProof="1">
                <a:latin typeface="思源黑体 Bold" charset="-122"/>
                <a:ea typeface="思源黑体 Bold" charset="-122"/>
                <a:sym typeface="+mn-ea"/>
              </a:rPr>
              <a:t>叁</a:t>
            </a:r>
            <a:endParaRPr lang="zh-CN" altLang="en-US" sz="3735" strike="noStrike" noProof="1">
              <a:latin typeface="思源黑体 Bold" charset="-122"/>
              <a:ea typeface="思源黑体 Bold" charset="-122"/>
            </a:endParaRPr>
          </a:p>
        </p:txBody>
      </p:sp>
      <p:grpSp>
        <p:nvGrpSpPr>
          <p:cNvPr id="18" name="Group 14"/>
          <p:cNvGrpSpPr/>
          <p:nvPr>
            <p:custDataLst>
              <p:tags r:id="rId13"/>
            </p:custDataLst>
          </p:nvPr>
        </p:nvGrpSpPr>
        <p:grpSpPr>
          <a:xfrm>
            <a:off x="1670050" y="1457325"/>
            <a:ext cx="4237038" cy="908475"/>
            <a:chOff x="1701308" y="2256765"/>
            <a:chExt cx="4237252" cy="909214"/>
          </a:xfrm>
        </p:grpSpPr>
        <p:sp>
          <p:nvSpPr>
            <p:cNvPr id="25" name="TextBox 15"/>
            <p:cNvSpPr txBox="1"/>
            <p:nvPr>
              <p:custDataLst>
                <p:tags r:id="rId14"/>
              </p:custDataLst>
            </p:nvPr>
          </p:nvSpPr>
          <p:spPr>
            <a:xfrm>
              <a:off x="1701308" y="2642949"/>
              <a:ext cx="4237252" cy="5230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865" noProof="1">
                <a:latin typeface="思源黑体 Bold" charset="-122"/>
                <a:ea typeface="思源黑体 Bold" charset="-122"/>
                <a:cs typeface="+mn-ea"/>
                <a:sym typeface="+mn-ea"/>
              </a:endParaRPr>
            </a:p>
          </p:txBody>
        </p:sp>
        <p:sp>
          <p:nvSpPr>
            <p:cNvPr id="26" name="Title 4"/>
            <p:cNvSpPr txBox="1"/>
            <p:nvPr>
              <p:custDataLst>
                <p:tags r:id="rId15"/>
              </p:custDataLst>
            </p:nvPr>
          </p:nvSpPr>
          <p:spPr>
            <a:xfrm>
              <a:off x="1701308" y="2256765"/>
              <a:ext cx="2874433" cy="369993"/>
            </a:xfrm>
            <a:prstGeom prst="rect">
              <a:avLst/>
            </a:prstGeom>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endParaRPr lang="zh-CN" altLang="en-US" sz="2665" strike="noStrike" noProof="1">
                <a:solidFill>
                  <a:srgbClr val="FF0000"/>
                </a:solidFill>
                <a:latin typeface="思源黑体 Bold" charset="-122"/>
                <a:ea typeface="思源黑体 Bold" charset="-122"/>
                <a:cs typeface="+mn-ea"/>
                <a:sym typeface="+mn-lt"/>
              </a:endParaRPr>
            </a:p>
          </p:txBody>
        </p:sp>
      </p:grpSp>
      <p:sp>
        <p:nvSpPr>
          <p:cNvPr id="15" name="Title 4"/>
          <p:cNvSpPr txBox="1"/>
          <p:nvPr>
            <p:custDataLst>
              <p:tags r:id="rId16"/>
            </p:custDataLst>
          </p:nvPr>
        </p:nvSpPr>
        <p:spPr>
          <a:xfrm>
            <a:off x="1631315" y="1221105"/>
            <a:ext cx="5208905" cy="623570"/>
          </a:xfrm>
          <a:prstGeom prst="rect">
            <a:avLst/>
          </a:prstGeom>
          <a:solidFill>
            <a:srgbClr val="FFFF00"/>
          </a:solidFill>
          <a:ln>
            <a:solidFill>
              <a:schemeClr val="tx2"/>
            </a:solidFill>
          </a:ln>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r>
              <a:rPr lang="zh-CN" altLang="en-US" sz="4000" b="1" noProof="1">
                <a:latin typeface="华文楷体" panose="02010600040101010101" pitchFamily="2" charset="-122"/>
                <a:ea typeface="华文楷体" panose="02010600040101010101" pitchFamily="2" charset="-122"/>
                <a:cs typeface="+mn-ea"/>
                <a:sym typeface="+mn-lt"/>
              </a:rPr>
              <a:t>找对话标志，定句读</a:t>
            </a:r>
            <a:endParaRPr lang="zh-CN" altLang="en-US" sz="4000" b="1" noProof="1">
              <a:latin typeface="华文楷体" panose="02010600040101010101" pitchFamily="2" charset="-122"/>
              <a:ea typeface="华文楷体" panose="02010600040101010101" pitchFamily="2" charset="-122"/>
              <a:cs typeface="+mn-ea"/>
              <a:sym typeface="+mn-lt"/>
            </a:endParaRPr>
          </a:p>
        </p:txBody>
      </p:sp>
      <p:sp>
        <p:nvSpPr>
          <p:cNvPr id="8" name="文本框 7"/>
          <p:cNvSpPr txBox="1"/>
          <p:nvPr>
            <p:custDataLst>
              <p:tags r:id="rId17"/>
            </p:custDataLst>
          </p:nvPr>
        </p:nvSpPr>
        <p:spPr>
          <a:xfrm>
            <a:off x="1670050" y="2381978"/>
            <a:ext cx="10486386" cy="3670236"/>
          </a:xfrm>
          <a:prstGeom prst="rect">
            <a:avLst/>
          </a:prstGeom>
          <a:noFill/>
          <a:ln>
            <a:solidFill>
              <a:schemeClr val="tx1"/>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zh-CN" altLang="en-US" sz="3200" b="1">
                <a:effectLst>
                  <a:outerShdw blurRad="38100" dist="38100" dir="2700000">
                    <a:srgbClr val="C0C0C0"/>
                  </a:outerShdw>
                </a:effectLst>
                <a:latin typeface="楷体" panose="02010609060101010101" charset="-122"/>
                <a:ea typeface="楷体" panose="02010609060101010101" charset="-122"/>
                <a:sym typeface="+mn-ea"/>
              </a:rPr>
              <a:t>文言文中对话 、引文 常常用</a:t>
            </a:r>
            <a:r>
              <a:rPr lang="zh-CN" altLang="en-US" sz="3200" b="1">
                <a:solidFill>
                  <a:srgbClr val="FF0000"/>
                </a:solidFill>
                <a:effectLst>
                  <a:outerShdw blurRad="38100" dist="38100" dir="2700000">
                    <a:srgbClr val="C0C0C0"/>
                  </a:outerShdw>
                </a:effectLst>
                <a:latin typeface="楷体" panose="02010609060101010101" charset="-122"/>
                <a:ea typeface="楷体" panose="02010609060101010101" charset="-122"/>
                <a:sym typeface="+mn-ea"/>
              </a:rPr>
              <a:t>“曰”“云”“问”“言”“道” 等（注意省略）</a:t>
            </a:r>
            <a:r>
              <a:rPr lang="zh-CN" altLang="en-US" sz="3200" b="1">
                <a:effectLst>
                  <a:outerShdw blurRad="38100" dist="38100" dir="2700000">
                    <a:srgbClr val="C0C0C0"/>
                  </a:outerShdw>
                </a:effectLst>
                <a:latin typeface="楷体" panose="02010609060101010101" charset="-122"/>
                <a:ea typeface="楷体" panose="02010609060101010101" charset="-122"/>
                <a:sym typeface="+mn-ea"/>
              </a:rPr>
              <a:t>等动词来判断人物的对话，进行断句。两人对话，一般在第一次问答出现人名，以后就只“曰”，而把主语省略。遇到对话时，应根据上下文理清问者、答者，明辨句读。</a:t>
            </a:r>
            <a:endParaRPr lang="zh-CN" altLang="en-US" sz="3200" b="1">
              <a:latin typeface="楷体" panose="02010609060101010101" charset="-122"/>
              <a:ea typeface="楷体" panose="02010609060101010101" charset="-122"/>
              <a:cs typeface="楷体" panose="02010609060101010101" charset="-122"/>
              <a:sym typeface="+mn-ea"/>
            </a:endParaRPr>
          </a:p>
        </p:txBody>
      </p:sp>
      <p:pic>
        <p:nvPicPr>
          <p:cNvPr id="16" name="图片 15"/>
          <p:cNvPicPr>
            <a:picLocks noChangeAspect="1"/>
          </p:cNvPicPr>
          <p:nvPr>
            <p:custDataLst>
              <p:tags r:id="rId19"/>
            </p:custDataLst>
          </p:nvPr>
        </p:nvPicPr>
        <p:blipFill>
          <a:blip r:embed="rId18"/>
          <a:srcRect l="3099" t="59167" r="51257"/>
          <a:stretch>
            <a:fillRect/>
          </a:stretch>
        </p:blipFill>
        <p:spPr>
          <a:xfrm>
            <a:off x="35560" y="5125085"/>
            <a:ext cx="2352675" cy="2881630"/>
          </a:xfrm>
          <a:prstGeom prst="rect">
            <a:avLst/>
          </a:prstGeom>
          <a:noFill/>
          <a:ln w="9525">
            <a:noFill/>
          </a:ln>
        </p:spPr>
      </p:pic>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 presetClass="entr" presetSubtype="0" dur="1"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63610" y="188536"/>
            <a:ext cx="12128390" cy="240706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2400"/>
              </a:lnSpc>
              <a:tabLst>
                <a:tab pos="2400300"/>
              </a:tabLst>
            </a:pPr>
            <a:r>
              <a:rPr lang="en-US"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r>
              <a:rPr lang="zh-CN"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教材示例</a:t>
            </a:r>
            <a:r>
              <a:rPr lang="en-US"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rPr>
              <a:t>]</a:t>
            </a:r>
            <a:endParaRPr lang="zh-CN" altLang="zh-CN" sz="2400" b="1" kern="100">
              <a:solidFill>
                <a:srgbClr val="800080"/>
              </a:solidFill>
              <a:latin typeface="Times New Roman" panose="02020603050405020304" pitchFamily="18" charset="0"/>
              <a:ea typeface="黑体" panose="02010609060101010101" pitchFamily="49" charset="-122"/>
              <a:cs typeface="Courier New" panose="02070309020205020404" pitchFamily="49" charset="0"/>
            </a:endParaRPr>
          </a:p>
          <a:p>
            <a:pPr algn="just">
              <a:lnSpc>
                <a:spcPct val="250000"/>
              </a:lnSpc>
              <a:tabLst>
                <a:tab pos="2400300"/>
              </a:tabLst>
            </a:pPr>
            <a:r>
              <a:rPr lang="zh-CN" altLang="zh-CN" b="1" kern="100">
                <a:latin typeface="Times New Roman" panose="02020603050405020304" pitchFamily="18" charset="0"/>
                <a:ea typeface="宋体" panose="02010600030101010101" pitchFamily="2" charset="-122"/>
                <a:cs typeface="Times New Roman" panose="02020603050405020304" pitchFamily="18" charset="0"/>
              </a:rPr>
              <a:t>请用</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b="1" kern="100">
                <a:latin typeface="Times New Roman" panose="02020603050405020304" pitchFamily="18" charset="0"/>
                <a:ea typeface="宋体" panose="02010600030101010101" pitchFamily="2" charset="-122"/>
                <a:cs typeface="Times New Roman" panose="02020603050405020304" pitchFamily="18" charset="0"/>
              </a:rPr>
              <a:t>给文言语句断句</a:t>
            </a:r>
            <a:r>
              <a:rPr lang="zh-CN" altLang="zh-CN" sz="1800" b="1" kern="100">
                <a:effectLst/>
                <a:latin typeface="Times New Roman" panose="02020603050405020304" pitchFamily="18" charset="0"/>
                <a:ea typeface="宋体" panose="02010600030101010101" pitchFamily="2" charset="-122"/>
                <a:cs typeface="Times New Roman" panose="02020603050405020304" pitchFamily="18" charset="0"/>
              </a:rPr>
              <a:t>。</a:t>
            </a:r>
            <a:endParaRPr lang="zh-CN" altLang="zh-CN" sz="900" kern="100">
              <a:effectLst/>
              <a:latin typeface="宋体" panose="02010600030101010101" pitchFamily="2" charset="-122"/>
              <a:ea typeface="宋体" panose="02010600030101010101" pitchFamily="2" charset="-122"/>
              <a:cs typeface="Courier New" panose="02070309020205020404" pitchFamily="49" charset="0"/>
            </a:endParaRPr>
          </a:p>
          <a:p>
            <a:pPr algn="just">
              <a:lnSpc>
                <a:spcPts val="2880"/>
              </a:lnSpc>
              <a:tabLst>
                <a:tab pos="2400300"/>
              </a:tabLst>
            </a:pPr>
            <a:r>
              <a:rPr lang="zh-CN" altLang="zh-CN" b="1" kern="100">
                <a:latin typeface="楷体_GB2312"/>
                <a:cs typeface="Times New Roman" panose="02020603050405020304" pitchFamily="18" charset="0"/>
              </a:rPr>
              <a:t>宦 者 令 缪 贤 曰 臣 舍 人 蔺 相 如 可 使 王 问 何 以 知 之 对 曰 臣 尝 有 罪 窃 计 欲 亡 走 燕 臣 舍 人 相 如 止 臣 曰 君 何 以 知 燕 王</a:t>
            </a:r>
            <a:endParaRPr lang="zh-CN" altLang="zh-CN" b="1" kern="100">
              <a:latin typeface="楷体_GB2312"/>
              <a:cs typeface="Times New Roman" panose="02020603050405020304" pitchFamily="18" charset="0"/>
            </a:endParaRPr>
          </a:p>
          <a:p>
            <a:pPr algn="r">
              <a:lnSpc>
                <a:spcPct val="250000"/>
              </a:lnSpc>
              <a:tabLst>
                <a:tab pos="2400300"/>
              </a:tabLst>
            </a:pPr>
            <a:r>
              <a:rPr lang="en-US" altLang="zh-CN" b="1" kern="100">
                <a:latin typeface="楷体_GB2312"/>
                <a:cs typeface="Times New Roman" panose="02020603050405020304" pitchFamily="18" charset="0"/>
              </a:rPr>
              <a:t>(</a:t>
            </a:r>
            <a:r>
              <a:rPr lang="zh-CN" altLang="zh-CN" b="1" kern="100">
                <a:latin typeface="楷体_GB2312"/>
                <a:cs typeface="Times New Roman" panose="02020603050405020304" pitchFamily="18" charset="0"/>
              </a:rPr>
              <a:t>《廉颇蔺相如列传》</a:t>
            </a:r>
            <a:r>
              <a:rPr lang="en-US" altLang="zh-CN" sz="1800" b="1" kern="100">
                <a:effectLst/>
                <a:latin typeface="Times New Roman" panose="02020603050405020304" pitchFamily="18" charset="0"/>
                <a:ea typeface="宋体" panose="02010600030101010101" pitchFamily="2" charset="-122"/>
                <a:cs typeface="Courier New" panose="02070309020205020404" pitchFamily="49" charset="0"/>
              </a:rPr>
              <a:t>)</a:t>
            </a:r>
            <a:endParaRPr lang="zh-CN" altLang="zh-CN" sz="900" kern="100">
              <a:effectLst/>
              <a:latin typeface="宋体" panose="02010600030101010101" pitchFamily="2" charset="-122"/>
              <a:ea typeface="宋体" panose="02010600030101010101" pitchFamily="2" charset="-122"/>
              <a:cs typeface="Courier New" panose="02070309020205020404" pitchFamily="49" charset="0"/>
            </a:endParaRPr>
          </a:p>
        </p:txBody>
      </p:sp>
      <p:sp>
        <p:nvSpPr>
          <p:cNvPr id="8" name="文本框 7"/>
          <p:cNvSpPr txBox="1"/>
          <p:nvPr>
            <p:custDataLst>
              <p:tags r:id="rId4"/>
            </p:custDataLst>
          </p:nvPr>
        </p:nvSpPr>
        <p:spPr>
          <a:xfrm>
            <a:off x="63610" y="2814505"/>
            <a:ext cx="11895152" cy="9196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400"/>
              </a:lnSpc>
              <a:tabLst>
                <a:tab pos="2400300"/>
              </a:tabLst>
            </a:pPr>
            <a:r>
              <a:rPr lang="zh-CN" altLang="zh-CN" sz="2000" b="1" kern="100">
                <a:solidFill>
                  <a:srgbClr val="0000FF"/>
                </a:solidFill>
                <a:latin typeface="Times New Roman" panose="02020603050405020304" pitchFamily="18" charset="0"/>
                <a:ea typeface="黑体" panose="02010609060101010101" pitchFamily="49" charset="-122"/>
                <a:cs typeface="Times New Roman" panose="02020603050405020304" pitchFamily="18" charset="0"/>
              </a:rPr>
              <a:t>技法演示：</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对话词</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曰</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在文中反复出现，并且</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曰</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前均有说话者，利用</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曰</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字可以断开三处，对话词</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问</a:t>
            </a:r>
            <a:r>
              <a:rPr lang="en-US" altLang="zh-CN"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zh-CN" b="1" kern="100">
                <a:latin typeface="华文楷体" panose="02010600040101010101" pitchFamily="2" charset="-122"/>
                <a:ea typeface="华文楷体" panose="02010600040101010101" pitchFamily="2" charset="-122"/>
                <a:cs typeface="Times New Roman" panose="02020603050405020304" pitchFamily="18" charset="0"/>
              </a:rPr>
              <a:t>后可以断开，再结合前面所讲的据名词和代词断句，其他也可断开。</a:t>
            </a:r>
            <a:endParaRPr lang="zh-CN" altLang="zh-CN" b="1" kern="100">
              <a:latin typeface="华文楷体" panose="02010600040101010101" pitchFamily="2" charset="-122"/>
              <a:ea typeface="华文楷体" panose="02010600040101010101" pitchFamily="2" charset="-122"/>
              <a:cs typeface="Times New Roman" panose="02020603050405020304" pitchFamily="18" charset="0"/>
            </a:endParaRPr>
          </a:p>
        </p:txBody>
      </p:sp>
      <p:sp>
        <p:nvSpPr>
          <p:cNvPr id="10" name="文本框 9"/>
          <p:cNvSpPr txBox="1"/>
          <p:nvPr>
            <p:custDataLst>
              <p:tags r:id="rId5"/>
            </p:custDataLst>
          </p:nvPr>
        </p:nvSpPr>
        <p:spPr>
          <a:xfrm>
            <a:off x="63610" y="4111567"/>
            <a:ext cx="12128390" cy="8654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ts val="3200"/>
              </a:lnSpc>
              <a:tabLst>
                <a:tab pos="2400300"/>
              </a:tabLst>
            </a:pPr>
            <a:r>
              <a:rPr lang="zh-CN" altLang="zh-CN"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zh-CN" b="1" kern="100">
                <a:latin typeface="楷体_GB2312"/>
                <a:cs typeface="Times New Roman" panose="02020603050405020304" pitchFamily="18" charset="0"/>
              </a:rPr>
              <a:t>宦者令缪贤曰</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臣舍人蔺相如可使</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王问</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何以知之</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对曰</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臣尝有罪</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窃计欲亡走燕</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臣舍人相如止臣曰</a:t>
            </a:r>
            <a:r>
              <a:rPr lang="en-US" altLang="zh-CN" sz="2800" b="1" kern="100">
                <a:solidFill>
                  <a:srgbClr val="FF0000"/>
                </a:solidFill>
                <a:cs typeface="Times New Roman" panose="02020603050405020304" pitchFamily="18" charset="0"/>
              </a:rPr>
              <a:t>/</a:t>
            </a:r>
            <a:r>
              <a:rPr lang="zh-CN" altLang="zh-CN" b="1" kern="100">
                <a:latin typeface="楷体_GB2312"/>
                <a:cs typeface="Times New Roman" panose="02020603050405020304" pitchFamily="18" charset="0"/>
              </a:rPr>
              <a:t>君何以知燕王</a:t>
            </a:r>
            <a:endParaRPr lang="zh-CN" altLang="zh-CN" b="1" kern="100">
              <a:latin typeface="楷体_GB2312"/>
              <a:cs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6" name="文本框 5"/>
          <p:cNvSpPr txBox="1"/>
          <p:nvPr>
            <p:custDataLst>
              <p:tags r:id="rId3"/>
            </p:custDataLst>
          </p:nvPr>
        </p:nvSpPr>
        <p:spPr>
          <a:xfrm>
            <a:off x="94268" y="-14494"/>
            <a:ext cx="12192000" cy="158806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tabLst>
                <a:tab pos="2400300"/>
              </a:tabLst>
            </a:pPr>
            <a:r>
              <a:rPr lang="en-US"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a:t>
            </a:r>
            <a:r>
              <a:rPr lang="zh-CN" altLang="en-US"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应用体验</a:t>
            </a:r>
            <a:r>
              <a:rPr lang="en-US"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rPr>
              <a:t>]</a:t>
            </a:r>
            <a:endParaRPr lang="en-US" altLang="zh-CN" sz="2800" b="1" kern="100">
              <a:solidFill>
                <a:srgbClr val="0000FF"/>
              </a:solidFill>
              <a:latin typeface="华文彩云" panose="02010800040101010101" pitchFamily="2" charset="-122"/>
              <a:ea typeface="华文彩云" panose="02010800040101010101" pitchFamily="2" charset="-122"/>
              <a:cs typeface="Courier New" panose="02070309020205020404" pitchFamily="49" charset="0"/>
            </a:endParaRPr>
          </a:p>
          <a:p>
            <a:pPr algn="just">
              <a:lnSpc>
                <a:spcPts val="2800"/>
              </a:lnSpc>
              <a:tabLst>
                <a:tab pos="2400300"/>
              </a:tabLst>
            </a:pPr>
            <a:r>
              <a:rPr lang="en-US" altLang="zh-CN"/>
              <a:t>3</a:t>
            </a:r>
            <a:r>
              <a:rPr lang="zh-CN" altLang="en-US"/>
              <a:t>．</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(2016·</a:t>
            </a:r>
            <a:r>
              <a:rPr lang="zh-CN" altLang="en-US" b="1" kern="100">
                <a:latin typeface="Times New Roman" panose="02020603050405020304" pitchFamily="18" charset="0"/>
                <a:ea typeface="宋体" panose="02010600030101010101" pitchFamily="2" charset="-122"/>
                <a:cs typeface="Times New Roman" panose="02020603050405020304" pitchFamily="18" charset="0"/>
              </a:rPr>
              <a:t>浙江高考，改编</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en-US" b="1" kern="100">
                <a:latin typeface="Times New Roman" panose="02020603050405020304" pitchFamily="18" charset="0"/>
                <a:ea typeface="宋体" panose="02010600030101010101" pitchFamily="2" charset="-122"/>
                <a:cs typeface="Times New Roman" panose="02020603050405020304" pitchFamily="18" charset="0"/>
              </a:rPr>
              <a:t>请用“</a:t>
            </a:r>
            <a:r>
              <a:rPr lang="en-US" altLang="zh-CN" b="1" kern="100">
                <a:latin typeface="Times New Roman" panose="02020603050405020304" pitchFamily="18" charset="0"/>
                <a:ea typeface="宋体" panose="02010600030101010101" pitchFamily="2" charset="-122"/>
                <a:cs typeface="Times New Roman" panose="02020603050405020304" pitchFamily="18" charset="0"/>
              </a:rPr>
              <a:t>/”</a:t>
            </a:r>
            <a:r>
              <a:rPr lang="zh-CN" altLang="en-US" b="1" kern="100">
                <a:latin typeface="Times New Roman" panose="02020603050405020304" pitchFamily="18" charset="0"/>
                <a:ea typeface="宋体" panose="02010600030101010101" pitchFamily="2" charset="-122"/>
                <a:cs typeface="Times New Roman" panose="02020603050405020304" pitchFamily="18" charset="0"/>
              </a:rPr>
              <a:t>给下面文段中画波浪线的部分断句。</a:t>
            </a:r>
            <a:endParaRPr lang="zh-CN" altLang="en-US" b="1" kern="100">
              <a:latin typeface="Times New Roman" panose="02020603050405020304" pitchFamily="18" charset="0"/>
              <a:ea typeface="宋体" panose="02010600030101010101" pitchFamily="2" charset="-122"/>
              <a:cs typeface="Times New Roman" panose="02020603050405020304" pitchFamily="18" charset="0"/>
            </a:endParaRPr>
          </a:p>
          <a:p>
            <a:pPr>
              <a:lnSpc>
                <a:spcPts val="2880"/>
              </a:lnSpc>
              <a:tabLst>
                <a:tab pos="2400300"/>
              </a:tabLst>
            </a:pPr>
            <a:r>
              <a:rPr lang="zh-CN" altLang="en-US" b="1" kern="100">
                <a:latin typeface="楷体_GB2312"/>
                <a:cs typeface="Times New Roman" panose="02020603050405020304" pitchFamily="18" charset="0"/>
              </a:rPr>
              <a:t>老人微笑，把茂先臂走石壁下，忽有门入，途径甚宽，至一精舍，藏书万卷。问 老 人 曰 何 书 曰 世 史 也 又 至 一 室 藏 书 愈 富 又 问 何 书 老 人 曰 万 国 志 也 。</a:t>
            </a:r>
            <a:endParaRPr lang="zh-CN" altLang="en-US" b="1" kern="100">
              <a:latin typeface="楷体_GB2312"/>
              <a:cs typeface="Times New Roman" panose="02020603050405020304" pitchFamily="18" charset="0"/>
            </a:endParaRPr>
          </a:p>
        </p:txBody>
      </p:sp>
      <p:sp>
        <p:nvSpPr>
          <p:cNvPr id="8" name="文本框 7"/>
          <p:cNvSpPr txBox="1"/>
          <p:nvPr>
            <p:custDataLst>
              <p:tags r:id="rId4"/>
            </p:custDataLst>
          </p:nvPr>
        </p:nvSpPr>
        <p:spPr>
          <a:xfrm>
            <a:off x="47134" y="2085133"/>
            <a:ext cx="12192000" cy="67710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0000FF"/>
                </a:solidFill>
                <a:latin typeface="Times New Roman" panose="02020603050405020304" pitchFamily="18" charset="0"/>
                <a:ea typeface="黑体" panose="02010609060101010101" pitchFamily="49" charset="-122"/>
                <a:cs typeface="Times New Roman" panose="02020603050405020304" pitchFamily="18" charset="0"/>
              </a:rPr>
              <a:t>解析：</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解答本题，可借助于对话词进行断句。文段中表明对话的词“</a:t>
            </a:r>
            <a:r>
              <a:rPr lang="zh-CN" altLang="en-US"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曰</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a:t>
            </a:r>
            <a:r>
              <a:rPr lang="zh-CN" altLang="en-US" b="1" kern="100">
                <a:solidFill>
                  <a:srgbClr val="FF0000"/>
                </a:solidFill>
                <a:latin typeface="华文楷体" panose="02010600040101010101" pitchFamily="2" charset="-122"/>
                <a:ea typeface="华文楷体" panose="02010600040101010101" pitchFamily="2" charset="-122"/>
                <a:cs typeface="Times New Roman" panose="02020603050405020304" pitchFamily="18" charset="0"/>
              </a:rPr>
              <a:t>问</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”可以看作断句的标志。其他两处语句可以借助名词“室”“藏书”等名词进行断句。</a:t>
            </a:r>
            <a:endParaRPr lang="zh-CN" altLang="en-US" b="1" kern="100">
              <a:latin typeface="华文楷体" panose="02010600040101010101" pitchFamily="2" charset="-122"/>
              <a:ea typeface="华文楷体" panose="02010600040101010101" pitchFamily="2" charset="-122"/>
              <a:cs typeface="Times New Roman" panose="02020603050405020304" pitchFamily="18" charset="0"/>
            </a:endParaRPr>
          </a:p>
        </p:txBody>
      </p:sp>
      <p:sp>
        <p:nvSpPr>
          <p:cNvPr id="10" name="文本框 9"/>
          <p:cNvSpPr txBox="1"/>
          <p:nvPr>
            <p:custDataLst>
              <p:tags r:id="rId5"/>
            </p:custDataLst>
          </p:nvPr>
        </p:nvSpPr>
        <p:spPr>
          <a:xfrm>
            <a:off x="94268" y="3429000"/>
            <a:ext cx="12192000"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kern="100">
                <a:solidFill>
                  <a:srgbClr val="FF0000"/>
                </a:solidFill>
                <a:latin typeface="Times New Roman" panose="02020603050405020304" pitchFamily="18" charset="0"/>
                <a:ea typeface="黑体" panose="02010609060101010101" pitchFamily="49" charset="-122"/>
                <a:cs typeface="Times New Roman" panose="02020603050405020304" pitchFamily="18" charset="0"/>
              </a:rPr>
              <a:t>参考答案：</a:t>
            </a:r>
            <a:r>
              <a:rPr lang="zh-CN" altLang="en-US" b="1" kern="100">
                <a:latin typeface="楷体_GB2312"/>
                <a:cs typeface="Times New Roman" panose="02020603050405020304" pitchFamily="18" charset="0"/>
              </a:rPr>
              <a:t>问老人曰</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何书</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曰</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世史也</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又至一室</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藏书愈富</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又问</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何书</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老人曰</a:t>
            </a:r>
            <a:r>
              <a:rPr lang="en-US" altLang="zh-CN" sz="2800" b="1" kern="100">
                <a:solidFill>
                  <a:srgbClr val="FF0000"/>
                </a:solidFill>
                <a:cs typeface="Times New Roman" panose="02020603050405020304" pitchFamily="18" charset="0"/>
              </a:rPr>
              <a:t>/</a:t>
            </a:r>
            <a:r>
              <a:rPr lang="zh-CN" altLang="en-US" b="1" kern="100">
                <a:latin typeface="楷体_GB2312"/>
                <a:cs typeface="Times New Roman" panose="02020603050405020304" pitchFamily="18" charset="0"/>
              </a:rPr>
              <a:t>万国志也</a:t>
            </a:r>
            <a:endParaRPr lang="zh-CN" altLang="en-US" b="1" kern="100">
              <a:latin typeface="楷体_GB2312"/>
              <a:cs typeface="Times New Roman" panose="02020603050405020304" pitchFamily="18" charset="0"/>
            </a:endParaRPr>
          </a:p>
        </p:txBody>
      </p:sp>
      <p:sp>
        <p:nvSpPr>
          <p:cNvPr id="12" name="文本框 11"/>
          <p:cNvSpPr txBox="1"/>
          <p:nvPr>
            <p:custDataLst>
              <p:tags r:id="rId6"/>
            </p:custDataLst>
          </p:nvPr>
        </p:nvSpPr>
        <p:spPr>
          <a:xfrm>
            <a:off x="47134" y="4340674"/>
            <a:ext cx="12192000" cy="9233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0000"/>
                </a:solidFill>
              </a:rPr>
              <a:t>参考译文：</a:t>
            </a:r>
            <a:r>
              <a:rPr lang="zh-CN" altLang="en-US" b="1" kern="100">
                <a:latin typeface="华文楷体" panose="02010600040101010101" pitchFamily="2" charset="-122"/>
                <a:ea typeface="华文楷体" panose="02010600040101010101" pitchFamily="2" charset="-122"/>
                <a:cs typeface="Times New Roman" panose="02020603050405020304" pitchFamily="18" charset="0"/>
              </a:rPr>
              <a:t>老人微笑，拉着茂先的手臂走到石壁下，忽然出现一扇门可供进入，路径很宽，来到一个精美的小屋，屋内藏书万卷。茂先问老人说：“这些是什么书？”老人答：“是历代史书。”又来到一间室内，藏书更多。茂先又问：“这些是什么书？”老人答：“是各国的史志。”</a:t>
            </a:r>
            <a:endParaRPr lang="zh-CN" altLang="en-US" b="1" kern="100">
              <a:latin typeface="华文楷体" panose="02010600040101010101" pitchFamily="2" charset="-122"/>
              <a:ea typeface="华文楷体" panose="02010600040101010101" pitchFamily="2" charset="-122"/>
              <a:cs typeface="Times New Roman" panose="02020603050405020304" pitchFamily="18" charset="0"/>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pic>
        <p:nvPicPr>
          <p:cNvPr id="5" name="图片 4"/>
          <p:cNvPicPr>
            <a:picLocks noChangeAspect="1"/>
          </p:cNvPicPr>
          <p:nvPr>
            <p:custDataLst>
              <p:tags r:id="rId5"/>
            </p:custDataLst>
          </p:nvPr>
        </p:nvPicPr>
        <p:blipFill>
          <a:blip r:embed="rId4">
            <a:biLevel thresh="50000"/>
          </a:blip>
          <a:stretch>
            <a:fillRect/>
          </a:stretch>
        </p:blipFill>
        <p:spPr>
          <a:xfrm>
            <a:off x="4738688" y="-155575"/>
            <a:ext cx="2714625" cy="1376363"/>
          </a:xfrm>
          <a:prstGeom prst="rect">
            <a:avLst/>
          </a:prstGeom>
          <a:noFill/>
          <a:ln w="9525">
            <a:noFill/>
          </a:ln>
        </p:spPr>
      </p:pic>
      <p:sp>
        <p:nvSpPr>
          <p:cNvPr id="6" name="矩形 5"/>
          <p:cNvSpPr/>
          <p:nvPr>
            <p:custDataLst>
              <p:tags r:id="rId6"/>
            </p:custDataLst>
          </p:nvPr>
        </p:nvSpPr>
        <p:spPr>
          <a:xfrm>
            <a:off x="4975225" y="225425"/>
            <a:ext cx="2241550" cy="58420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200">
                <a:solidFill>
                  <a:srgbClr val="595959"/>
                </a:solidFill>
                <a:latin typeface="思源黑体 Bold" charset="-122"/>
                <a:ea typeface="思源黑体 Bold" charset="-122"/>
                <a:sym typeface="宋体" panose="02010600030101010101" pitchFamily="2" charset="-122"/>
              </a:rPr>
              <a:t>知识梳理</a:t>
            </a:r>
            <a:endParaRPr lang="zh-CN" altLang="en-US" sz="3200">
              <a:solidFill>
                <a:srgbClr val="595959"/>
              </a:solidFill>
              <a:latin typeface="思源黑体 Bold" charset="-122"/>
              <a:ea typeface="思源黑体 Bold" charset="-122"/>
            </a:endParaRPr>
          </a:p>
        </p:txBody>
      </p:sp>
      <p:cxnSp>
        <p:nvCxnSpPr>
          <p:cNvPr id="9" name="直接连接符 8"/>
          <p:cNvCxnSpPr/>
          <p:nvPr>
            <p:custDataLst>
              <p:tags r:id="rId7"/>
            </p:custDataLst>
          </p:nvPr>
        </p:nvCxnSpPr>
        <p:spPr>
          <a:xfrm>
            <a:off x="504825" y="531813"/>
            <a:ext cx="404018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8"/>
            </p:custDataLst>
          </p:nvPr>
        </p:nvCxnSpPr>
        <p:spPr>
          <a:xfrm>
            <a:off x="7754938" y="531813"/>
            <a:ext cx="40386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椭圆 10"/>
          <p:cNvSpPr/>
          <p:nvPr>
            <p:custDataLst>
              <p:tags r:id="rId9"/>
            </p:custDataLst>
          </p:nvPr>
        </p:nvSpPr>
        <p:spPr>
          <a:xfrm>
            <a:off x="450850" y="479425"/>
            <a:ext cx="107950"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12" name="椭圆 11"/>
          <p:cNvSpPr/>
          <p:nvPr>
            <p:custDataLst>
              <p:tags r:id="rId10"/>
            </p:custDataLst>
          </p:nvPr>
        </p:nvSpPr>
        <p:spPr>
          <a:xfrm>
            <a:off x="11687175" y="479425"/>
            <a:ext cx="106363" cy="106363"/>
          </a:xfrm>
          <a:prstGeom prst="ellipse">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trike="noStrike" noProof="1">
              <a:solidFill>
                <a:schemeClr val="tx1">
                  <a:lumMod val="65000"/>
                  <a:lumOff val="35000"/>
                </a:schemeClr>
              </a:solidFill>
              <a:latin typeface="思源黑体 Bold" charset="-122"/>
              <a:ea typeface="思源黑体 Bold" charset="-122"/>
            </a:endParaRPr>
          </a:p>
        </p:txBody>
      </p:sp>
      <p:sp>
        <p:nvSpPr>
          <p:cNvPr id="3" name="任意多边形 2"/>
          <p:cNvSpPr/>
          <p:nvPr>
            <p:custDataLst>
              <p:tags r:id="rId11"/>
            </p:custDataLst>
          </p:nvPr>
        </p:nvSpPr>
        <p:spPr>
          <a:xfrm flipH="1">
            <a:off x="950913" y="954088"/>
            <a:ext cx="0" cy="5354638"/>
          </a:xfrm>
          <a:custGeom>
            <a:gdLst>
              <a:gd name="connisteX0" fmla="*/ 0 w 0"/>
              <a:gd name="connsiteY0" fmla="*/ 0 h 5354320"/>
              <a:gd name="connisteX1" fmla="*/ 0 w 0"/>
              <a:gd name="connsiteY1" fmla="*/ 5354320 h 5354320"/>
            </a:gdLst>
            <a:cxnLst>
              <a:cxn ang="0">
                <a:pos x="connisteX0" y="connsiteY0"/>
              </a:cxn>
              <a:cxn ang="0">
                <a:pos x="connisteX1" y="connsiteY1"/>
              </a:cxn>
            </a:cxnLst>
            <a:rect l="l" t="t" r="r" b="b"/>
            <a:pathLst>
              <a:path h="5354320">
                <a:moveTo>
                  <a:pt x="0" y="0"/>
                </a:moveTo>
                <a:lnTo>
                  <a:pt x="0" y="5354320"/>
                </a:lnTo>
              </a:path>
            </a:pathLst>
          </a:custGeom>
          <a:noFill/>
          <a:ln w="6350" cmpd="sng">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endParaRPr lang="zh-CN" altLang="en-US" sz="1865" strike="noStrike" noProof="1">
              <a:latin typeface="思源黑体 Bold" charset="-122"/>
              <a:ea typeface="思源黑体 Bold" charset="-122"/>
            </a:endParaRPr>
          </a:p>
        </p:txBody>
      </p:sp>
      <p:sp>
        <p:nvSpPr>
          <p:cNvPr id="17" name="菱形 16"/>
          <p:cNvSpPr/>
          <p:nvPr>
            <p:custDataLst>
              <p:tags r:id="rId12"/>
            </p:custDataLst>
          </p:nvPr>
        </p:nvSpPr>
        <p:spPr>
          <a:xfrm>
            <a:off x="450850" y="1397000"/>
            <a:ext cx="998538" cy="998538"/>
          </a:xfrm>
          <a:prstGeom prst="diamond">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base"/>
            <a:r>
              <a:rPr lang="zh-CN" altLang="en-US" sz="3735" strike="noStrike" noProof="1">
                <a:latin typeface="思源黑体 Bold" charset="-122"/>
                <a:ea typeface="思源黑体 Bold" charset="-122"/>
              </a:rPr>
              <a:t>肆</a:t>
            </a:r>
            <a:endParaRPr lang="zh-CN" altLang="en-US" sz="3735" strike="noStrike" noProof="1">
              <a:latin typeface="思源黑体 Bold" charset="-122"/>
              <a:ea typeface="思源黑体 Bold" charset="-122"/>
            </a:endParaRPr>
          </a:p>
        </p:txBody>
      </p:sp>
      <p:grpSp>
        <p:nvGrpSpPr>
          <p:cNvPr id="18" name="Group 14"/>
          <p:cNvGrpSpPr/>
          <p:nvPr>
            <p:custDataLst>
              <p:tags r:id="rId13"/>
            </p:custDataLst>
          </p:nvPr>
        </p:nvGrpSpPr>
        <p:grpSpPr>
          <a:xfrm>
            <a:off x="1670050" y="1457325"/>
            <a:ext cx="4237038" cy="908475"/>
            <a:chOff x="1701308" y="2256765"/>
            <a:chExt cx="4237252" cy="909214"/>
          </a:xfrm>
        </p:grpSpPr>
        <p:sp>
          <p:nvSpPr>
            <p:cNvPr id="25" name="TextBox 15"/>
            <p:cNvSpPr txBox="1"/>
            <p:nvPr>
              <p:custDataLst>
                <p:tags r:id="rId14"/>
              </p:custDataLst>
            </p:nvPr>
          </p:nvSpPr>
          <p:spPr>
            <a:xfrm>
              <a:off x="1701308" y="2642949"/>
              <a:ext cx="4237252" cy="5230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endParaRPr lang="zh-CN" altLang="en-US" sz="1865" noProof="1">
                <a:latin typeface="思源黑体 Bold" charset="-122"/>
                <a:ea typeface="思源黑体 Bold" charset="-122"/>
                <a:cs typeface="+mn-ea"/>
                <a:sym typeface="+mn-ea"/>
              </a:endParaRPr>
            </a:p>
          </p:txBody>
        </p:sp>
        <p:sp>
          <p:nvSpPr>
            <p:cNvPr id="26" name="Title 4"/>
            <p:cNvSpPr txBox="1"/>
            <p:nvPr>
              <p:custDataLst>
                <p:tags r:id="rId15"/>
              </p:custDataLst>
            </p:nvPr>
          </p:nvSpPr>
          <p:spPr>
            <a:xfrm>
              <a:off x="1701308" y="2256765"/>
              <a:ext cx="2874433" cy="369993"/>
            </a:xfrm>
            <a:prstGeom prst="rect">
              <a:avLst/>
            </a:prstGeom>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endParaRPr lang="zh-CN" altLang="en-US" sz="2665" strike="noStrike" noProof="1">
                <a:solidFill>
                  <a:srgbClr val="FF0000"/>
                </a:solidFill>
                <a:latin typeface="思源黑体 Bold" charset="-122"/>
                <a:ea typeface="思源黑体 Bold" charset="-122"/>
                <a:cs typeface="+mn-ea"/>
                <a:sym typeface="+mn-lt"/>
              </a:endParaRPr>
            </a:p>
          </p:txBody>
        </p:sp>
      </p:grpSp>
      <p:sp>
        <p:nvSpPr>
          <p:cNvPr id="15" name="Title 4"/>
          <p:cNvSpPr txBox="1"/>
          <p:nvPr>
            <p:custDataLst>
              <p:tags r:id="rId16"/>
            </p:custDataLst>
          </p:nvPr>
        </p:nvSpPr>
        <p:spPr>
          <a:xfrm>
            <a:off x="1631315" y="1221105"/>
            <a:ext cx="5208905" cy="623570"/>
          </a:xfrm>
          <a:prstGeom prst="rect">
            <a:avLst/>
          </a:prstGeom>
          <a:solidFill>
            <a:srgbClr val="FFFF00"/>
          </a:solidFill>
          <a:ln>
            <a:solidFill>
              <a:schemeClr val="tx2"/>
            </a:solidFill>
          </a:ln>
        </p:spPr>
        <p:txBody>
          <a:bodyPr/>
          <a:lstStyle>
            <a:defPPr>
              <a:defRPr lang="zh-CN"/>
            </a:defPPr>
            <a:lvl1pPr marL="0" algn="ctr" defTabSz="914400" rtl="0" eaLnBrk="1" latinLnBrk="0" hangingPunct="1">
              <a:lnSpc>
                <a:spcPct val="90000"/>
              </a:lnSpc>
              <a:spcBef>
                <a:spcPct val="0"/>
              </a:spcBef>
              <a:buNone/>
              <a:defRPr sz="3600" kern="1200">
                <a:solidFill>
                  <a:schemeClr val="tx1"/>
                </a:solidFill>
                <a:latin typeface="Playfair Display Black" charset="0"/>
                <a:ea typeface="Playfair Display Black" charset="0"/>
                <a:cs typeface="Playfair Display Black"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base"/>
            <a:r>
              <a:rPr lang="zh-CN" altLang="en-US" sz="4000" b="1" noProof="1">
                <a:latin typeface="华文楷体" panose="02010600040101010101" pitchFamily="2" charset="-122"/>
                <a:ea typeface="华文楷体" panose="02010600040101010101" pitchFamily="2" charset="-122"/>
                <a:cs typeface="+mn-ea"/>
                <a:sym typeface="+mn-lt"/>
              </a:rPr>
              <a:t>找对虚词，定句读</a:t>
            </a:r>
            <a:endParaRPr lang="zh-CN" altLang="en-US" sz="4000" b="1" noProof="1">
              <a:latin typeface="华文楷体" panose="02010600040101010101" pitchFamily="2" charset="-122"/>
              <a:ea typeface="华文楷体" panose="02010600040101010101" pitchFamily="2" charset="-122"/>
              <a:cs typeface="+mn-ea"/>
              <a:sym typeface="+mn-lt"/>
            </a:endParaRPr>
          </a:p>
        </p:txBody>
      </p:sp>
      <p:pic>
        <p:nvPicPr>
          <p:cNvPr id="16" name="图片 15"/>
          <p:cNvPicPr>
            <a:picLocks noChangeAspect="1"/>
          </p:cNvPicPr>
          <p:nvPr>
            <p:custDataLst>
              <p:tags r:id="rId18"/>
            </p:custDataLst>
          </p:nvPr>
        </p:nvPicPr>
        <p:blipFill>
          <a:blip r:embed="rId17"/>
          <a:srcRect l="3099" t="59167" r="51257"/>
          <a:stretch>
            <a:fillRect/>
          </a:stretch>
        </p:blipFill>
        <p:spPr>
          <a:xfrm>
            <a:off x="0" y="4924425"/>
            <a:ext cx="4978400" cy="2881313"/>
          </a:xfrm>
          <a:prstGeom prst="rect">
            <a:avLst/>
          </a:prstGeom>
          <a:noFill/>
          <a:ln w="9525">
            <a:noFill/>
          </a:ln>
        </p:spPr>
      </p:pic>
      <p:sp>
        <p:nvSpPr>
          <p:cNvPr id="4" name="文本占位符 3"/>
          <p:cNvSpPr>
            <a:spLocks noGrp="1"/>
          </p:cNvSpPr>
          <p:nvPr>
            <p:ph type="body" idx="4294967295"/>
            <p:custDataLst>
              <p:tags r:id="rId19"/>
            </p:custDataLst>
          </p:nvPr>
        </p:nvSpPr>
        <p:spPr>
          <a:xfrm>
            <a:off x="1644713" y="2370719"/>
            <a:ext cx="10547279" cy="3259455"/>
          </a:xfrm>
        </p:spPr>
        <p:txBody>
          <a:bodyPr/>
          <a:lstStyle/>
          <a:p>
            <a:pPr marL="0" indent="0">
              <a:buNone/>
            </a:pPr>
            <a:r>
              <a:rPr lang="en-US" sz="3600" b="1">
                <a:solidFill>
                  <a:schemeClr val="tx1"/>
                </a:solidFill>
                <a:latin typeface="楷体" panose="02010609060101010101" charset="-122"/>
                <a:ea typeface="楷体" panose="02010609060101010101" charset="-122"/>
                <a:sym typeface="+mn-ea"/>
              </a:rPr>
              <a:t>	</a:t>
            </a:r>
            <a:r>
              <a:rPr sz="3600" b="1">
                <a:solidFill>
                  <a:schemeClr val="tx1"/>
                </a:solidFill>
                <a:latin typeface="楷体" panose="02010609060101010101" charset="-122"/>
                <a:ea typeface="楷体" panose="02010609060101010101" charset="-122"/>
                <a:sym typeface="+mn-ea"/>
              </a:rPr>
              <a:t>古人的文章没有标点符号，为了明辨句读，</a:t>
            </a:r>
            <a:r>
              <a:rPr sz="3600" b="1">
                <a:solidFill>
                  <a:srgbClr val="FF0000"/>
                </a:solidFill>
                <a:latin typeface="楷体" panose="02010609060101010101" charset="-122"/>
                <a:ea typeface="楷体" panose="02010609060101010101" charset="-122"/>
                <a:sym typeface="+mn-ea"/>
              </a:rPr>
              <a:t>虚词</a:t>
            </a:r>
            <a:r>
              <a:rPr sz="3600" b="1">
                <a:solidFill>
                  <a:schemeClr val="tx1"/>
                </a:solidFill>
                <a:latin typeface="楷体" panose="02010609060101010101" charset="-122"/>
                <a:ea typeface="楷体" panose="02010609060101010101" charset="-122"/>
                <a:sym typeface="+mn-ea"/>
              </a:rPr>
              <a:t>就成了重要的标志。尤其是一些</a:t>
            </a:r>
            <a:r>
              <a:rPr sz="3600" b="1">
                <a:solidFill>
                  <a:srgbClr val="FF0000"/>
                </a:solidFill>
                <a:latin typeface="楷体" panose="02010609060101010101" charset="-122"/>
                <a:ea typeface="楷体" panose="02010609060101010101" charset="-122"/>
                <a:sym typeface="+mn-ea"/>
              </a:rPr>
              <a:t>代词、语气词和连词</a:t>
            </a:r>
            <a:r>
              <a:rPr sz="3600" b="1">
                <a:solidFill>
                  <a:schemeClr val="tx1"/>
                </a:solidFill>
                <a:latin typeface="楷体" panose="02010609060101010101" charset="-122"/>
                <a:ea typeface="楷体" panose="02010609060101010101" charset="-122"/>
                <a:sym typeface="+mn-ea"/>
              </a:rPr>
              <a:t>的前后往往是该断句的地方。文言文，多用虚词来表达语气或感情。一些议论性语段，借助虚词就会使断句变得更容易。</a:t>
            </a:r>
            <a:endParaRPr lang="zh-CN" altLang="en-US" sz="3600" b="1">
              <a:solidFill>
                <a:schemeClr val="tx1"/>
              </a:solidFill>
              <a:latin typeface="楷体" panose="02010609060101010101" charset="-122"/>
              <a:ea typeface="楷体" panose="02010609060101010101" charset="-122"/>
              <a:sym typeface="+mn-ea"/>
            </a:endParaRPr>
          </a:p>
        </p:txBody>
      </p:sp>
    </p:spTree>
  </p:cSld>
  <p:clrMapOvr>
    <a:masterClrMapping/>
  </p:clrMapOvr>
  <p:transition spd="slow">
    <p:rand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https://d.book118.com/866233135134010101</a:t>
            </a:r>
          </a:p>
        </p:txBody>
      </p:sp>
    </p:spTree>
  </p:cSld>
  <p:clrMapOvr>
    <a:masterClrMapping/>
  </p:clrMapOvr>
  <p:transition/>
  <p:timing/>
</p:sld>
</file>

<file path=ppt/tags/tag1.xml><?xml version="1.0" encoding="utf-8"?>
<p:tagLst xmlns:p="http://schemas.openxmlformats.org/presentationml/2006/main">
  <p:tag name="AS_UNIQUEID" val="462"/>
</p:tagLst>
</file>

<file path=ppt/tags/tag2.xml><?xml version="1.0" encoding="utf-8"?>
<p:tagLst xmlns:p="http://schemas.openxmlformats.org/presentationml/2006/main">
  <p:tag name="AS_UNIQUEID" val="463"/>
</p:tagLst>
</file>

<file path=ppt/tags/tag3.xml><?xml version="1.0" encoding="utf-8"?>
<p:tagLst xmlns:p="http://schemas.openxmlformats.org/presentationml/2006/main">
  <p:tag name="AS_UNIQUEID" val="464"/>
</p:tagLst>
</file>

<file path=ppt/tags/tag4.xml><?xml version="1.0" encoding="utf-8"?>
<p:tagLst xmlns:p="http://schemas.openxmlformats.org/presentationml/2006/main">
  <p:tag name="AS_UNIQUEID" val="465"/>
</p:tagLst>
</file>

<file path=ppt/tags/tag5.xml><?xml version="1.0" encoding="utf-8"?>
<p:tagLst xmlns:p="http://schemas.openxmlformats.org/presentationml/2006/main">
  <p:tag name="AS_UNIQUEID" val="466"/>
</p:tagLst>
</file>

<file path=ppt/tags/tag6.xml><?xml version="1.0" encoding="utf-8"?>
<p:tagLst xmlns:p="http://schemas.openxmlformats.org/presentationml/2006/main">
  <p:tag name="AS_UNIQUEID" val="467"/>
</p:tagLst>
</file>

<file path=ppt/tags/tag7.xml><?xml version="1.0" encoding="utf-8"?>
<p:tagLst xmlns:p="http://schemas.openxmlformats.org/presentationml/2006/main">
  <p:tag name="AS_UNIQUEID" val="468"/>
</p:tagLst>
</file>

<file path=ppt/tags/tag8.xml><?xml version="1.0" encoding="utf-8"?>
<p:tagLst xmlns:p="http://schemas.openxmlformats.org/presentationml/2006/main">
  <p:tag name="AS_UNIQUEID" val="469"/>
</p:tagLst>
</file>

<file path=ppt/tags/tag9.xml><?xml version="1.0" encoding="utf-8"?>
<p:tagLst xmlns:p="http://schemas.openxmlformats.org/presentationml/2006/main">
  <p:tag name="AS_UNIQUEID" val="470"/>
</p:tagLst>
</file>

<file path=ppt/tags/tag10.xml><?xml version="1.0" encoding="utf-8"?>
<p:tagLst xmlns:p="http://schemas.openxmlformats.org/presentationml/2006/main">
  <p:tag name="AS_UNIQUEID" val="471"/>
</p:tagLst>
</file>

<file path=ppt/tags/tag11.xml><?xml version="1.0" encoding="utf-8"?>
<p:tagLst xmlns:p="http://schemas.openxmlformats.org/presentationml/2006/main">
  <p:tag name="AS_UNIQUEID" val="472"/>
</p:tagLst>
</file>

<file path=ppt/tags/tag12.xml><?xml version="1.0" encoding="utf-8"?>
<p:tagLst xmlns:p="http://schemas.openxmlformats.org/presentationml/2006/main">
  <p:tag name="AS_UNIQUEID" val="473"/>
</p:tagLst>
</file>

<file path=ppt/tags/tag13.xml><?xml version="1.0" encoding="utf-8"?>
<p:tagLst xmlns:p="http://schemas.openxmlformats.org/presentationml/2006/main">
  <p:tag name="AS_UNIQUEID" val="474"/>
</p:tagLst>
</file>

<file path=ppt/tags/tag14.xml><?xml version="1.0" encoding="utf-8"?>
<p:tagLst xmlns:p="http://schemas.openxmlformats.org/presentationml/2006/main">
  <p:tag name="AS_UNIQUEID" val="475"/>
</p:tagLst>
</file>

<file path=ppt/tags/tag15.xml><?xml version="1.0" encoding="utf-8"?>
<p:tagLst xmlns:p="http://schemas.openxmlformats.org/presentationml/2006/main">
  <p:tag name="AS_UNIQUEID" val="476"/>
</p:tagLst>
</file>

<file path=ppt/tags/tag16.xml><?xml version="1.0" encoding="utf-8"?>
<p:tagLst xmlns:p="http://schemas.openxmlformats.org/presentationml/2006/main">
  <p:tag name="AS_UNIQUEID" val="477"/>
</p:tagLst>
</file>

<file path=ppt/tags/tag17.xml><?xml version="1.0" encoding="utf-8"?>
<p:tagLst xmlns:p="http://schemas.openxmlformats.org/presentationml/2006/main">
  <p:tag name="AS_UNIQUEID" val="478"/>
</p:tagLst>
</file>

<file path=ppt/tags/tag18.xml><?xml version="1.0" encoding="utf-8"?>
<p:tagLst xmlns:p="http://schemas.openxmlformats.org/presentationml/2006/main">
  <p:tag name="AS_UNIQUEID" val="479"/>
</p:tagLst>
</file>

<file path=ppt/tags/tag19.xml><?xml version="1.0" encoding="utf-8"?>
<p:tagLst xmlns:p="http://schemas.openxmlformats.org/presentationml/2006/main">
  <p:tag name="AS_UNIQUEID" val="480"/>
</p:tagLst>
</file>

<file path=ppt/tags/tag20.xml><?xml version="1.0" encoding="utf-8"?>
<p:tagLst xmlns:p="http://schemas.openxmlformats.org/presentationml/2006/main">
  <p:tag name="AS_UNIQUEID" val="481"/>
</p:tagLst>
</file>

<file path=ppt/tags/tag21.xml><?xml version="1.0" encoding="utf-8"?>
<p:tagLst xmlns:p="http://schemas.openxmlformats.org/presentationml/2006/main">
  <p:tag name="AS_UNIQUEID" val="482"/>
</p:tagLst>
</file>

<file path=ppt/tags/tag22.xml><?xml version="1.0" encoding="utf-8"?>
<p:tagLst xmlns:p="http://schemas.openxmlformats.org/presentationml/2006/main">
  <p:tag name="AS_UNIQUEID" val="483"/>
</p:tagLst>
</file>

<file path=ppt/tags/tag23.xml><?xml version="1.0" encoding="utf-8"?>
<p:tagLst xmlns:p="http://schemas.openxmlformats.org/presentationml/2006/main">
  <p:tag name="AS_UNIQUEID" val="484"/>
</p:tagLst>
</file>

<file path=ppt/tags/tag24.xml><?xml version="1.0" encoding="utf-8"?>
<p:tagLst xmlns:p="http://schemas.openxmlformats.org/presentationml/2006/main">
  <p:tag name="AS_UNIQUEID" val="485"/>
</p:tagLst>
</file>

<file path=ppt/tags/tag25.xml><?xml version="1.0" encoding="utf-8"?>
<p:tagLst xmlns:p="http://schemas.openxmlformats.org/presentationml/2006/main">
  <p:tag name="AS_UNIQUEID" val="486"/>
</p:tagLst>
</file>

<file path=ppt/tags/tag26.xml><?xml version="1.0" encoding="utf-8"?>
<p:tagLst xmlns:p="http://schemas.openxmlformats.org/presentationml/2006/main">
  <p:tag name="AS_UNIQUEID" val="487"/>
</p:tagLst>
</file>

<file path=ppt/tags/tag27.xml><?xml version="1.0" encoding="utf-8"?>
<p:tagLst xmlns:p="http://schemas.openxmlformats.org/presentationml/2006/main">
  <p:tag name="AS_UNIQUEID" val="488"/>
</p:tagLst>
</file>

<file path=ppt/tags/tag28.xml><?xml version="1.0" encoding="utf-8"?>
<p:tagLst xmlns:p="http://schemas.openxmlformats.org/presentationml/2006/main">
  <p:tag name="AS_UNIQUEID" val="489"/>
</p:tagLst>
</file>

<file path=ppt/tags/tag29.xml><?xml version="1.0" encoding="utf-8"?>
<p:tagLst xmlns:p="http://schemas.openxmlformats.org/presentationml/2006/main">
  <p:tag name="AS_UNIQUEID" val="490"/>
</p:tagLst>
</file>

<file path=ppt/tags/tag30.xml><?xml version="1.0" encoding="utf-8"?>
<p:tagLst xmlns:p="http://schemas.openxmlformats.org/presentationml/2006/main">
  <p:tag name="AS_UNIQUEID" val="491"/>
</p:tagLst>
</file>

<file path=ppt/tags/tag31.xml><?xml version="1.0" encoding="utf-8"?>
<p:tagLst xmlns:p="http://schemas.openxmlformats.org/presentationml/2006/main">
  <p:tag name="AS_UNIQUEID" val="492"/>
</p:tagLst>
</file>

<file path=ppt/tags/tag32.xml><?xml version="1.0" encoding="utf-8"?>
<p:tagLst xmlns:p="http://schemas.openxmlformats.org/presentationml/2006/main">
  <p:tag name="AS_UNIQUEID" val="493"/>
</p:tagLst>
</file>

<file path=ppt/tags/tag33.xml><?xml version="1.0" encoding="utf-8"?>
<p:tagLst xmlns:p="http://schemas.openxmlformats.org/presentationml/2006/main">
  <p:tag name="AS_UNIQUEID" val="494"/>
</p:tagLst>
</file>

<file path=ppt/tags/tag34.xml><?xml version="1.0" encoding="utf-8"?>
<p:tagLst xmlns:p="http://schemas.openxmlformats.org/presentationml/2006/main">
  <p:tag name="AS_UNIQUEID" val="495"/>
</p:tagLst>
</file>

<file path=ppt/tags/tag35.xml><?xml version="1.0" encoding="utf-8"?>
<p:tagLst xmlns:p="http://schemas.openxmlformats.org/presentationml/2006/main">
  <p:tag name="AS_UNIQUEID" val="496"/>
</p:tagLst>
</file>

<file path=ppt/tags/tag36.xml><?xml version="1.0" encoding="utf-8"?>
<p:tagLst xmlns:p="http://schemas.openxmlformats.org/presentationml/2006/main">
  <p:tag name="AS_UNIQUEID" val="497"/>
</p:tagLst>
</file>

<file path=ppt/tags/tag37.xml><?xml version="1.0" encoding="utf-8"?>
<p:tagLst xmlns:p="http://schemas.openxmlformats.org/presentationml/2006/main">
  <p:tag name="AS_UNIQUEID" val="498"/>
</p:tagLst>
</file>

<file path=ppt/tags/tag38.xml><?xml version="1.0" encoding="utf-8"?>
<p:tagLst xmlns:p="http://schemas.openxmlformats.org/presentationml/2006/main">
  <p:tag name="AS_UNIQUEID" val="499"/>
</p:tagLst>
</file>

<file path=ppt/tags/tag39.xml><?xml version="1.0" encoding="utf-8"?>
<p:tagLst xmlns:p="http://schemas.openxmlformats.org/presentationml/2006/main">
  <p:tag name="AS_UNIQUEID" val="500"/>
</p:tagLst>
</file>

<file path=ppt/tags/tag40.xml><?xml version="1.0" encoding="utf-8"?>
<p:tagLst xmlns:p="http://schemas.openxmlformats.org/presentationml/2006/main">
  <p:tag name="AS_UNIQUEID" val="501"/>
</p:tagLst>
</file>

<file path=ppt/tags/tag41.xml><?xml version="1.0" encoding="utf-8"?>
<p:tagLst xmlns:p="http://schemas.openxmlformats.org/presentationml/2006/main">
  <p:tag name="AS_UNIQUEID" val="502"/>
</p:tagLst>
</file>

<file path=ppt/tags/tag42.xml><?xml version="1.0" encoding="utf-8"?>
<p:tagLst xmlns:p="http://schemas.openxmlformats.org/presentationml/2006/main">
  <p:tag name="AS_UNIQUEID" val="503"/>
</p:tagLst>
</file>

<file path=ppt/tags/tag43.xml><?xml version="1.0" encoding="utf-8"?>
<p:tagLst xmlns:p="http://schemas.openxmlformats.org/presentationml/2006/main">
  <p:tag name="AS_UNIQUEID" val="504"/>
</p:tagLst>
</file>

<file path=ppt/tags/tag44.xml><?xml version="1.0" encoding="utf-8"?>
<p:tagLst xmlns:p="http://schemas.openxmlformats.org/presentationml/2006/main">
  <p:tag name="AS_UNIQUEID" val="505"/>
</p:tagLst>
</file>

<file path=ppt/tags/tag45.xml><?xml version="1.0" encoding="utf-8"?>
<p:tagLst xmlns:p="http://schemas.openxmlformats.org/presentationml/2006/main">
  <p:tag name="AS_UNIQUEID" val="506"/>
</p:tagLst>
</file>

<file path=ppt/tags/tag46.xml><?xml version="1.0" encoding="utf-8"?>
<p:tagLst xmlns:p="http://schemas.openxmlformats.org/presentationml/2006/main">
  <p:tag name="AS_UNIQUEID" val="507"/>
</p:tagLst>
</file>

<file path=ppt/tags/tag47.xml><?xml version="1.0" encoding="utf-8"?>
<p:tagLst xmlns:p="http://schemas.openxmlformats.org/presentationml/2006/main">
  <p:tag name="AS_UNIQUEID" val="508"/>
</p:tagLst>
</file>

<file path=ppt/tags/tag48.xml><?xml version="1.0" encoding="utf-8"?>
<p:tagLst xmlns:p="http://schemas.openxmlformats.org/presentationml/2006/main">
  <p:tag name="AS_UNIQUEID" val="509"/>
</p:tagLst>
</file>

<file path=ppt/tags/tag49.xml><?xml version="1.0" encoding="utf-8"?>
<p:tagLst xmlns:p="http://schemas.openxmlformats.org/presentationml/2006/main">
  <p:tag name="AS_UNIQUEID" val="510"/>
</p:tagLst>
</file>

<file path=ppt/tags/tag50.xml><?xml version="1.0" encoding="utf-8"?>
<p:tagLst xmlns:p="http://schemas.openxmlformats.org/presentationml/2006/main">
  <p:tag name="AS_UNIQUEID" val="511"/>
</p:tagLst>
</file>

<file path=ppt/tags/tag51.xml><?xml version="1.0" encoding="utf-8"?>
<p:tagLst xmlns:p="http://schemas.openxmlformats.org/presentationml/2006/main">
  <p:tag name="AS_UNIQUEID" val="512"/>
</p:tagLst>
</file>

<file path=ppt/tags/tag52.xml><?xml version="1.0" encoding="utf-8"?>
<p:tagLst xmlns:p="http://schemas.openxmlformats.org/presentationml/2006/main">
  <p:tag name="AS_UNIQUEID" val="513"/>
</p:tagLst>
</file>

<file path=ppt/tags/tag53.xml><?xml version="1.0" encoding="utf-8"?>
<p:tagLst xmlns:p="http://schemas.openxmlformats.org/presentationml/2006/main">
  <p:tag name="AS_UNIQUEID" val="514"/>
</p:tagLst>
</file>

<file path=ppt/tags/tag54.xml><?xml version="1.0" encoding="utf-8"?>
<p:tagLst xmlns:p="http://schemas.openxmlformats.org/presentationml/2006/main">
  <p:tag name="AS_UNIQUEID" val="515"/>
</p:tagLst>
</file>

<file path=ppt/tags/tag55.xml><?xml version="1.0" encoding="utf-8"?>
<p:tagLst xmlns:p="http://schemas.openxmlformats.org/presentationml/2006/main">
  <p:tag name="AS_UNIQUEID" val="516"/>
</p:tagLst>
</file>

<file path=ppt/tags/tag56.xml><?xml version="1.0" encoding="utf-8"?>
<p:tagLst xmlns:p="http://schemas.openxmlformats.org/presentationml/2006/main">
  <p:tag name="AS_UNIQUEID" val="517"/>
</p:tagLst>
</file>

<file path=ppt/tags/tag57.xml><?xml version="1.0" encoding="utf-8"?>
<p:tagLst xmlns:p="http://schemas.openxmlformats.org/presentationml/2006/main">
  <p:tag name="AS_UNIQUEID" val="518"/>
</p:tagLst>
</file>

<file path=ppt/tags/tag58.xml><?xml version="1.0" encoding="utf-8"?>
<p:tagLst xmlns:p="http://schemas.openxmlformats.org/presentationml/2006/main">
  <p:tag name="AS_UNIQUEID" val="519"/>
</p:tagLst>
</file>

<file path=ppt/tags/tag59.xml><?xml version="1.0" encoding="utf-8"?>
<p:tagLst xmlns:p="http://schemas.openxmlformats.org/presentationml/2006/main">
  <p:tag name="AS_UNIQUEID" val="520"/>
</p:tagLst>
</file>

<file path=ppt/tags/tag60.xml><?xml version="1.0" encoding="utf-8"?>
<p:tagLst xmlns:p="http://schemas.openxmlformats.org/presentationml/2006/main">
  <p:tag name="AS_UNIQUEID" val="521"/>
</p:tagLst>
</file>

<file path=ppt/tags/tag61.xml><?xml version="1.0" encoding="utf-8"?>
<p:tagLst xmlns:p="http://schemas.openxmlformats.org/presentationml/2006/main">
  <p:tag name="AS_UNIQUEID" val="522"/>
</p:tagLst>
</file>

<file path=ppt/tags/tag62.xml><?xml version="1.0" encoding="utf-8"?>
<p:tagLst xmlns:p="http://schemas.openxmlformats.org/presentationml/2006/main">
  <p:tag name="AS_UNIQUEID" val="523"/>
</p:tagLst>
</file>

<file path=ppt/tags/tag63.xml><?xml version="1.0" encoding="utf-8"?>
<p:tagLst xmlns:p="http://schemas.openxmlformats.org/presentationml/2006/main">
  <p:tag name="AS_UNIQUEID" val="524"/>
</p:tagLst>
</file>

<file path=ppt/tags/tag64.xml><?xml version="1.0" encoding="utf-8"?>
<p:tagLst xmlns:p="http://schemas.openxmlformats.org/presentationml/2006/main">
  <p:tag name="AS_UNIQUEID" val="525"/>
</p:tagLst>
</file>

<file path=ppt/tags/tag65.xml><?xml version="1.0" encoding="utf-8"?>
<p:tagLst xmlns:p="http://schemas.openxmlformats.org/presentationml/2006/main">
  <p:tag name="AS_UNIQUEID" val="526"/>
</p:tagLst>
</file>

<file path=ppt/tags/tag66.xml><?xml version="1.0" encoding="utf-8"?>
<p:tagLst xmlns:p="http://schemas.openxmlformats.org/presentationml/2006/main">
  <p:tag name="AS_UNIQUEID" val="527"/>
</p:tagLst>
</file>

<file path=ppt/tags/tag67.xml><?xml version="1.0" encoding="utf-8"?>
<p:tagLst xmlns:p="http://schemas.openxmlformats.org/presentationml/2006/main">
  <p:tag name="AS_UNIQUEID" val="528"/>
</p:tagLst>
</file>

<file path=ppt/tags/tag68.xml><?xml version="1.0" encoding="utf-8"?>
<p:tagLst xmlns:p="http://schemas.openxmlformats.org/presentationml/2006/main">
  <p:tag name="AS_UNIQUEID" val="529"/>
</p:tagLst>
</file>

<file path=ppt/tags/tag69.xml><?xml version="1.0" encoding="utf-8"?>
<p:tagLst xmlns:p="http://schemas.openxmlformats.org/presentationml/2006/main">
  <p:tag name="AS_UNIQUEID" val="530"/>
</p:tagLst>
</file>

<file path=ppt/tags/tag70.xml><?xml version="1.0" encoding="utf-8"?>
<p:tagLst xmlns:p="http://schemas.openxmlformats.org/presentationml/2006/main">
  <p:tag name="AS_UNIQUEID" val="531"/>
</p:tagLst>
</file>

<file path=ppt/tags/tag71.xml><?xml version="1.0" encoding="utf-8"?>
<p:tagLst xmlns:p="http://schemas.openxmlformats.org/presentationml/2006/main">
  <p:tag name="AS_UNIQUEID" val="532"/>
</p:tagLst>
</file>

<file path=ppt/tags/tag72.xml><?xml version="1.0" encoding="utf-8"?>
<p:tagLst xmlns:p="http://schemas.openxmlformats.org/presentationml/2006/main">
  <p:tag name="AS_UNIQUEID" val="533"/>
</p:tagLst>
</file>

<file path=ppt/tags/tag73.xml><?xml version="1.0" encoding="utf-8"?>
<p:tagLst xmlns:p="http://schemas.openxmlformats.org/presentationml/2006/main">
  <p:tag name="AS_UNIQUEID" val="534"/>
</p:tagLst>
</file>

<file path=ppt/tags/tag74.xml><?xml version="1.0" encoding="utf-8"?>
<p:tagLst xmlns:p="http://schemas.openxmlformats.org/presentationml/2006/main">
  <p:tag name="AS_UNIQUEID" val="535"/>
</p:tagLst>
</file>

<file path=ppt/tags/tag75.xml><?xml version="1.0" encoding="utf-8"?>
<p:tagLst xmlns:p="http://schemas.openxmlformats.org/presentationml/2006/main">
  <p:tag name="AS_UNIQUEID" val="536"/>
</p:tagLst>
</file>

<file path=ppt/tags/tag76.xml><?xml version="1.0" encoding="utf-8"?>
<p:tagLst xmlns:p="http://schemas.openxmlformats.org/presentationml/2006/main">
  <p:tag name="AS_UNIQUEID" val="376"/>
</p:tagLst>
</file>

<file path=ppt/tags/tag77.xml><?xml version="1.0" encoding="utf-8"?>
<p:tagLst xmlns:p="http://schemas.openxmlformats.org/presentationml/2006/main">
  <p:tag name="AS_UNIQUEID" val="3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3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3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3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3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377"/>
</p:tagLst>
</file>

<file path=ppt/tags/tag83.xml><?xml version="1.0" encoding="utf-8"?>
<p:tagLst xmlns:p="http://schemas.openxmlformats.org/presentationml/2006/main">
  <p:tag name="AS_UNIQUEID" val="3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4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4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4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4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378"/>
</p:tagLst>
</file>

<file path=ppt/tags/tag89.xml><?xml version="1.0" encoding="utf-8"?>
<p:tagLst xmlns:p="http://schemas.openxmlformats.org/presentationml/2006/main">
  <p:tag name="AS_UNIQUEID" val="4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4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4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4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4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379"/>
</p:tagLst>
</file>

<file path=ppt/tags/tag95.xml><?xml version="1.0" encoding="utf-8"?>
<p:tagLst xmlns:p="http://schemas.openxmlformats.org/presentationml/2006/main">
  <p:tag name="AS_UNIQUEID" val="5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5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5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5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5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5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380"/>
</p:tagLst>
</file>

<file path=ppt/tags/tag102.xml><?xml version="1.0" encoding="utf-8"?>
<p:tagLst xmlns:p="http://schemas.openxmlformats.org/presentationml/2006/main">
  <p:tag name="AS_UNIQUEID" val="5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5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6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6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6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6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6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6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381"/>
</p:tagLst>
</file>

<file path=ppt/tags/tag111.xml><?xml version="1.0" encoding="utf-8"?>
<p:tagLst xmlns:p="http://schemas.openxmlformats.org/presentationml/2006/main">
  <p:tag name="AS_UNIQUEID" val="6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6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6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7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382"/>
</p:tagLst>
</file>

<file path=ppt/tags/tag116.xml><?xml version="1.0" encoding="utf-8"?>
<p:tagLst xmlns:p="http://schemas.openxmlformats.org/presentationml/2006/main">
  <p:tag name="AS_UNIQUEID" val="7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7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7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383"/>
</p:tagLst>
</file>

<file path=ppt/tags/tag120.xml><?xml version="1.0" encoding="utf-8"?>
<p:tagLst xmlns:p="http://schemas.openxmlformats.org/presentationml/2006/main">
  <p:tag name="AS_UNIQUEID" val="7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7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7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7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8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8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384"/>
</p:tagLst>
</file>

<file path=ppt/tags/tag127.xml><?xml version="1.0" encoding="utf-8"?>
<p:tagLst xmlns:p="http://schemas.openxmlformats.org/presentationml/2006/main">
  <p:tag name="AS_UNIQUEID" val="8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8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8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8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8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385"/>
</p:tagLst>
</file>

<file path=ppt/tags/tag133.xml><?xml version="1.0" encoding="utf-8"?>
<p:tagLst xmlns:p="http://schemas.openxmlformats.org/presentationml/2006/main">
  <p:tag name="AS_UNIQUEID" val="8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9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9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9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386"/>
</p:tagLst>
</file>

<file path=ppt/tags/tag138.xml><?xml version="1.0" encoding="utf-8"?>
<p:tagLst xmlns:p="http://schemas.openxmlformats.org/presentationml/2006/main">
  <p:tag name="AS_UNIQUEID" val="9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9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9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9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387"/>
</p:tagLst>
</file>

<file path=ppt/tags/tag143.xml><?xml version="1.0" encoding="utf-8"?>
<p:tagLst xmlns:p="http://schemas.openxmlformats.org/presentationml/2006/main">
  <p:tag name="AS_UNIQUEID" val="99"/>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144.xml><?xml version="1.0" encoding="utf-8"?>
<p:tagLst xmlns:p="http://schemas.openxmlformats.org/presentationml/2006/main">
  <p:tag name="AS_UNIQUEID" val="100"/>
  <p:tag name="KSO_WM_BEAUTIFY_FLAG" val="#wm#"/>
  <p:tag name="KSO_WM_TAG_VERSION" val="1.0"/>
  <p:tag name="KSO_WM_TEMPLATE_CATEGORY" val="custom"/>
  <p:tag name="KSO_WM_TEMPLATE_INDEX" val="20187308"/>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10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0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0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04"/>
  <p:tag name="KSO_WM_BEAUTIFY_FLAG" val="#wm#"/>
  <p:tag name="KSO_WM_TAG_VERSION" val="1.0"/>
  <p:tag name="KSO_WM_TEMPLATE_CATEGORY" val="custom"/>
  <p:tag name="KSO_WM_TEMPLATE_INDEX" val="20187308"/>
  <p:tag name="KSO_WM_TEMPLATE_SUBCATEGORY" val="0"/>
  <p:tag name="KSO_WM_TEMPLATE_THUMBS_INDEX" val="1"/>
</p:tagLst>
</file>

<file path=ppt/tags/tag149.xml><?xml version="1.0" encoding="utf-8"?>
<p:tagLst xmlns:p="http://schemas.openxmlformats.org/presentationml/2006/main">
  <p:tag name="AS_UNIQUEID" val="390"/>
</p:tagLst>
</file>

<file path=ppt/tags/tag150.xml><?xml version="1.0" encoding="utf-8"?>
<p:tagLst xmlns:p="http://schemas.openxmlformats.org/presentationml/2006/main">
  <p:tag name="AS_UNIQUEID" val="106"/>
</p:tagLst>
</file>

<file path=ppt/tags/tag151.xml><?xml version="1.0" encoding="utf-8"?>
<p:tagLst xmlns:p="http://schemas.openxmlformats.org/presentationml/2006/main">
  <p:tag name="AS_UNIQUEID" val="107"/>
</p:tagLst>
</file>

<file path=ppt/tags/tag152.xml><?xml version="1.0" encoding="utf-8"?>
<p:tagLst xmlns:p="http://schemas.openxmlformats.org/presentationml/2006/main">
  <p:tag name="AS_UNIQUEID" val="108"/>
</p:tagLst>
</file>

<file path=ppt/tags/tag153.xml><?xml version="1.0" encoding="utf-8"?>
<p:tagLst xmlns:p="http://schemas.openxmlformats.org/presentationml/2006/main">
  <p:tag name="AS_UNIQUEID" val="109"/>
</p:tagLst>
</file>

<file path=ppt/tags/tag154.xml><?xml version="1.0" encoding="utf-8"?>
<p:tagLst xmlns:p="http://schemas.openxmlformats.org/presentationml/2006/main">
  <p:tag name="AS_UNIQUEID" val="110"/>
</p:tagLst>
</file>

<file path=ppt/tags/tag155.xml><?xml version="1.0" encoding="utf-8"?>
<p:tagLst xmlns:p="http://schemas.openxmlformats.org/presentationml/2006/main">
  <p:tag name="AS_UNIQUEID" val="111"/>
</p:tagLst>
</file>

<file path=ppt/tags/tag156.xml><?xml version="1.0" encoding="utf-8"?>
<p:tagLst xmlns:p="http://schemas.openxmlformats.org/presentationml/2006/main">
  <p:tag name="AS_UNIQUEID" val="388"/>
</p:tagLst>
</file>

<file path=ppt/tags/tag157.xml><?xml version="1.0" encoding="utf-8"?>
<p:tagLst xmlns:p="http://schemas.openxmlformats.org/presentationml/2006/main">
  <p:tag name="AS_UNIQUEID" val="118"/>
</p:tagLst>
</file>

<file path=ppt/tags/tag158.xml><?xml version="1.0" encoding="utf-8"?>
<p:tagLst xmlns:p="http://schemas.openxmlformats.org/presentationml/2006/main">
  <p:tag name="AS_UNIQUEID" val="119"/>
</p:tagLst>
</file>

<file path=ppt/tags/tag159.xml><?xml version="1.0" encoding="utf-8"?>
<p:tagLst xmlns:p="http://schemas.openxmlformats.org/presentationml/2006/main">
  <p:tag name="AS_UNIQUEID" val="120"/>
</p:tagLst>
</file>

<file path=ppt/tags/tag160.xml><?xml version="1.0" encoding="utf-8"?>
<p:tagLst xmlns:p="http://schemas.openxmlformats.org/presentationml/2006/main">
  <p:tag name="AS_UNIQUEID" val="389"/>
</p:tagLst>
</file>

<file path=ppt/tags/tag161.xml><?xml version="1.0" encoding="utf-8"?>
<p:tagLst xmlns:p="http://schemas.openxmlformats.org/presentationml/2006/main">
  <p:tag name="AS_UNIQUEID" val="122"/>
</p:tagLst>
</file>

<file path=ppt/tags/tag162.xml><?xml version="1.0" encoding="utf-8"?>
<p:tagLst xmlns:p="http://schemas.openxmlformats.org/presentationml/2006/main">
  <p:tag name="AS_UNIQUEID" val="123"/>
</p:tagLst>
</file>

<file path=ppt/tags/tag163.xml><?xml version="1.0" encoding="utf-8"?>
<p:tagLst xmlns:p="http://schemas.openxmlformats.org/presentationml/2006/main">
  <p:tag name="AS_UNIQUEID" val="124"/>
</p:tagLst>
</file>

<file path=ppt/tags/tag164.xml><?xml version="1.0" encoding="utf-8"?>
<p:tagLst xmlns:p="http://schemas.openxmlformats.org/presentationml/2006/main">
  <p:tag name="AS_UNIQUEID" val="125"/>
</p:tagLst>
</file>

<file path=ppt/tags/tag165.xml><?xml version="1.0" encoding="utf-8"?>
<p:tagLst xmlns:p="http://schemas.openxmlformats.org/presentationml/2006/main">
  <p:tag name="AS_UNIQUEID" val="126"/>
</p:tagLst>
</file>

<file path=ppt/tags/tag166.xml><?xml version="1.0" encoding="utf-8"?>
<p:tagLst xmlns:p="http://schemas.openxmlformats.org/presentationml/2006/main">
  <p:tag name="AS_UNIQUEID" val="127"/>
</p:tagLst>
</file>

<file path=ppt/tags/tag167.xml><?xml version="1.0" encoding="utf-8"?>
<p:tagLst xmlns:p="http://schemas.openxmlformats.org/presentationml/2006/main">
  <p:tag name="AS_UNIQUEID" val="128"/>
</p:tagLst>
</file>

<file path=ppt/tags/tag168.xml><?xml version="1.0" encoding="utf-8"?>
<p:tagLst xmlns:p="http://schemas.openxmlformats.org/presentationml/2006/main">
  <p:tag name="AS_UNIQUEID" val="129"/>
</p:tagLst>
</file>

<file path=ppt/tags/tag169.xml><?xml version="1.0" encoding="utf-8"?>
<p:tagLst xmlns:p="http://schemas.openxmlformats.org/presentationml/2006/main">
  <p:tag name="AS_UNIQUEID" val="130"/>
</p:tagLst>
</file>

<file path=ppt/tags/tag170.xml><?xml version="1.0" encoding="utf-8"?>
<p:tagLst xmlns:p="http://schemas.openxmlformats.org/presentationml/2006/main">
  <p:tag name="AS_UNIQUEID" val="131"/>
</p:tagLst>
</file>

<file path=ppt/tags/tag171.xml><?xml version="1.0" encoding="utf-8"?>
<p:tagLst xmlns:p="http://schemas.openxmlformats.org/presentationml/2006/main">
  <p:tag name="AS_UNIQUEID" val="132"/>
</p:tagLst>
</file>

<file path=ppt/tags/tag172.xml><?xml version="1.0" encoding="utf-8"?>
<p:tagLst xmlns:p="http://schemas.openxmlformats.org/presentationml/2006/main">
  <p:tag name="AS_UNIQUEID" val="133"/>
</p:tagLst>
</file>

<file path=ppt/tags/tag173.xml><?xml version="1.0" encoding="utf-8"?>
<p:tagLst xmlns:p="http://schemas.openxmlformats.org/presentationml/2006/main">
  <p:tag name="AS_UNIQUEID" val="134"/>
</p:tagLst>
</file>

<file path=ppt/tags/tag174.xml><?xml version="1.0" encoding="utf-8"?>
<p:tagLst xmlns:p="http://schemas.openxmlformats.org/presentationml/2006/main">
  <p:tag name="AS_UNIQUEID" val="135"/>
</p:tagLst>
</file>

<file path=ppt/tags/tag175.xml><?xml version="1.0" encoding="utf-8"?>
<p:tagLst xmlns:p="http://schemas.openxmlformats.org/presentationml/2006/main">
  <p:tag name="AS_UNIQUEID" val="136"/>
</p:tagLst>
</file>

<file path=ppt/tags/tag176.xml><?xml version="1.0" encoding="utf-8"?>
<p:tagLst xmlns:p="http://schemas.openxmlformats.org/presentationml/2006/main">
  <p:tag name="AS_UNIQUEID" val="137"/>
</p:tagLst>
</file>

<file path=ppt/tags/tag177.xml><?xml version="1.0" encoding="utf-8"?>
<p:tagLst xmlns:p="http://schemas.openxmlformats.org/presentationml/2006/main">
  <p:tag name="AS_UNIQUEID" val="138"/>
</p:tagLst>
</file>

<file path=ppt/tags/tag178.xml><?xml version="1.0" encoding="utf-8"?>
<p:tagLst xmlns:p="http://schemas.openxmlformats.org/presentationml/2006/main">
  <p:tag name="AS_UNIQUEID" val="139"/>
</p:tagLst>
</file>

<file path=ppt/tags/tag179.xml><?xml version="1.0" encoding="utf-8"?>
<p:tagLst xmlns:p="http://schemas.openxmlformats.org/presentationml/2006/main">
  <p:tag name="AS_UNIQUEID" val="140"/>
</p:tagLst>
</file>

<file path=ppt/tags/tag180.xml><?xml version="1.0" encoding="utf-8"?>
<p:tagLst xmlns:p="http://schemas.openxmlformats.org/presentationml/2006/main">
  <p:tag name="AS_UNIQUEID" val="141"/>
</p:tagLst>
</file>

<file path=ppt/tags/tag181.xml><?xml version="1.0" encoding="utf-8"?>
<p:tagLst xmlns:p="http://schemas.openxmlformats.org/presentationml/2006/main">
  <p:tag name="AS_UNIQUEID" val="142"/>
</p:tagLst>
</file>

<file path=ppt/tags/tag182.xml><?xml version="1.0" encoding="utf-8"?>
<p:tagLst xmlns:p="http://schemas.openxmlformats.org/presentationml/2006/main">
  <p:tag name="AS_UNIQUEID" val="143"/>
</p:tagLst>
</file>

<file path=ppt/tags/tag183.xml><?xml version="1.0" encoding="utf-8"?>
<p:tagLst xmlns:p="http://schemas.openxmlformats.org/presentationml/2006/main">
  <p:tag name="AS_UNIQUEID" val="144"/>
</p:tagLst>
</file>

<file path=ppt/tags/tag184.xml><?xml version="1.0" encoding="utf-8"?>
<p:tagLst xmlns:p="http://schemas.openxmlformats.org/presentationml/2006/main">
  <p:tag name="AS_UNIQUEID" val="145"/>
</p:tagLst>
</file>

<file path=ppt/tags/tag185.xml><?xml version="1.0" encoding="utf-8"?>
<p:tagLst xmlns:p="http://schemas.openxmlformats.org/presentationml/2006/main">
  <p:tag name="AS_UNIQUEID" val="146"/>
</p:tagLst>
</file>

<file path=ppt/tags/tag186.xml><?xml version="1.0" encoding="utf-8"?>
<p:tagLst xmlns:p="http://schemas.openxmlformats.org/presentationml/2006/main">
  <p:tag name="KSO_WM_SLIDE_MODEL_TYPE" val="cover"/>
</p:tagLst>
</file>

<file path=ppt/tags/tag187.xml><?xml version="1.0" encoding="utf-8"?>
<p:tagLst xmlns:p="http://schemas.openxmlformats.org/presentationml/2006/main">
  <p:tag name="AS_UNIQUEID" val="391"/>
</p:tagLst>
</file>

<file path=ppt/tags/tag188.xml><?xml version="1.0" encoding="utf-8"?>
<p:tagLst xmlns:p="http://schemas.openxmlformats.org/presentationml/2006/main">
  <p:tag name="AS_UNIQUEID" val="152"/>
</p:tagLst>
</file>

<file path=ppt/tags/tag189.xml><?xml version="1.0" encoding="utf-8"?>
<p:tagLst xmlns:p="http://schemas.openxmlformats.org/presentationml/2006/main">
  <p:tag name="AS_UNIQUEID" val="153"/>
</p:tagLst>
</file>

<file path=ppt/tags/tag190.xml><?xml version="1.0" encoding="utf-8"?>
<p:tagLst xmlns:p="http://schemas.openxmlformats.org/presentationml/2006/main">
  <p:tag name="AS_UNIQUEID" val="154"/>
</p:tagLst>
</file>

<file path=ppt/tags/tag191.xml><?xml version="1.0" encoding="utf-8"?>
<p:tagLst xmlns:p="http://schemas.openxmlformats.org/presentationml/2006/main">
  <p:tag name="AS_UNIQUEID" val="392"/>
</p:tagLst>
</file>

<file path=ppt/tags/tag192.xml><?xml version="1.0" encoding="utf-8"?>
<p:tagLst xmlns:p="http://schemas.openxmlformats.org/presentationml/2006/main">
  <p:tag name="AS_UNIQUEID" val="148"/>
</p:tagLst>
</file>

<file path=ppt/tags/tag193.xml><?xml version="1.0" encoding="utf-8"?>
<p:tagLst xmlns:p="http://schemas.openxmlformats.org/presentationml/2006/main">
  <p:tag name="AS_UNIQUEID" val="393"/>
</p:tagLst>
</file>

<file path=ppt/tags/tag194.xml><?xml version="1.0" encoding="utf-8"?>
<p:tagLst xmlns:p="http://schemas.openxmlformats.org/presentationml/2006/main">
  <p:tag name="AS_UNIQUEID" val="394"/>
</p:tagLst>
</file>

<file path=ppt/tags/tag195.xml><?xml version="1.0" encoding="utf-8"?>
<p:tagLst xmlns:p="http://schemas.openxmlformats.org/presentationml/2006/main">
  <p:tag name="AS_UNIQUEID" val="395"/>
</p:tagLst>
</file>

<file path=ppt/tags/tag196.xml><?xml version="1.0" encoding="utf-8"?>
<p:tagLst xmlns:p="http://schemas.openxmlformats.org/presentationml/2006/main">
  <p:tag name="AS_UNIQUEID" val="396"/>
</p:tagLst>
</file>

<file path=ppt/tags/tag197.xml><?xml version="1.0" encoding="utf-8"?>
<p:tagLst xmlns:p="http://schemas.openxmlformats.org/presentationml/2006/main">
  <p:tag name="AS_UNIQUEID" val="397"/>
</p:tagLst>
</file>

<file path=ppt/tags/tag198.xml><?xml version="1.0" encoding="utf-8"?>
<p:tagLst xmlns:p="http://schemas.openxmlformats.org/presentationml/2006/main">
  <p:tag name="AS_UNIQUEID" val="398"/>
</p:tagLst>
</file>

<file path=ppt/tags/tag199.xml><?xml version="1.0" encoding="utf-8"?>
<p:tagLst xmlns:p="http://schemas.openxmlformats.org/presentationml/2006/main">
  <p:tag name="AS_UNIQUEID" val="399"/>
</p:tagLst>
</file>

<file path=ppt/tags/tag200.xml><?xml version="1.0" encoding="utf-8"?>
<p:tagLst xmlns:p="http://schemas.openxmlformats.org/presentationml/2006/main">
  <p:tag name="AS_UNIQUEID" val="400"/>
</p:tagLst>
</file>

<file path=ppt/tags/tag201.xml><?xml version="1.0" encoding="utf-8"?>
<p:tagLst xmlns:p="http://schemas.openxmlformats.org/presentationml/2006/main">
  <p:tag name="AS_UNIQUEID" val="156"/>
</p:tagLst>
</file>

<file path=ppt/tags/tag202.xml><?xml version="1.0" encoding="utf-8"?>
<p:tagLst xmlns:p="http://schemas.openxmlformats.org/presentationml/2006/main">
  <p:tag name="AS_UNIQUEID" val="157"/>
</p:tagLst>
</file>

<file path=ppt/tags/tag203.xml><?xml version="1.0" encoding="utf-8"?>
<p:tagLst xmlns:p="http://schemas.openxmlformats.org/presentationml/2006/main">
  <p:tag name="AS_UNIQUEID" val="158"/>
</p:tagLst>
</file>

<file path=ppt/tags/tag204.xml><?xml version="1.0" encoding="utf-8"?>
<p:tagLst xmlns:p="http://schemas.openxmlformats.org/presentationml/2006/main">
  <p:tag name="AS_UNIQUEID" val="401"/>
</p:tagLst>
</file>

<file path=ppt/tags/tag205.xml><?xml version="1.0" encoding="utf-8"?>
<p:tagLst xmlns:p="http://schemas.openxmlformats.org/presentationml/2006/main">
  <p:tag name="AS_UNIQUEID" val="160"/>
</p:tagLst>
</file>

<file path=ppt/tags/tag206.xml><?xml version="1.0" encoding="utf-8"?>
<p:tagLst xmlns:p="http://schemas.openxmlformats.org/presentationml/2006/main">
  <p:tag name="AS_UNIQUEID" val="161"/>
</p:tagLst>
</file>

<file path=ppt/tags/tag207.xml><?xml version="1.0" encoding="utf-8"?>
<p:tagLst xmlns:p="http://schemas.openxmlformats.org/presentationml/2006/main">
  <p:tag name="AS_UNIQUEID" val="162"/>
</p:tagLst>
</file>

<file path=ppt/tags/tag208.xml><?xml version="1.0" encoding="utf-8"?>
<p:tagLst xmlns:p="http://schemas.openxmlformats.org/presentationml/2006/main">
  <p:tag name="AS_UNIQUEID" val="402"/>
</p:tagLst>
</file>

<file path=ppt/tags/tag209.xml><?xml version="1.0" encoding="utf-8"?>
<p:tagLst xmlns:p="http://schemas.openxmlformats.org/presentationml/2006/main">
  <p:tag name="AS_UNIQUEID" val="164"/>
</p:tagLst>
</file>

<file path=ppt/tags/tag210.xml><?xml version="1.0" encoding="utf-8"?>
<p:tagLst xmlns:p="http://schemas.openxmlformats.org/presentationml/2006/main">
  <p:tag name="AS_UNIQUEID" val="165"/>
</p:tagLst>
</file>

<file path=ppt/tags/tag211.xml><?xml version="1.0" encoding="utf-8"?>
<p:tagLst xmlns:p="http://schemas.openxmlformats.org/presentationml/2006/main">
  <p:tag name="AS_UNIQUEID" val="166"/>
</p:tagLst>
</file>

<file path=ppt/tags/tag212.xml><?xml version="1.0" encoding="utf-8"?>
<p:tagLst xmlns:p="http://schemas.openxmlformats.org/presentationml/2006/main">
  <p:tag name="AS_UNIQUEID" val="167"/>
</p:tagLst>
</file>

<file path=ppt/tags/tag213.xml><?xml version="1.0" encoding="utf-8"?>
<p:tagLst xmlns:p="http://schemas.openxmlformats.org/presentationml/2006/main">
  <p:tag name="AS_UNIQUEID" val="168"/>
</p:tagLst>
</file>

<file path=ppt/tags/tag214.xml><?xml version="1.0" encoding="utf-8"?>
<p:tagLst xmlns:p="http://schemas.openxmlformats.org/presentationml/2006/main">
  <p:tag name="AS_UNIQUEID" val="169"/>
</p:tagLst>
</file>

<file path=ppt/tags/tag215.xml><?xml version="1.0" encoding="utf-8"?>
<p:tagLst xmlns:p="http://schemas.openxmlformats.org/presentationml/2006/main">
  <p:tag name="AS_UNIQUEID" val="170"/>
</p:tagLst>
</file>

<file path=ppt/tags/tag216.xml><?xml version="1.0" encoding="utf-8"?>
<p:tagLst xmlns:p="http://schemas.openxmlformats.org/presentationml/2006/main">
  <p:tag name="AS_UNIQUEID" val="171"/>
</p:tagLst>
</file>

<file path=ppt/tags/tag217.xml><?xml version="1.0" encoding="utf-8"?>
<p:tagLst xmlns:p="http://schemas.openxmlformats.org/presentationml/2006/main">
  <p:tag name="AS_UNIQUEID" val="172"/>
</p:tagLst>
</file>

<file path=ppt/tags/tag218.xml><?xml version="1.0" encoding="utf-8"?>
<p:tagLst xmlns:p="http://schemas.openxmlformats.org/presentationml/2006/main">
  <p:tag name="AS_UNIQUEID" val="173"/>
</p:tagLst>
</file>

<file path=ppt/tags/tag219.xml><?xml version="1.0" encoding="utf-8"?>
<p:tagLst xmlns:p="http://schemas.openxmlformats.org/presentationml/2006/main">
  <p:tag name="AS_UNIQUEID" val="174"/>
</p:tagLst>
</file>

<file path=ppt/tags/tag220.xml><?xml version="1.0" encoding="utf-8"?>
<p:tagLst xmlns:p="http://schemas.openxmlformats.org/presentationml/2006/main">
  <p:tag name="AS_UNIQUEID" val="175"/>
</p:tagLst>
</file>

<file path=ppt/tags/tag221.xml><?xml version="1.0" encoding="utf-8"?>
<p:tagLst xmlns:p="http://schemas.openxmlformats.org/presentationml/2006/main">
  <p:tag name="AS_UNIQUEID" val="176"/>
</p:tagLst>
</file>

<file path=ppt/tags/tag222.xml><?xml version="1.0" encoding="utf-8"?>
<p:tagLst xmlns:p="http://schemas.openxmlformats.org/presentationml/2006/main">
  <p:tag name="AS_UNIQUEID" val="403"/>
</p:tagLst>
</file>

<file path=ppt/tags/tag223.xml><?xml version="1.0" encoding="utf-8"?>
<p:tagLst xmlns:p="http://schemas.openxmlformats.org/presentationml/2006/main">
  <p:tag name="AS_UNIQUEID" val="404"/>
</p:tagLst>
</file>

<file path=ppt/tags/tag224.xml><?xml version="1.0" encoding="utf-8"?>
<p:tagLst xmlns:p="http://schemas.openxmlformats.org/presentationml/2006/main">
  <p:tag name="AS_UNIQUEID" val="405"/>
</p:tagLst>
</file>

<file path=ppt/tags/tag225.xml><?xml version="1.0" encoding="utf-8"?>
<p:tagLst xmlns:p="http://schemas.openxmlformats.org/presentationml/2006/main">
  <p:tag name="AS_UNIQUEID" val="406"/>
</p:tagLst>
</file>

<file path=ppt/tags/tag226.xml><?xml version="1.0" encoding="utf-8"?>
<p:tagLst xmlns:p="http://schemas.openxmlformats.org/presentationml/2006/main">
  <p:tag name="AS_UNIQUEID" val="407"/>
</p:tagLst>
</file>

<file path=ppt/tags/tag227.xml><?xml version="1.0" encoding="utf-8"?>
<p:tagLst xmlns:p="http://schemas.openxmlformats.org/presentationml/2006/main">
  <p:tag name="AS_UNIQUEID" val="408"/>
</p:tagLst>
</file>

<file path=ppt/tags/tag228.xml><?xml version="1.0" encoding="utf-8"?>
<p:tagLst xmlns:p="http://schemas.openxmlformats.org/presentationml/2006/main">
  <p:tag name="AS_UNIQUEID" val="409"/>
</p:tagLst>
</file>

<file path=ppt/tags/tag229.xml><?xml version="1.0" encoding="utf-8"?>
<p:tagLst xmlns:p="http://schemas.openxmlformats.org/presentationml/2006/main">
  <p:tag name="AS_UNIQUEID" val="410"/>
</p:tagLst>
</file>

<file path=ppt/tags/tag230.xml><?xml version="1.0" encoding="utf-8"?>
<p:tagLst xmlns:p="http://schemas.openxmlformats.org/presentationml/2006/main">
  <p:tag name="AS_UNIQUEID" val="411"/>
</p:tagLst>
</file>

<file path=ppt/tags/tag231.xml><?xml version="1.0" encoding="utf-8"?>
<p:tagLst xmlns:p="http://schemas.openxmlformats.org/presentationml/2006/main">
  <p:tag name="AS_UNIQUEID" val="412"/>
</p:tagLst>
</file>

<file path=ppt/tags/tag232.xml><?xml version="1.0" encoding="utf-8"?>
<p:tagLst xmlns:p="http://schemas.openxmlformats.org/presentationml/2006/main">
  <p:tag name="AS_UNIQUEID" val="413"/>
</p:tagLst>
</file>

<file path=ppt/tags/tag233.xml><?xml version="1.0" encoding="utf-8"?>
<p:tagLst xmlns:p="http://schemas.openxmlformats.org/presentationml/2006/main">
  <p:tag name="AS_UNIQUEID" val="414"/>
</p:tagLst>
</file>

<file path=ppt/tags/tag234.xml><?xml version="1.0" encoding="utf-8"?>
<p:tagLst xmlns:p="http://schemas.openxmlformats.org/presentationml/2006/main">
  <p:tag name="AS_UNIQUEID" val="415"/>
</p:tagLst>
</file>

<file path=ppt/tags/tag235.xml><?xml version="1.0" encoding="utf-8"?>
<p:tagLst xmlns:p="http://schemas.openxmlformats.org/presentationml/2006/main">
  <p:tag name="AS_UNIQUEID" val="416"/>
</p:tagLst>
</file>

<file path=ppt/tags/tag236.xml><?xml version="1.0" encoding="utf-8"?>
<p:tagLst xmlns:p="http://schemas.openxmlformats.org/presentationml/2006/main">
  <p:tag name="AS_UNIQUEID" val="417"/>
</p:tagLst>
</file>

<file path=ppt/tags/tag237.xml><?xml version="1.0" encoding="utf-8"?>
<p:tagLst xmlns:p="http://schemas.openxmlformats.org/presentationml/2006/main">
  <p:tag name="AS_UNIQUEID" val="418"/>
</p:tagLst>
</file>

<file path=ppt/tags/tag238.xml><?xml version="1.0" encoding="utf-8"?>
<p:tagLst xmlns:p="http://schemas.openxmlformats.org/presentationml/2006/main">
  <p:tag name="AS_UNIQUEID" val="419"/>
</p:tagLst>
</file>

<file path=ppt/tags/tag239.xml><?xml version="1.0" encoding="utf-8"?>
<p:tagLst xmlns:p="http://schemas.openxmlformats.org/presentationml/2006/main">
  <p:tag name="AS_UNIQUEID" val="420"/>
</p:tagLst>
</file>

<file path=ppt/tags/tag240.xml><?xml version="1.0" encoding="utf-8"?>
<p:tagLst xmlns:p="http://schemas.openxmlformats.org/presentationml/2006/main">
  <p:tag name="AS_UNIQUEID" val="421"/>
</p:tagLst>
</file>

<file path=ppt/tags/tag241.xml><?xml version="1.0" encoding="utf-8"?>
<p:tagLst xmlns:p="http://schemas.openxmlformats.org/presentationml/2006/main">
  <p:tag name="AS_UNIQUEID" val="422"/>
</p:tagLst>
</file>

<file path=ppt/tags/tag242.xml><?xml version="1.0" encoding="utf-8"?>
<p:tagLst xmlns:p="http://schemas.openxmlformats.org/presentationml/2006/main">
  <p:tag name="AS_UNIQUEID" val="423"/>
</p:tagLst>
</file>

<file path=ppt/tags/tag243.xml><?xml version="1.0" encoding="utf-8"?>
<p:tagLst xmlns:p="http://schemas.openxmlformats.org/presentationml/2006/main">
  <p:tag name="AS_UNIQUEID" val="424"/>
</p:tagLst>
</file>

<file path=ppt/tags/tag244.xml><?xml version="1.0" encoding="utf-8"?>
<p:tagLst xmlns:p="http://schemas.openxmlformats.org/presentationml/2006/main">
  <p:tag name="AS_UNIQUEID" val="425"/>
</p:tagLst>
</file>

<file path=ppt/tags/tag245.xml><?xml version="1.0" encoding="utf-8"?>
<p:tagLst xmlns:p="http://schemas.openxmlformats.org/presentationml/2006/main">
  <p:tag name="AS_UNIQUEID" val="426"/>
</p:tagLst>
</file>

<file path=ppt/tags/tag246.xml><?xml version="1.0" encoding="utf-8"?>
<p:tagLst xmlns:p="http://schemas.openxmlformats.org/presentationml/2006/main">
  <p:tag name="AS_UNIQUEID" val="427"/>
</p:tagLst>
</file>

<file path=ppt/tags/tag247.xml><?xml version="1.0" encoding="utf-8"?>
<p:tagLst xmlns:p="http://schemas.openxmlformats.org/presentationml/2006/main">
  <p:tag name="AS_UNIQUEID" val="181"/>
</p:tagLst>
</file>

<file path=ppt/tags/tag248.xml><?xml version="1.0" encoding="utf-8"?>
<p:tagLst xmlns:p="http://schemas.openxmlformats.org/presentationml/2006/main">
  <p:tag name="AS_UNIQUEID" val="428"/>
</p:tagLst>
</file>

<file path=ppt/tags/tag249.xml><?xml version="1.0" encoding="utf-8"?>
<p:tagLst xmlns:p="http://schemas.openxmlformats.org/presentationml/2006/main">
  <p:tag name="AS_UNIQUEID" val="181"/>
</p:tagLst>
</file>

<file path=ppt/tags/tag250.xml><?xml version="1.0" encoding="utf-8"?>
<p:tagLst xmlns:p="http://schemas.openxmlformats.org/presentationml/2006/main">
  <p:tag name="AS_UNIQUEID" val="182"/>
</p:tagLst>
</file>

<file path=ppt/tags/tag251.xml><?xml version="1.0" encoding="utf-8"?>
<p:tagLst xmlns:p="http://schemas.openxmlformats.org/presentationml/2006/main">
  <p:tag name="AS_UNIQUEID" val="429"/>
</p:tagLst>
</file>

<file path=ppt/tags/tag252.xml><?xml version="1.0" encoding="utf-8"?>
<p:tagLst xmlns:p="http://schemas.openxmlformats.org/presentationml/2006/main">
  <p:tag name="AS_UNIQUEID" val="430"/>
</p:tagLst>
</file>

<file path=ppt/tags/tag253.xml><?xml version="1.0" encoding="utf-8"?>
<p:tagLst xmlns:p="http://schemas.openxmlformats.org/presentationml/2006/main">
  <p:tag name="AS_UNIQUEID" val="431"/>
</p:tagLst>
</file>

<file path=ppt/tags/tag254.xml><?xml version="1.0" encoding="utf-8"?>
<p:tagLst xmlns:p="http://schemas.openxmlformats.org/presentationml/2006/main">
  <p:tag name="AS_UNIQUEID" val="432"/>
</p:tagLst>
</file>

<file path=ppt/tags/tag255.xml><?xml version="1.0" encoding="utf-8"?>
<p:tagLst xmlns:p="http://schemas.openxmlformats.org/presentationml/2006/main">
  <p:tag name="AS_UNIQUEID" val="433"/>
</p:tagLst>
</file>

<file path=ppt/tags/tag256.xml><?xml version="1.0" encoding="utf-8"?>
<p:tagLst xmlns:p="http://schemas.openxmlformats.org/presentationml/2006/main">
  <p:tag name="AS_UNIQUEID" val="434"/>
</p:tagLst>
</file>

<file path=ppt/tags/tag257.xml><?xml version="1.0" encoding="utf-8"?>
<p:tagLst xmlns:p="http://schemas.openxmlformats.org/presentationml/2006/main">
  <p:tag name="AS_UNIQUEID" val="435"/>
</p:tagLst>
</file>

<file path=ppt/tags/tag258.xml><?xml version="1.0" encoding="utf-8"?>
<p:tagLst xmlns:p="http://schemas.openxmlformats.org/presentationml/2006/main">
  <p:tag name="AS_UNIQUEID" val="436"/>
</p:tagLst>
</file>

<file path=ppt/tags/tag259.xml><?xml version="1.0" encoding="utf-8"?>
<p:tagLst xmlns:p="http://schemas.openxmlformats.org/presentationml/2006/main">
  <p:tag name="AS_UNIQUEID" val="437"/>
</p:tagLst>
</file>

<file path=ppt/tags/tag260.xml><?xml version="1.0" encoding="utf-8"?>
<p:tagLst xmlns:p="http://schemas.openxmlformats.org/presentationml/2006/main">
  <p:tag name="AS_UNIQUEID" val="438"/>
</p:tagLst>
</file>

<file path=ppt/tags/tag261.xml><?xml version="1.0" encoding="utf-8"?>
<p:tagLst xmlns:p="http://schemas.openxmlformats.org/presentationml/2006/main">
  <p:tag name="AS_UNIQUEID" val="190"/>
</p:tagLst>
</file>

<file path=ppt/tags/tag262.xml><?xml version="1.0" encoding="utf-8"?>
<p:tagLst xmlns:p="http://schemas.openxmlformats.org/presentationml/2006/main">
  <p:tag name="AS_UNIQUEID" val="191"/>
</p:tagLst>
</file>

<file path=ppt/tags/tag263.xml><?xml version="1.0" encoding="utf-8"?>
<p:tagLst xmlns:p="http://schemas.openxmlformats.org/presentationml/2006/main">
  <p:tag name="AS_UNIQUEID" val="192"/>
</p:tagLst>
</file>

<file path=ppt/tags/tag264.xml><?xml version="1.0" encoding="utf-8"?>
<p:tagLst xmlns:p="http://schemas.openxmlformats.org/presentationml/2006/main">
  <p:tag name="AS_UNIQUEID" val="439"/>
</p:tagLst>
</file>

<file path=ppt/tags/tag265.xml><?xml version="1.0" encoding="utf-8"?>
<p:tagLst xmlns:p="http://schemas.openxmlformats.org/presentationml/2006/main">
  <p:tag name="AS_UNIQUEID" val="194"/>
</p:tagLst>
</file>

<file path=ppt/tags/tag266.xml><?xml version="1.0" encoding="utf-8"?>
<p:tagLst xmlns:p="http://schemas.openxmlformats.org/presentationml/2006/main">
  <p:tag name="AS_UNIQUEID" val="195"/>
</p:tagLst>
</file>

<file path=ppt/tags/tag267.xml><?xml version="1.0" encoding="utf-8"?>
<p:tagLst xmlns:p="http://schemas.openxmlformats.org/presentationml/2006/main">
  <p:tag name="AS_UNIQUEID" val="196"/>
</p:tagLst>
</file>

<file path=ppt/tags/tag268.xml><?xml version="1.0" encoding="utf-8"?>
<p:tagLst xmlns:p="http://schemas.openxmlformats.org/presentationml/2006/main">
  <p:tag name="AS_UNIQUEID" val="197"/>
</p:tagLst>
</file>

<file path=ppt/tags/tag269.xml><?xml version="1.0" encoding="utf-8"?>
<p:tagLst xmlns:p="http://schemas.openxmlformats.org/presentationml/2006/main">
  <p:tag name="AS_UNIQUEID" val="198"/>
</p:tagLst>
</file>

<file path=ppt/tags/tag270.xml><?xml version="1.0" encoding="utf-8"?>
<p:tagLst xmlns:p="http://schemas.openxmlformats.org/presentationml/2006/main">
  <p:tag name="AS_UNIQUEID" val="199"/>
</p:tagLst>
</file>

<file path=ppt/tags/tag271.xml><?xml version="1.0" encoding="utf-8"?>
<p:tagLst xmlns:p="http://schemas.openxmlformats.org/presentationml/2006/main">
  <p:tag name="AS_UNIQUEID" val="200"/>
</p:tagLst>
</file>

<file path=ppt/tags/tag272.xml><?xml version="1.0" encoding="utf-8"?>
<p:tagLst xmlns:p="http://schemas.openxmlformats.org/presentationml/2006/main">
  <p:tag name="AS_UNIQUEID" val="201"/>
</p:tagLst>
</file>

<file path=ppt/tags/tag273.xml><?xml version="1.0" encoding="utf-8"?>
<p:tagLst xmlns:p="http://schemas.openxmlformats.org/presentationml/2006/main">
  <p:tag name="AS_UNIQUEID" val="202"/>
</p:tagLst>
</file>

<file path=ppt/tags/tag274.xml><?xml version="1.0" encoding="utf-8"?>
<p:tagLst xmlns:p="http://schemas.openxmlformats.org/presentationml/2006/main">
  <p:tag name="AS_UNIQUEID" val="203"/>
</p:tagLst>
</file>

<file path=ppt/tags/tag275.xml><?xml version="1.0" encoding="utf-8"?>
<p:tagLst xmlns:p="http://schemas.openxmlformats.org/presentationml/2006/main">
  <p:tag name="AS_UNIQUEID" val="204"/>
</p:tagLst>
</file>

<file path=ppt/tags/tag276.xml><?xml version="1.0" encoding="utf-8"?>
<p:tagLst xmlns:p="http://schemas.openxmlformats.org/presentationml/2006/main">
  <p:tag name="AS_UNIQUEID" val="205"/>
</p:tagLst>
</file>

<file path=ppt/tags/tag277.xml><?xml version="1.0" encoding="utf-8"?>
<p:tagLst xmlns:p="http://schemas.openxmlformats.org/presentationml/2006/main">
  <p:tag name="AS_UNIQUEID" val="206"/>
</p:tagLst>
</file>

<file path=ppt/tags/tag278.xml><?xml version="1.0" encoding="utf-8"?>
<p:tagLst xmlns:p="http://schemas.openxmlformats.org/presentationml/2006/main">
  <p:tag name="AS_UNIQUEID" val="207"/>
</p:tagLst>
</file>

<file path=ppt/tags/tag279.xml><?xml version="1.0" encoding="utf-8"?>
<p:tagLst xmlns:p="http://schemas.openxmlformats.org/presentationml/2006/main">
  <p:tag name="AS_UNIQUEID" val="440"/>
</p:tagLst>
</file>

<file path=ppt/tags/tag280.xml><?xml version="1.0" encoding="utf-8"?>
<p:tagLst xmlns:p="http://schemas.openxmlformats.org/presentationml/2006/main">
  <p:tag name="AS_UNIQUEID" val="441"/>
</p:tagLst>
</file>

<file path=ppt/tags/tag281.xml><?xml version="1.0" encoding="utf-8"?>
<p:tagLst xmlns:p="http://schemas.openxmlformats.org/presentationml/2006/main">
  <p:tag name="AS_UNIQUEID" val="442"/>
</p:tagLst>
</file>

<file path=ppt/tags/tag282.xml><?xml version="1.0" encoding="utf-8"?>
<p:tagLst xmlns:p="http://schemas.openxmlformats.org/presentationml/2006/main">
  <p:tag name="AS_UNIQUEID" val="443"/>
</p:tagLst>
</file>

<file path=ppt/tags/tag283.xml><?xml version="1.0" encoding="utf-8"?>
<p:tagLst xmlns:p="http://schemas.openxmlformats.org/presentationml/2006/main">
  <p:tag name="AS_UNIQUEID" val="444"/>
</p:tagLst>
</file>

<file path=ppt/tags/tag284.xml><?xml version="1.0" encoding="utf-8"?>
<p:tagLst xmlns:p="http://schemas.openxmlformats.org/presentationml/2006/main">
  <p:tag name="AS_UNIQUEID" val="445"/>
</p:tagLst>
</file>

<file path=ppt/tags/tag285.xml><?xml version="1.0" encoding="utf-8"?>
<p:tagLst xmlns:p="http://schemas.openxmlformats.org/presentationml/2006/main">
  <p:tag name="AS_UNIQUEID" val="446"/>
</p:tagLst>
</file>

<file path=ppt/tags/tag286.xml><?xml version="1.0" encoding="utf-8"?>
<p:tagLst xmlns:p="http://schemas.openxmlformats.org/presentationml/2006/main">
  <p:tag name="AS_UNIQUEID" val="447"/>
</p:tagLst>
</file>

<file path=ppt/tags/tag287.xml><?xml version="1.0" encoding="utf-8"?>
<p:tagLst xmlns:p="http://schemas.openxmlformats.org/presentationml/2006/main">
  <p:tag name="AS_UNIQUEID" val="448"/>
</p:tagLst>
</file>

<file path=ppt/tags/tag288.xml><?xml version="1.0" encoding="utf-8"?>
<p:tagLst xmlns:p="http://schemas.openxmlformats.org/presentationml/2006/main">
  <p:tag name="AS_UNIQUEID" val="449"/>
</p:tagLst>
</file>

<file path=ppt/tags/tag289.xml><?xml version="1.0" encoding="utf-8"?>
<p:tagLst xmlns:p="http://schemas.openxmlformats.org/presentationml/2006/main">
  <p:tag name="AS_UNIQUEID" val="211"/>
</p:tagLst>
</file>

<file path=ppt/tags/tag290.xml><?xml version="1.0" encoding="utf-8"?>
<p:tagLst xmlns:p="http://schemas.openxmlformats.org/presentationml/2006/main">
  <p:tag name="AS_UNIQUEID" val="212"/>
</p:tagLst>
</file>

<file path=ppt/tags/tag291.xml><?xml version="1.0" encoding="utf-8"?>
<p:tagLst xmlns:p="http://schemas.openxmlformats.org/presentationml/2006/main">
  <p:tag name="AS_UNIQUEID" val="213"/>
</p:tagLst>
</file>

<file path=ppt/tags/tag292.xml><?xml version="1.0" encoding="utf-8"?>
<p:tagLst xmlns:p="http://schemas.openxmlformats.org/presentationml/2006/main">
  <p:tag name="AS_UNIQUEID" val="450"/>
</p:tagLst>
</file>

<file path=ppt/tags/tag293.xml><?xml version="1.0" encoding="utf-8"?>
<p:tagLst xmlns:p="http://schemas.openxmlformats.org/presentationml/2006/main">
  <p:tag name="AS_UNIQUEID" val="215"/>
</p:tagLst>
</file>

<file path=ppt/tags/tag294.xml><?xml version="1.0" encoding="utf-8"?>
<p:tagLst xmlns:p="http://schemas.openxmlformats.org/presentationml/2006/main">
  <p:tag name="AS_UNIQUEID" val="216"/>
</p:tagLst>
</file>

<file path=ppt/tags/tag295.xml><?xml version="1.0" encoding="utf-8"?>
<p:tagLst xmlns:p="http://schemas.openxmlformats.org/presentationml/2006/main">
  <p:tag name="AS_UNIQUEID" val="217"/>
</p:tagLst>
</file>

<file path=ppt/tags/tag296.xml><?xml version="1.0" encoding="utf-8"?>
<p:tagLst xmlns:p="http://schemas.openxmlformats.org/presentationml/2006/main">
  <p:tag name="AS_UNIQUEID" val="218"/>
</p:tagLst>
</file>

<file path=ppt/tags/tag297.xml><?xml version="1.0" encoding="utf-8"?>
<p:tagLst xmlns:p="http://schemas.openxmlformats.org/presentationml/2006/main">
  <p:tag name="AS_UNIQUEID" val="219"/>
</p:tagLst>
</file>

<file path=ppt/tags/tag298.xml><?xml version="1.0" encoding="utf-8"?>
<p:tagLst xmlns:p="http://schemas.openxmlformats.org/presentationml/2006/main">
  <p:tag name="AS_UNIQUEID" val="220"/>
</p:tagLst>
</file>

<file path=ppt/tags/tag299.xml><?xml version="1.0" encoding="utf-8"?>
<p:tagLst xmlns:p="http://schemas.openxmlformats.org/presentationml/2006/main">
  <p:tag name="AS_UNIQUEID" val="221"/>
</p:tagLst>
</file>

<file path=ppt/tags/tag300.xml><?xml version="1.0" encoding="utf-8"?>
<p:tagLst xmlns:p="http://schemas.openxmlformats.org/presentationml/2006/main">
  <p:tag name="AS_UNIQUEID" val="222"/>
</p:tagLst>
</file>

<file path=ppt/tags/tag301.xml><?xml version="1.0" encoding="utf-8"?>
<p:tagLst xmlns:p="http://schemas.openxmlformats.org/presentationml/2006/main">
  <p:tag name="AS_UNIQUEID" val="223"/>
</p:tagLst>
</file>

<file path=ppt/tags/tag302.xml><?xml version="1.0" encoding="utf-8"?>
<p:tagLst xmlns:p="http://schemas.openxmlformats.org/presentationml/2006/main">
  <p:tag name="AS_UNIQUEID" val="224"/>
</p:tagLst>
</file>

<file path=ppt/tags/tag303.xml><?xml version="1.0" encoding="utf-8"?>
<p:tagLst xmlns:p="http://schemas.openxmlformats.org/presentationml/2006/main">
  <p:tag name="AS_UNIQUEID" val="225"/>
</p:tagLst>
</file>

<file path=ppt/tags/tag304.xml><?xml version="1.0" encoding="utf-8"?>
<p:tagLst xmlns:p="http://schemas.openxmlformats.org/presentationml/2006/main">
  <p:tag name="AS_UNIQUEID" val="226"/>
</p:tagLst>
</file>

<file path=ppt/tags/tag305.xml><?xml version="1.0" encoding="utf-8"?>
<p:tagLst xmlns:p="http://schemas.openxmlformats.org/presentationml/2006/main">
  <p:tag name="AS_UNIQUEID" val="227"/>
</p:tagLst>
</file>

<file path=ppt/tags/tag306.xml><?xml version="1.0" encoding="utf-8"?>
<p:tagLst xmlns:p="http://schemas.openxmlformats.org/presentationml/2006/main">
  <p:tag name="AS_UNIQUEID" val="228"/>
</p:tagLst>
</file>

<file path=ppt/tags/tag307.xml><?xml version="1.0" encoding="utf-8"?>
<p:tagLst xmlns:p="http://schemas.openxmlformats.org/presentationml/2006/main">
  <p:tag name="AS_UNIQUEID" val="451"/>
</p:tagLst>
</file>

<file path=ppt/tags/tag308.xml><?xml version="1.0" encoding="utf-8"?>
<p:tagLst xmlns:p="http://schemas.openxmlformats.org/presentationml/2006/main">
  <p:tag name="AS_UNIQUEID" val="452"/>
</p:tagLst>
</file>

<file path=ppt/tags/tag309.xml><?xml version="1.0" encoding="utf-8"?>
<p:tagLst xmlns:p="http://schemas.openxmlformats.org/presentationml/2006/main">
  <p:tag name="AS_UNIQUEID" val="453"/>
</p:tagLst>
</file>

<file path=ppt/tags/tag310.xml><?xml version="1.0" encoding="utf-8"?>
<p:tagLst xmlns:p="http://schemas.openxmlformats.org/presentationml/2006/main">
  <p:tag name="AS_UNIQUEID" val="454"/>
</p:tagLst>
</file>

<file path=ppt/tags/tag311.xml><?xml version="1.0" encoding="utf-8"?>
<p:tagLst xmlns:p="http://schemas.openxmlformats.org/presentationml/2006/main">
  <p:tag name="AS_UNIQUEID" val="455"/>
</p:tagLst>
</file>

<file path=ppt/tags/tag312.xml><?xml version="1.0" encoding="utf-8"?>
<p:tagLst xmlns:p="http://schemas.openxmlformats.org/presentationml/2006/main">
  <p:tag name="AS_UNIQUEID" val="456"/>
</p:tagLst>
</file>

<file path=ppt/tags/tag313.xml><?xml version="1.0" encoding="utf-8"?>
<p:tagLst xmlns:p="http://schemas.openxmlformats.org/presentationml/2006/main">
  <p:tag name="AS_UNIQUEID" val="457"/>
</p:tagLst>
</file>

<file path=ppt/tags/tag314.xml><?xml version="1.0" encoding="utf-8"?>
<p:tagLst xmlns:p="http://schemas.openxmlformats.org/presentationml/2006/main">
  <p:tag name="AS_UNIQUEID" val="458"/>
</p:tagLst>
</file>

<file path=ppt/tags/tag315.xml><?xml version="1.0" encoding="utf-8"?>
<p:tagLst xmlns:p="http://schemas.openxmlformats.org/presentationml/2006/main">
  <p:tag name="AS_UNIQUEID" val="459"/>
</p:tagLst>
</file>

<file path=ppt/tags/tag316.xml><?xml version="1.0" encoding="utf-8"?>
<p:tagLst xmlns:p="http://schemas.openxmlformats.org/presentationml/2006/main">
  <p:tag name="AS_UNIQUEID" val="460"/>
</p:tagLst>
</file>

<file path=ppt/tags/tag317.xml><?xml version="1.0" encoding="utf-8"?>
<p:tagLst xmlns:p="http://schemas.openxmlformats.org/presentationml/2006/main">
  <p:tag name="AS_UNIQUEID" val="233"/>
</p:tagLst>
</file>

<file path=ppt/tags/tag318.xml><?xml version="1.0" encoding="utf-8"?>
<p:tagLst xmlns:p="http://schemas.openxmlformats.org/presentationml/2006/main">
  <p:tag name="AS_UNIQUEID" val="234"/>
</p:tagLst>
</file>

<file path=ppt/tags/tag319.xml><?xml version="1.0" encoding="utf-8"?>
<p:tagLst xmlns:p="http://schemas.openxmlformats.org/presentationml/2006/main">
  <p:tag name="AS_UNIQUEID" val="235"/>
</p:tagLst>
</file>

<file path=ppt/tags/tag320.xml><?xml version="1.0" encoding="utf-8"?>
<p:tagLst xmlns:p="http://schemas.openxmlformats.org/presentationml/2006/main">
  <p:tag name="AS_UNIQUEID" val="461"/>
</p:tagLst>
</file>

<file path=ppt/tags/tag321.xml><?xml version="1.0" encoding="utf-8"?>
<p:tagLst xmlns:p="http://schemas.openxmlformats.org/presentationml/2006/main">
  <p:tag name="AS_UNIQUEID" val="237"/>
</p:tagLst>
</file>

<file path=ppt/tags/tag322.xml><?xml version="1.0" encoding="utf-8"?>
<p:tagLst xmlns:p="http://schemas.openxmlformats.org/presentationml/2006/main">
  <p:tag name="AS_UNIQUEID" val="238"/>
</p:tagLst>
</file>

<file path=ppt/tags/tag323.xml><?xml version="1.0" encoding="utf-8"?>
<p:tagLst xmlns:p="http://schemas.openxmlformats.org/presentationml/2006/main">
  <p:tag name="AS_UNIQUEID" val="239"/>
</p:tagLst>
</file>

<file path=ppt/tags/tag324.xml><?xml version="1.0" encoding="utf-8"?>
<p:tagLst xmlns:p="http://schemas.openxmlformats.org/presentationml/2006/main">
  <p:tag name="AS_UNIQUEID" val="240"/>
</p:tagLst>
</file>

<file path=ppt/tags/tag325.xml><?xml version="1.0" encoding="utf-8"?>
<p:tagLst xmlns:p="http://schemas.openxmlformats.org/presentationml/2006/main">
  <p:tag name="AS_UNIQUEID" val="241"/>
</p:tagLst>
</file>

<file path=ppt/tags/tag326.xml><?xml version="1.0" encoding="utf-8"?>
<p:tagLst xmlns:p="http://schemas.openxmlformats.org/presentationml/2006/main">
  <p:tag name="AS_UNIQUEID" val="242"/>
</p:tagLst>
</file>

<file path=ppt/tags/tag327.xml><?xml version="1.0" encoding="utf-8"?>
<p:tagLst xmlns:p="http://schemas.openxmlformats.org/presentationml/2006/main">
  <p:tag name="AS_UNIQUEID" val="243"/>
</p:tagLst>
</file>

<file path=ppt/tags/tag328.xml><?xml version="1.0" encoding="utf-8"?>
<p:tagLst xmlns:p="http://schemas.openxmlformats.org/presentationml/2006/main">
  <p:tag name="AS_UNIQUEID" val="244"/>
</p:tagLst>
</file>

<file path=ppt/tags/tag329.xml><?xml version="1.0" encoding="utf-8"?>
<p:tagLst xmlns:p="http://schemas.openxmlformats.org/presentationml/2006/main">
  <p:tag name="AS_UNIQUEID" val="245"/>
</p:tagLst>
</file>

<file path=ppt/tags/tag330.xml><?xml version="1.0" encoding="utf-8"?>
<p:tagLst xmlns:p="http://schemas.openxmlformats.org/presentationml/2006/main">
  <p:tag name="AS_UNIQUEID" val="246"/>
</p:tagLst>
</file>

<file path=ppt/tags/tag331.xml><?xml version="1.0" encoding="utf-8"?>
<p:tagLst xmlns:p="http://schemas.openxmlformats.org/presentationml/2006/main">
  <p:tag name="AS_UNIQUEID" val="247"/>
</p:tagLst>
</file>

<file path=ppt/tags/tag332.xml><?xml version="1.0" encoding="utf-8"?>
<p:tagLst xmlns:p="http://schemas.openxmlformats.org/presentationml/2006/main">
  <p:tag name="AS_UNIQUEID" val="248"/>
</p:tagLst>
</file>

<file path=ppt/tags/tag333.xml><?xml version="1.0" encoding="utf-8"?>
<p:tagLst xmlns:p="http://schemas.openxmlformats.org/presentationml/2006/main">
  <p:tag name="AS_UNIQUEID" val="249"/>
</p:tagLst>
</file>

<file path=ppt/tags/tag334.xml><?xml version="1.0" encoding="utf-8"?>
<p:tagLst xmlns:p="http://schemas.openxmlformats.org/presentationml/2006/main">
  <p:tag name="AS_UNIQUEID" val="250"/>
</p:tagLst>
</file>

<file path=ppt/tags/tag335.xml><?xml version="1.0" encoding="utf-8"?>
<p:tagLst xmlns:p="http://schemas.openxmlformats.org/presentationml/2006/main">
  <p:tag name="AS_UNIQUEID" val="537"/>
</p:tagLst>
</file>

<file path=ppt/tags/tag336.xml><?xml version="1.0" encoding="utf-8"?>
<p:tagLst xmlns:p="http://schemas.openxmlformats.org/presentationml/2006/main">
  <p:tag name="AS_UNIQUEID" val="538"/>
</p:tagLst>
</file>

<file path=ppt/tags/tag33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19</Slides>
  <Notes>5</Notes>
  <TotalTime>1</TotalTime>
  <HiddenSlides>0</HiddenSlides>
  <MMClips>0</MMClips>
  <ScaleCrop>0</ScaleCrop>
  <HeadingPairs>
    <vt:vector baseType="variant" size="6">
      <vt:variant>
        <vt:lpstr>Fonts used</vt:lpstr>
      </vt:variant>
      <vt:variant>
        <vt:i4>21</vt:i4>
      </vt:variant>
      <vt:variant>
        <vt:lpstr>Theme</vt:lpstr>
      </vt:variant>
      <vt:variant>
        <vt:i4>1</vt:i4>
      </vt:variant>
      <vt:variant>
        <vt:lpstr>Slide Titles</vt:lpstr>
      </vt:variant>
      <vt:variant>
        <vt:i4>19</vt:i4>
      </vt:variant>
    </vt:vector>
  </HeadingPairs>
  <TitlesOfParts>
    <vt:vector baseType="lpstr" size="41">
      <vt:lpstr>Arial</vt:lpstr>
      <vt:lpstr>Calibri</vt:lpstr>
      <vt:lpstr>微软雅黑</vt:lpstr>
      <vt:lpstr>宋体</vt:lpstr>
      <vt:lpstr>仿宋</vt:lpstr>
      <vt:lpstr>等线 Light</vt:lpstr>
      <vt:lpstr>等线</vt:lpstr>
      <vt:lpstr>黑体</vt:lpstr>
      <vt:lpstr>华文新魏</vt:lpstr>
      <vt:lpstr>楷体_GB2312</vt:lpstr>
      <vt:lpstr>Tahoma</vt:lpstr>
      <vt:lpstr>Times New Roman</vt:lpstr>
      <vt:lpstr>Courier New</vt:lpstr>
      <vt:lpstr>华文楷体</vt:lpstr>
      <vt:lpstr>思源黑体 Bold</vt:lpstr>
      <vt:lpstr>Playfair Display Black</vt:lpstr>
      <vt:lpstr>方正舒体</vt:lpstr>
      <vt:lpstr>Wingdings</vt:lpstr>
      <vt:lpstr>华文中宋</vt:lpstr>
      <vt:lpstr>华文彩云</vt:lpstr>
      <vt:lpstr>楷体</vt:lpstr>
      <vt:lpstr>Office Theme</vt:lpstr>
      <vt:lpstr>PowerPoint Presentation</vt:lpstr>
      <vt:lpstr>PowerPoint Presentation</vt:lpstr>
      <vt:lpstr>PowerPoint Presentation</vt:lpstr>
      <vt:lpstr>考点链接</vt:lpstr>
      <vt:lpstr>试题特点（导学案）</vt:lpstr>
      <vt:lpstr>PowerPoint Presentation</vt:lpstr>
      <vt:lpstr>PowerPoint Presentation</vt:lpstr>
      <vt:lpstr>PowerPoint Presentation</vt:lpstr>
      <vt:lpstr>关注点：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2024-09-26T02:52:26.888</cp:lastPrinted>
  <dcterms:created xsi:type="dcterms:W3CDTF">2024-09-25T18:52:26Z</dcterms:created>
  <dcterms:modified xsi:type="dcterms:W3CDTF">2024-09-25T18:52:29Z</dcterms:modified>
</cp:coreProperties>
</file>