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55453B-6E5F-45A3-BE43-0B527628D2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FBEBB1-7048-435D-AE9B-EE70349E24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798088-2020-4130-B71B-0A7CAA43F3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0DB890-AEA5-4717-B7DB-D2ADD21867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992B3B0-44CA-4A4B-B3B2-FF90EEE6DF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42E3B9E-5EC9-4E0D-B5F4-39F22BE332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60202DE-5E3E-4444-84D9-52A2A35644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74B6B7-7610-4BCB-9DA0-0F7609537D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9568B8-D64D-4BB7-8CE4-72F3C201C1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0011AF-0A1B-42D1-852B-62E552E1F8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FD2921-3A00-4265-9661-498BB81051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6240145021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设备管理的标准和认证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设备管理标准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设备认证体系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设备维护与保养制度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设备安全检查与评估方法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设备管理信息化技术应用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设备是指在生产过程中，为生产、检验、运输、安装、调试等提供物质技术条件的各种固定资产的总称。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设备可以按照不同的标准进行分类，如按照使用性质可分为生产设备和非生产设备；按照技术特性可分为通用设备和专用设备；按照重要程度可分为关键设备、主要设备和一般设备等。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94" r="250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设备管理是企业生产的基础工作之一，只有设备处于良好状态，才能保证生产的顺利进行。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保障生产顺利进行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542" r="1454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通过对设备进行科学的管理和维护，可以提高设备的运行效率，从而提高生产效率。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提高生产效率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设备管理可以降低设备的故障率，减少维修和更换设备的费用，从而降低生产成本。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降低生产成本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设备管理重要性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设备管理目标与原则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设备管理目标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设备管理的目标是确保设备安全、稳定、长周期、满负荷、优质运行，为企业生产提供可靠的物质基础和技术保障。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设备管理原则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设备管理应遵循以下原则：坚持设计、制造与使用相结合；维护与计划检修相结合；修理、改造与更新相结合；专业管理与群众管理相结合；技术管理与经济管理相结合。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设备管理标准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3" b="28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设备资产管理系列标准，包括ISO 55000（概述和术语）、ISO 55001（设备管理体系要求）和ISO 55002（设备管理体系指南）。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电气设备资产管理系列标准，涵盖了电气设备资产管理的各个方面，如策略、能力、绩效等。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国际设备管理标准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IEC 62278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ISO 55000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《设备管理体系 要求》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等同采用ISO 55001标准的国家标准，规定了设备管理体系的要求。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《设备工程监理规范》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规定了设备工程监理的术语和定义、监理组织和人员、监理依据、监理内容、监理方法和程序等。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国内设备管理标准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包括《石油化工设备维护检修规程》、《石油化工静设备完整性管理》等标准，规定了石油化工设备的维护、检修和完整性管理要求。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石油化工行业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包括《发电企业设备检修导则》、《电力设备预防性试验规程》等标准，规定了电力设备的检修、预防性试验和运行维护要求。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电力行业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行业设备管理标准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设备维修技术标准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规定设备维修的技术要求、维修方法和验收标准，确保设备维修质量和效率。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设备管理制度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包括设备采购、安装、调试、使用、维护、检修、报废等全生命周期的管理制度。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设备操作规程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针对各类设备制定的操作规程，明确设备的操作步骤、注意事项和异常情况处理措施。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企业内部设备管理标准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设备认证体系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8333" y="1708880"/>
            <a:ext cx="11358867" cy="328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92904" y="1388874"/>
            <a:ext cx="721600" cy="72160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196514" y="1498972"/>
            <a:ext cx="501404" cy="5014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689839" y="1388874"/>
            <a:ext cx="721600" cy="72160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93448" y="1498972"/>
            <a:ext cx="501404" cy="5014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354312" y="1388874"/>
            <a:ext cx="721600" cy="72160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57921" y="1498972"/>
            <a:ext cx="501404" cy="5014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036403" y="2280546"/>
            <a:ext cx="299514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国际电工委员会（IEC）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36403" y="3270610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制定和发布国际电工电子领域的标准化文件，推动全球设备标准的统一。其认证流程包括提交申请、送样测试、工厂检查、颁发证书等步骤。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71580" y="2280546"/>
            <a:ext cx="299514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国际标准化组织（ISO）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671580" y="3270610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制定和发布各种行业领域的国际标准，包括设备管理和认证标准。ISO认证流程包括选择认证机构、提交申请、审核文件、现场审核、颁发证书等步骤。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08589" y="2280546"/>
            <a:ext cx="299514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欧洲电信和电子产品指令（CE认证）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308589" y="3270610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CE标志是欧洲市场准入标志，表明产品符合欧洲相关法规和标准的要求。CE认证流程包括确定适用指令和标准、进行产品评估、准备技术文件、加贴CE标志等步骤。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国际设备认证机构及认证流程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中国质量认证中心（CQC）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中国国家级认证机构，提供设备质量、安全、环保等方面的认证服务。CQC认证流程包括申请受理、送样测试、工厂检查、合格评定、颁发证书等步骤。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中国电器工业协会（CEEIA）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中国电器行业的自律性组织，推动电器设备标准的制定和实施。其认证流程包括提交申请、资料审查、样品测试、工厂检查、颁发证书等步骤。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国家认监委认可的第三方认证机构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提供设备相关的各种认证服务，如产品安全认证、电磁兼容认证等。其认证流程根据具体机构和标准的要求而有所不同。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国内设备认证机构及认证流程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通过设备认证可以确保设备符合相关法规和标准的要求，保障设备的质量和安全性，降低事故风险。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保障设备质量和安全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国际设备认证是国际贸易的通行证，获得国际认证的设备可以更容易地进入国际市场，提高产品竞争力。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促进国际贸易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获得权威机构颁发的设备认证证书可以提升企业的形象和信誉，增强客户对企业的信任度。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提升企业信誉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设备认证标准往往代表着行业技术的先进水平和发展方向，通过参与设备认证可以促进企业技术创新和进步。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推动行业技术进步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设备认证的意义和价值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设备维护与保养制度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https://d.book118.com/866240145021010042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2024-09-09T09:23:30.369</cp:lastPrinted>
  <dcterms:created xsi:type="dcterms:W3CDTF">2024-09-09T01:23:30Z</dcterms:created>
  <dcterms:modified xsi:type="dcterms:W3CDTF">2024-09-09T01:23:32Z</dcterms:modified>
</cp:coreProperties>
</file>