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05EDE-C4A0-4D20-ADAE-FD62AEE8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C140E-B4E0-44B1-B510-00385EBF6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2154C-CF69-49F0-87C6-A8D9EF0A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637CA-7638-4201-99D0-A9D8E6C8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4841E-ECAF-46F2-983F-EC92FE44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7222C-EC8D-46E1-B754-85164129C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76767-69A6-4025-9B7F-CD1A97048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10C57-B822-47C8-A3BF-AFE8D4B2B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362FA-03F5-40D4-9ADF-F625EDA2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185FC-35A2-4425-B786-822F65E9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14C10-A2CA-427D-BD3B-CE3A1B0E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4015024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妊娠合并糖尿病诊断治疗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妊娠合并糖尿病的并发症与预防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0" r="152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妊娠合并糖尿病是指孕妇在怀孕期间出现的高血糖状态，包括妊娠期糖尿病（GDM）和糖尿病合并妊娠。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GDM是指在妊娠期首次发现的高血糖，通常在妊娠24-28周通过糖耐量试验（OGTT）确诊。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糖尿病合并妊娠是指孕妇在孕前已经确诊患有糖尿病（DM），包括1型糖尿病和2型糖尿病。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糖尿病合并妊娠的病因主要是因为孕妇本身已经患有DM，胰岛素分泌不足或作用障碍导致血糖升高。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GDM的发病机制尚不完全清楚，可能与胎盘分泌的激素和胰岛素抵抗有关。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妊娠合并糖尿病的典型症状包括多饮、多食、多尿（三多）和体重减轻（一少）。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孕妇还可能出现外阴瘙痒、反复发作的霉菌性阴道炎、羊水过多、胎儿窘迫等症状。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773" b="187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部分孕妇可能无明显症状，仅在产检时发现血糖升高。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妊娠合并糖尿病的诊断标准包括空腹血糖≥5.1mmol/L，1小时血糖≥10.0mmol/L，2小时血糖≥8.5mmol/L，满足其中任意一点即可诊断为妊娠合并糖尿病。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诊断流程包括询问病史、体格检查、实验室检查和辅助检查等步骤。医生会根据患者的症状和体征，选择合适的检查方法以明确诊断。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6" r="303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主要包括血糖、尿糖、糖化血红蛋白等检测，以评估患者血糖控制情况。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包括心电图、超声心动图、眼底检查等，以了解患者有无心血管并发症和视网膜病变等。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实验室检查与辅助检查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妊娠合并糖尿病需与妊娠期糖耐量异常、慢性糖尿病合并妊娠等鉴别。医生会根据患者的病史、临床表现和检查结果进行综合判断。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妊娠合并糖尿病还需与其他可能导致高血糖的疾病如甲亢、库欣综合征等进行鉴别，以便采取合适的治疗措施。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鉴别诊断与其他疾病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妊娠合并糖尿病的治疗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在必要的情况下，医生会开具药物治疗，如胰岛素。胰岛素是妊娠合并糖尿病治疗的首选药物，因为它不会通过胎盘对胎儿造成影响。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治疗方案的选择需根据患者的具体情况，包括血糖水平、病情严重程度、孕周等。治疗方案应个体化，以达到最佳的治疗效果。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87" r="131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药物治疗与方案选择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https://d.book118.com/866240150243010032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2024-09-01T08:57:19.668</cp:lastPrinted>
  <dcterms:created xsi:type="dcterms:W3CDTF">2024-09-01T00:57:19Z</dcterms:created>
  <dcterms:modified xsi:type="dcterms:W3CDTF">2024-09-01T00:57:21Z</dcterms:modified>
</cp:coreProperties>
</file>