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EB21B-4B9A-40CF-84FE-177C6F4F2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84B53-A1A0-48D8-BD38-0B050C7E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E7FD1-30B2-48D7-AB9B-F34D3D26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A2B91-2B64-444E-80BA-E54AE804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35FDB-1782-4FFF-AA5A-CED527F76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16E20-348D-4E2A-BBD9-6D07EEF5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051DE-4EA9-46C7-A06F-81780B7F3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E02A9-C615-4403-B9E4-AEB6ADE1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D9097-DCDF-40E5-A1B0-21021329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C5E2E-543D-435E-927F-1488EC44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B5803-A274-4A44-BDFD-3FB2481BC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40222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线雕手术的术后护理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术后恢复期生活建议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术后可能出现的问题及处理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术后效果维持及注意事项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术后即刻对手术部位进行冰敷，每次20-30分钟，每2-3小时冰敷一次，以减少术后肿胀和疼痛。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压迫止血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术后在手术部位进行适度压迫，以减少出血，并保持压迫状态直至止血带或纱布松开。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术后保持手术部位清洁，避免感染。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术后即刻注意事项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术后24-48小时内避免剧烈运动，以免加重肿胀和疼痛。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术后24小时内避免热水浴，以免加重肿胀和出血。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避免热水浴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术后24-48小时内观察手术部位是否有血肿，如有血肿应及时就医处理。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观察血肿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术后24-48小时注意事项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术后72小时注意事项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避免化妆品和护肤品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术后72小时内避免在手术部位使用化妆品和护肤品，以免刺激皮肤。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定期回诊复查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术后72小时内定期回诊复查，以便及时发现并处理可能出现的问题。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术后72小时内应保持清淡易消化的饮食，避免食用刺激性食物和饮料。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术后即刻开始冰敷，每次持续20-30分钟，每天3-4次，连续3-5天。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使用冰袋或冰冻的湿毛巾敷在手术部位，每次冰敷之间应间隔至少1小时，以免冻伤皮肤。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冰敷时应避免直接接触手术部位，以免感染。冰敷可以减轻术后肿胀和疼痛，但过度冰敷可能导致皮肤冻伤。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冰敷护理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清洁时应避免手术部位沾水，保持周围皮肤的清洁干燥。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术后24小时内不要洗脸，之后每日用温水和温和的洗面奶清洁手术部位，不要用力搓揉。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术后应避免使用化妆品和护肤品，以免刺激手术部位。保持手术部位的清洁可以预防感染，促进愈合。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5417" b="1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根据医生的建议，口服或外用消炎药、止痛药等。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按照医生的指示按时服药，不要自行增减剂量或停药。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在使用药物护理时，应遵循医生的建议，如有任何不适或疑问，应及时咨询医生。某些药物可能存在副作用或与其他药物相互作用，使用前应告知医生自己的用药情况。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术后恢复期生活建议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https://d.book118.com/866240222020010042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2024-09-09T08:34:57.256</cp:lastPrinted>
  <dcterms:created xsi:type="dcterms:W3CDTF">2024-09-09T00:34:57Z</dcterms:created>
  <dcterms:modified xsi:type="dcterms:W3CDTF">2024-09-09T00:34:59Z</dcterms:modified>
</cp:coreProperties>
</file>