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D4EA1-56C6-447C-B592-2413CEF7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96AB5-2EA4-4424-8D92-7AB08070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09A62-F7C4-4994-A159-1665E8D6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4FE8D-FA34-471E-BEC3-C5574D64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9D07B-7DC5-48E9-A636-BC4674E7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4C471-F5B2-453B-B350-A7236D76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4ADF2-C75E-4566-B4FF-C14618B1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CEFDF-04C7-4858-9174-34408638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B0264-88C2-4D15-A6FA-F38AB13A4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1229-BC51-49CE-8605-BA3475A5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DA7EF-0C26-41FF-A543-7DAD7725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4102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订货点采购基本概念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订货点采购流程梳理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库存管理策略在订货点中应用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供应链协同在订货点中作用体现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订货点采购风险识别与防范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订货点采购效果评价及持续改进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以库存水平作为采购触发点。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适用于需求相对稳定、可预测的物品采购。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周期性检查库存量，并与订货点进行比较。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定义：订货点采购是一种基于库存水平的采购方法，当库存量下降到预定的订货点时，即启动采购流程以补充库存。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通过设定订货点，可以简化采购决策过程，减少人工干预和误判。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提高供货稳定性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合理设置订货点可以避免库存积压和资金占用，降低库存成本。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订货点采购可以确保在库存降至安全水平前及时补货，提高供货稳定性。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订货点采购优势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适用范围：适用于需求稳定、采购周期短、供应商可靠的物品采购，如原材料、零部件等。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对于需求波动大、采购周期长或供应商不可靠的物品，订货点采购可能无法准确预测需求，导致库存积压或缺货。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需要定期评估和调整订货点，以适应市场变化和需求波动。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订货点采购流程梳理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通过对历史销售数据的分析，了解产品销售趋势和季节性变化，为预测未来需求提供参考。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分析历史销售数据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结合市场趋势、促销活动等因素，采用合适的预测方法对未来需求进行预测。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根据需求预测结果，制定采购计划，明确采购品种、数量、时间等要素。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通过多种渠道收集潜在供应商的信息，包括产品质量、价格、交货期、服务等方面。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根据采购需求和供应商信息，对潜在供应商进行初步筛选，缩小选择范围。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对初步筛选后的供应商进行深入评估，包括现场考察、样品检测等，最终选择符合要求的供应商。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按照合同约定，执行采购计划，确保供应商按时交货并符合质量要求。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与选定的供应商进行合同谈判，明确采购品种、数量、价格、交货期、质量标准、付款方式等条款。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双方就合同条款达成一致后，签订正式采购合同。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签订合同及执行条款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下单、发货及收货流程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根据采购计划，向供应商下达采购订单，明确采购品种、数量、交货期等要求。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收货方对供应商提供的货物进行验收，核对货物数量、质量、单据等信息，确保符合采购要求。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供应商按照采购订单要求，组织货源并发货，同时提供发货清单和相应单据。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验收合格的货物入库，并按照仓库管理规定进行存储和管理。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库存管理策略在订货点中应用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库存成本控制方法论述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按预先确定的订货间隔时间进行补充订货的一种库存管理方式，每次订货数量可能变化。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根据物品重要程度将库存物品分为A、B、C三类，针对不同类别采取不同的控制策略，以降低库存成本。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当库存量下降到预定的最低库存量（订货点）时，按规定数量（一般以经济批量EOQ为标准）进行订货补充的一种库存管理方式。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在设置安全库存时，需要权衡缺货成本和库存持有成本，以达到总成本最低。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缺货成本与库存持有成本平衡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针对需求不确定性较大的物品，应设置较高的安全库存，以应对突发情况。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需求不确定性考虑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供应链响应时间越长，安全库存应设置得越高，以降低缺货风险。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供应链响应时间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安全库存设置原则及技巧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https://d.book118.com/866241023224010043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2024-09-11T23:11:08.977</cp:lastPrinted>
  <dcterms:created xsi:type="dcterms:W3CDTF">2024-09-11T15:11:08Z</dcterms:created>
  <dcterms:modified xsi:type="dcterms:W3CDTF">2024-09-11T15:11:11Z</dcterms:modified>
</cp:coreProperties>
</file>