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A514F-E5E6-43CA-83E7-C0929D0B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E526-2547-454F-B817-B212123A1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20912-0DE6-42F7-AEED-FE2CC05A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1C42A-27B4-4BED-B407-1FD00C45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ADD65-546B-44E1-9E18-418BD327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10560-2016-4F9A-BDB6-A8B78CF51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13243-E694-4A37-979B-E7327E620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93653-3541-4758-8270-07442B93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405E1-734A-4B88-854A-16235D36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6D4D1-04B9-4A9F-BC61-C37A06CF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61F57-82C2-4395-9970-D7565286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42143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石墨制品项目申请报告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随着工业领域对高性能材料需求的增长，石墨制品市场规模不断扩大，预计未来几年将持续保持增长态势。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石墨制品在航空航天、新能源、化工、电子等领域具有广泛应用，市场需求多样化。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目前，国内外众多企业涉足石墨制品领域，市场竞争激烈，但高端市场仍具有较大发展空间。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石墨制品市场现状及前景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随着石墨制品市场需求的不断增长，项目建设有助于缓解市场供需矛盾，满足客户需求。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项目采用先进技术和设备，有助于提高石墨制品产业整体技术水平，推动产业升级。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项目建设将带动相关产业链的发展，创造更多就业机会，促进区域经济增长。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国内石墨制品项目在技术上取得了一定进展，但与国际先进水平相比仍存在一定差距。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国内石墨制品产业规模逐年扩大，但产业集聚度不高，缺乏具有国际竞争力的大型企业集团。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国家出台了一系列支持石墨产业发展的政策，为项目建设提供了良好的政策环境。然而，在环保、安全等方面的监管力度也在不断加强，企业需要加强自身管理以应对政策变化带来的挑战。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国内外同类项目对比分析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本项目旨在建设一条年产XX吨高品质石墨制品的生产线，以满足国内外市场对高品质石墨制品的需求。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项目计划占地XX平方米，总投资XX万元，建设周期为XX年。预计项目达产后，可实现年产值XX万元，年利税XX万元。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80" r="1958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本项目拟建于XX市XX区XX工业园内，交通便利，基础设施完善。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项目将按照生产工艺流程进行合理布局，主要包括原料库、生产车间、成品库、办公区和生活区等。其中，生产车间将按照生产工序进行分区，确保生产流程的顺畅和高效。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建设地点及布局规划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选用优质天然石墨为原料，经过破碎、筛分、干燥等工序，制备成符合生产要求的石墨粉。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根据产品性能要求，将石墨粉与适量的粘结剂、增塑剂等添加剂进行混合，制备成可塑性好的石墨泥料。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将石墨泥料放入模具中，通过压制或注射成型等方式，制成所需形状的石墨制品坯体。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将成型后的石墨制品坯体进行烘干处理，去除水分；然后进行高温烧结，使石墨晶体结构致密化，提高制品的物理性能和化学稳定性。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对烧结后的石墨制品进行机械加工、表面处理、检测等工序，确保产品质量符合标准要求。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烘干与烧结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技术创新与研发能力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通过自主研发、引进消化吸收再创新、产学研合作等途径，获取了先进的石墨制品生产技术和工艺。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经过专家评审和行业对比，本项目所采用的技术处于国际先进水平，具有显著的创新性和竞争优势。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技术来源及水平评估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研发团队组成及实力展示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拥有一支由教授、高级工程师、博士等高层次人才组成的研发团队，涵盖了材料科学、化学工程、机械工程等多个学科领域。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实力展示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研发团队在石墨制品领域具有丰富的研发经验和技术积累，曾承担多项国家级、省部级科研项目，取得了多项重要成果和专利。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积极申请国内外相关领域的专利，保护自主创新的技术成果和知识产权。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技术保密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建立完善的技术保密制度，对关键技术、工艺和配方进行严格的保密管理，防止技术泄露和侵权行为。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与合作伙伴签订严格的合作协议，明确双方的权利和义务，确保技术合作的安全和稳定。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环评报告及批复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项目已完成环境影响评价报告，并获得相关部门的批复，确保项目建设和运营符合环保要求。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环保设施投入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项目将投入大量资金用于环保设施建设，确保生产过程中的废气、废水、固废等得到有效处理，达到排放标准。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遵守国家环保法规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项目严格遵守国家及地方相关环境保护法律法规，确保生产过程中的污染物排放达到国家标准。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环保法规遵守情况说明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项目将采用先进的节能技术和设备，如高效电机、变频器等，降低能源消耗，提高能源利用效率。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项目实施余热回收方案，将生产过程中的余热进行回收利用，减少能源浪费。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余热回收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项目将建立绿色供应链管理体系，要求供应商提供环保、节能的原材料和产品，推动整个产业链的绿色发展。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节能减排措施实施方案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https://d.book118.com/866242143102010033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2024-09-01T22:51:59.350</cp:lastPrinted>
  <dcterms:created xsi:type="dcterms:W3CDTF">2024-09-01T14:51:59Z</dcterms:created>
  <dcterms:modified xsi:type="dcterms:W3CDTF">2024-09-01T14:52:01Z</dcterms:modified>
</cp:coreProperties>
</file>