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FF5EE6-78A8-44EC-865E-E6EB26B6A6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A6EC3D-21A8-4EAB-B5AB-95325F8C52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B24164-AF3C-4810-8065-3BFC7132AC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45D762-FBE1-49A6-90C1-160E3C9F87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F5FD2F3-B7B4-440E-9444-BC35CEF9D9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784483-1C07-4C9B-80E7-C357AD10F8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4B8E07-42F9-4BFE-8A18-DB6A52331A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431D00-65FE-4774-98D1-2A54F8986B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CAF597-9801-4591-B05A-33B32EDC16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709357-B8E1-47D0-9018-A22DF1992A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ACD9BD-A7C0-4CC4-AC03-05535D8A04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700010206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《偿债能力分析》ppt课件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偿债能力概述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短期偿债能力分析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长期偿债能力分析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偿债能力的比较分析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提高偿债能力的措施与建议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偿债能力概述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偿债能力的定义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偿债能力是指企业偿还各种到期债务的能力。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短期偿债能力与长期偿债能力的区分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短期偿债能力主要关注企业短期内是否有足够的流动资金来偿还短期债务，而长期偿债能力则关注企业是否有稳定的收益和足够的财务储备来偿还长期债务。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偿债能力的定义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0925" b="2092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偿债能力的重要性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保障债权人利益</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偿债能力的强弱直接关系到债权人的利益，偿债能力强意味着债权人能够按时收回本金和利息，降低坏账风险。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提升企业信誉</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良好的偿债能力有助于提升企业的信誉，增强投资者和合作伙伴对企业的信任，从而获得更多的融资机会和商业合作。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优化资本结构</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通过分析偿债能力，企业可以合理安排债务和权益资本的比例，以实现资本结构的优化，降低财务风险。</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781" r="2578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流动资产与流动负债的比例越高，企业的短期偿债能力越强。</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流动资产与流动负债的比例</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企业的盈利能力直接影响其长期偿债能力，盈利能力强的企业能够产生足够的利润来偿还债务。</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盈利能力</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抵押和担保措施能够增强企业的偿债能力，降低债权人的风险。</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抵押和担保</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经济环境的变化对企业偿债能力产生影响，如经济衰退或通货膨胀等不利因素可能降低企业的偿债能力。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经济环境</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影响偿债能力的因素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短期偿债能力分析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流动比率是流动资产与流动负债的比值，用于衡量企业短期偿债能力。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流动比率越高，说明企业的短期偿债能力越强，债权人的权益越有保障。通常流动比率的合理范围在1.5-2.0之间，但不同行业和企业的最佳流动比率可能存在差异。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流动比率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691" r="8691"/>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速动比率是速动资产与流动负债的比值，用于更准确地衡量企业短期偿债能力。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速动比率越高，说明企业的短期偿债能力越强。速动资产主要包括现金、银行存款、短期投资和应收账款等变现能力较强的资产。通常速动比率的合理范围在0.8-1.2之间。</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速动比率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现金比率</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现金比率是现金类资产与流动负债的比值，用于衡量企业即刻偿付能力。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现金比率越高，说明企业的即刻偿付能力越强。现金类资产包括库存现金、银行存款和其他货币资金等。现金比率对于评估企业的即时偿债能力和风险控制非常重要。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长期偿债能力分析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https://d.book118.com/867000102061006026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2024-08-31T11:56:30.674</cp:lastPrinted>
  <dcterms:created xsi:type="dcterms:W3CDTF">2024-08-31T03:56:30Z</dcterms:created>
  <dcterms:modified xsi:type="dcterms:W3CDTF">2024-08-31T03:56:32Z</dcterms:modified>
</cp:coreProperties>
</file>