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3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tags" Target="../tags/tag13.xml" /><Relationship Id="rId21" Type="http://schemas.openxmlformats.org/officeDocument/2006/relationships/tags" Target="../tags/tag14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9.png" /><Relationship Id="rId4" Type="http://schemas.openxmlformats.org/officeDocument/2006/relationships/tags" Target="../tags/tag16.xml" /><Relationship Id="rId5" Type="http://schemas.openxmlformats.org/officeDocument/2006/relationships/image" Target="../media/image10.png" /><Relationship Id="rId6" Type="http://schemas.openxmlformats.org/officeDocument/2006/relationships/tags" Target="../tags/tag17.xml" /><Relationship Id="rId7" Type="http://schemas.openxmlformats.org/officeDocument/2006/relationships/image" Target="../media/image11.png" /><Relationship Id="rId8" Type="http://schemas.openxmlformats.org/officeDocument/2006/relationships/tags" Target="../tags/tag18.xml" /><Relationship Id="rId9" Type="http://schemas.openxmlformats.org/officeDocument/2006/relationships/image" Target="../media/image12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10" Type="http://schemas.openxmlformats.org/officeDocument/2006/relationships/tags" Target="../tags/tag30.xml" /><Relationship Id="rId11" Type="http://schemas.openxmlformats.org/officeDocument/2006/relationships/tags" Target="../tags/tag3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image" Target="../media/image14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image" Target="../media/image2.png" /><Relationship Id="rId4" Type="http://schemas.openxmlformats.org/officeDocument/2006/relationships/tags" Target="../tags/tag33.xml" /><Relationship Id="rId5" Type="http://schemas.openxmlformats.org/officeDocument/2006/relationships/image" Target="../media/image16.png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image" Target="../media/image2.png" /><Relationship Id="rId4" Type="http://schemas.openxmlformats.org/officeDocument/2006/relationships/tags" Target="../tags/tag40.xml" /><Relationship Id="rId5" Type="http://schemas.openxmlformats.org/officeDocument/2006/relationships/image" Target="../media/image14.png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10" Type="http://schemas.openxmlformats.org/officeDocument/2006/relationships/tags" Target="../tags/tag54.xml" /><Relationship Id="rId11" Type="http://schemas.openxmlformats.org/officeDocument/2006/relationships/tags" Target="../tags/tag55.xml" /><Relationship Id="rId12" Type="http://schemas.openxmlformats.org/officeDocument/2006/relationships/tags" Target="../tags/tag56.xml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8.xml" /><Relationship Id="rId3" Type="http://schemas.openxmlformats.org/officeDocument/2006/relationships/image" Target="../media/image2.png" /><Relationship Id="rId4" Type="http://schemas.openxmlformats.org/officeDocument/2006/relationships/tags" Target="../tags/tag49.xml" /><Relationship Id="rId5" Type="http://schemas.openxmlformats.org/officeDocument/2006/relationships/image" Target="../media/image14.png" /><Relationship Id="rId6" Type="http://schemas.openxmlformats.org/officeDocument/2006/relationships/tags" Target="../tags/tag50.xml" /><Relationship Id="rId7" Type="http://schemas.openxmlformats.org/officeDocument/2006/relationships/tags" Target="../tags/tag51.xml" /><Relationship Id="rId8" Type="http://schemas.openxmlformats.org/officeDocument/2006/relationships/tags" Target="../tags/tag52.xml" /><Relationship Id="rId9" Type="http://schemas.openxmlformats.org/officeDocument/2006/relationships/tags" Target="../tags/tag5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10" Type="http://schemas.openxmlformats.org/officeDocument/2006/relationships/tags" Target="../tags/tag6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2.png" /><Relationship Id="rId4" Type="http://schemas.openxmlformats.org/officeDocument/2006/relationships/tags" Target="../tags/tag60.xml" /><Relationship Id="rId5" Type="http://schemas.openxmlformats.org/officeDocument/2006/relationships/image" Target="../media/image14.png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image" Target="../media/image2.png" /><Relationship Id="rId4" Type="http://schemas.openxmlformats.org/officeDocument/2006/relationships/tags" Target="../tags/tag67.xml" /><Relationship Id="rId5" Type="http://schemas.openxmlformats.org/officeDocument/2006/relationships/image" Target="../media/image13.png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7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3.png" /><Relationship Id="rId3" Type="http://schemas.openxmlformats.org/officeDocument/2006/relationships/tags" Target="../tags/tag73.xml" /><Relationship Id="rId4" Type="http://schemas.openxmlformats.org/officeDocument/2006/relationships/image" Target="../media/image2.png" /><Relationship Id="rId5" Type="http://schemas.openxmlformats.org/officeDocument/2006/relationships/tags" Target="../tags/tag74.xml" /><Relationship Id="rId6" Type="http://schemas.openxmlformats.org/officeDocument/2006/relationships/image" Target="../media/image14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2.png" /><Relationship Id="rId4" Type="http://schemas.openxmlformats.org/officeDocument/2006/relationships/tags" Target="../tags/tag80.xml" /><Relationship Id="rId5" Type="http://schemas.openxmlformats.org/officeDocument/2006/relationships/image" Target="../media/image14.png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image" Target="../media/image6.png" /><Relationship Id="rId12" Type="http://schemas.openxmlformats.org/officeDocument/2006/relationships/tags" Target="../tags/tag92.xml" /><Relationship Id="rId13" Type="http://schemas.openxmlformats.org/officeDocument/2006/relationships/image" Target="../media/image7.png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7.xml" /><Relationship Id="rId20" Type="http://schemas.openxmlformats.org/officeDocument/2006/relationships/tags" Target="../tags/tag9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88.xml" /><Relationship Id="rId5" Type="http://schemas.openxmlformats.org/officeDocument/2006/relationships/image" Target="../media/image3.png" /><Relationship Id="rId6" Type="http://schemas.openxmlformats.org/officeDocument/2006/relationships/tags" Target="../tags/tag89.xml" /><Relationship Id="rId7" Type="http://schemas.openxmlformats.org/officeDocument/2006/relationships/image" Target="../media/image4.png" /><Relationship Id="rId8" Type="http://schemas.openxmlformats.org/officeDocument/2006/relationships/tags" Target="../tags/tag90.xml" /><Relationship Id="rId9" Type="http://schemas.openxmlformats.org/officeDocument/2006/relationships/image" Target="../media/image5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90C7A-4F97-43CD-A3FE-39A25DC75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1F21F-9BB5-4E7E-A012-E29064DAA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07BA6-B44E-4584-9481-F2FB375E7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EF19E-028E-4F74-ABDD-A9814B41C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A7E94C-A289-4527-BBF0-B23A30F47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C44B7D-D9DB-4C78-8855-90AC8968D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EF7F43-1617-468F-8E49-EBBCAC1B7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DC75F-77F8-46E7-A711-826B1DDFC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738CB-8D11-43F5-8EF4-3A4826139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E9B7D-08F6-4C28-A1A4-95F95690C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CD349-1297-4F06-874F-12CFAF566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211356068441" descr="图片包含 室内, 蛋糕, 桌子, 黑暗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20000"/>
          </a:blip>
          <a:stretch>
            <a:fillRect/>
          </a:stretch>
        </p:blipFill>
        <p:spPr>
          <a:xfrm>
            <a:off x="266445" y="3954868"/>
            <a:ext cx="3791988" cy="2480153"/>
          </a:xfrm>
          <a:custGeom>
            <a:gdLst>
              <a:gd name="connsiteX0" fmla="*/ 1073840 w 3791988"/>
              <a:gd name="connsiteY0" fmla="*/ 0 h 2480153"/>
              <a:gd name="connsiteX1" fmla="*/ 2990322 w 3791988"/>
              <a:gd name="connsiteY1" fmla="*/ 526093 h 2480153"/>
              <a:gd name="connsiteX2" fmla="*/ 3791988 w 3791988"/>
              <a:gd name="connsiteY2" fmla="*/ 1189972 h 2480153"/>
              <a:gd name="connsiteX3" fmla="*/ 3566520 w 3791988"/>
              <a:gd name="connsiteY3" fmla="*/ 1753643 h 2480153"/>
              <a:gd name="connsiteX4" fmla="*/ 2752328 w 3791988"/>
              <a:gd name="connsiteY4" fmla="*/ 1979112 h 2480153"/>
              <a:gd name="connsiteX5" fmla="*/ 835846 w 3791988"/>
              <a:gd name="connsiteY5" fmla="*/ 2480153 h 2480153"/>
              <a:gd name="connsiteX6" fmla="*/ 0 w 3791988"/>
              <a:gd name="connsiteY6" fmla="*/ 2376962 h 2480153"/>
              <a:gd name="connsiteX7" fmla="*/ 0 w 3791988"/>
              <a:gd name="connsiteY7" fmla="*/ 240299 h 2480153"/>
              <a:gd name="connsiteX8" fmla="*/ 1073840 w 3791988"/>
              <a:gd name="connsiteY8" fmla="*/ 0 h 24801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91988" h="2480153">
                <a:moveTo>
                  <a:pt x="1073840" y="0"/>
                </a:moveTo>
                <a:lnTo>
                  <a:pt x="2990322" y="526093"/>
                </a:lnTo>
                <a:lnTo>
                  <a:pt x="3791988" y="1189972"/>
                </a:lnTo>
                <a:lnTo>
                  <a:pt x="3566520" y="1753643"/>
                </a:lnTo>
                <a:lnTo>
                  <a:pt x="2752328" y="1979112"/>
                </a:lnTo>
                <a:lnTo>
                  <a:pt x="835846" y="2480153"/>
                </a:lnTo>
                <a:lnTo>
                  <a:pt x="0" y="2376962"/>
                </a:lnTo>
                <a:lnTo>
                  <a:pt x="0" y="240299"/>
                </a:lnTo>
                <a:lnTo>
                  <a:pt x="1073840" y="0"/>
                </a:lnTo>
                <a:close/>
              </a:path>
            </a:pathLst>
          </a:custGeom>
        </p:spPr>
      </p:pic>
      <p:pic>
        <p:nvPicPr>
          <p:cNvPr id="16" name="VCG211356068441" descr="图片包含 室内, 蛋糕, 桌子, 黑暗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88100" y="5799551"/>
            <a:ext cx="4083485" cy="851770"/>
          </a:xfrm>
          <a:custGeom>
            <a:gdLst>
              <a:gd name="connsiteX0" fmla="*/ 0 w 4083485"/>
              <a:gd name="connsiteY0" fmla="*/ 0 h 851770"/>
              <a:gd name="connsiteX1" fmla="*/ 4083485 w 4083485"/>
              <a:gd name="connsiteY1" fmla="*/ 0 h 851770"/>
              <a:gd name="connsiteX2" fmla="*/ 4083485 w 4083485"/>
              <a:gd name="connsiteY2" fmla="*/ 851770 h 851770"/>
              <a:gd name="connsiteX3" fmla="*/ 0 w 4083485"/>
              <a:gd name="connsiteY3" fmla="*/ 851770 h 851770"/>
              <a:gd name="connsiteX4" fmla="*/ 0 w 4083485"/>
              <a:gd name="connsiteY4" fmla="*/ 0 h 851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83485" h="851770">
                <a:moveTo>
                  <a:pt x="0" y="0"/>
                </a:moveTo>
                <a:lnTo>
                  <a:pt x="4083485" y="0"/>
                </a:lnTo>
                <a:lnTo>
                  <a:pt x="4083485" y="851770"/>
                </a:lnTo>
                <a:lnTo>
                  <a:pt x="0" y="85177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7" name="VCG211356068441" descr="图片包含 室内, 蛋糕, 桌子, 黑暗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582445" y="2843513"/>
            <a:ext cx="1782073" cy="2610560"/>
          </a:xfrm>
          <a:custGeom>
            <a:gdLst>
              <a:gd name="connsiteX0" fmla="*/ 346343 w 1782073"/>
              <a:gd name="connsiteY0" fmla="*/ 0 h 2610560"/>
              <a:gd name="connsiteX1" fmla="*/ 375781 w 1782073"/>
              <a:gd name="connsiteY1" fmla="*/ 713879 h 2610560"/>
              <a:gd name="connsiteX2" fmla="*/ 801666 w 1782073"/>
              <a:gd name="connsiteY2" fmla="*/ 1214920 h 2610560"/>
              <a:gd name="connsiteX3" fmla="*/ 1678488 w 1782073"/>
              <a:gd name="connsiteY3" fmla="*/ 2467523 h 2610560"/>
              <a:gd name="connsiteX4" fmla="*/ 1728592 w 1782073"/>
              <a:gd name="connsiteY4" fmla="*/ 2605309 h 2610560"/>
              <a:gd name="connsiteX5" fmla="*/ 1782073 w 1782073"/>
              <a:gd name="connsiteY5" fmla="*/ 2605309 h 2610560"/>
              <a:gd name="connsiteX6" fmla="*/ 1743566 w 1782073"/>
              <a:gd name="connsiteY6" fmla="*/ 2610560 h 2610560"/>
              <a:gd name="connsiteX7" fmla="*/ 494795 w 1782073"/>
              <a:gd name="connsiteY7" fmla="*/ 2586999 h 2610560"/>
              <a:gd name="connsiteX8" fmla="*/ 0 w 1782073"/>
              <a:gd name="connsiteY8" fmla="*/ 490006 h 2610560"/>
              <a:gd name="connsiteX9" fmla="*/ 47123 w 1782073"/>
              <a:gd name="connsiteY9" fmla="*/ 230827 h 2610560"/>
              <a:gd name="connsiteX10" fmla="*/ 346343 w 1782073"/>
              <a:gd name="connsiteY10" fmla="*/ 0 h 26105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82072" h="2610560">
                <a:moveTo>
                  <a:pt x="346343" y="0"/>
                </a:moveTo>
                <a:lnTo>
                  <a:pt x="375781" y="713879"/>
                </a:lnTo>
                <a:cubicBezTo>
                  <a:pt x="375781" y="989799"/>
                  <a:pt x="358067" y="771321"/>
                  <a:pt x="801666" y="1214920"/>
                </a:cubicBezTo>
                <a:lnTo>
                  <a:pt x="1678488" y="2467523"/>
                </a:lnTo>
                <a:lnTo>
                  <a:pt x="1728592" y="2605309"/>
                </a:lnTo>
                <a:lnTo>
                  <a:pt x="1782073" y="2605309"/>
                </a:lnTo>
                <a:lnTo>
                  <a:pt x="1743566" y="2610560"/>
                </a:lnTo>
                <a:lnTo>
                  <a:pt x="494795" y="2586999"/>
                </a:lnTo>
                <a:lnTo>
                  <a:pt x="0" y="490006"/>
                </a:lnTo>
                <a:lnTo>
                  <a:pt x="47123" y="230827"/>
                </a:lnTo>
                <a:lnTo>
                  <a:pt x="346343" y="0"/>
                </a:lnTo>
                <a:close/>
              </a:path>
            </a:pathLst>
          </a:custGeom>
        </p:spPr>
      </p:pic>
      <p:pic>
        <p:nvPicPr>
          <p:cNvPr id="18" name="VCG211356068441" descr="图片包含 室内, 蛋糕, 桌子, 黑暗&#10;&#10;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364518" y="3954786"/>
            <a:ext cx="1856119" cy="1494036"/>
          </a:xfrm>
          <a:custGeom>
            <a:gdLst>
              <a:gd name="connsiteX0" fmla="*/ 1856119 w 1856119"/>
              <a:gd name="connsiteY0" fmla="*/ 0 h 1494036"/>
              <a:gd name="connsiteX1" fmla="*/ 1712688 w 1856119"/>
              <a:gd name="connsiteY1" fmla="*/ 654792 h 1494036"/>
              <a:gd name="connsiteX2" fmla="*/ 1512272 w 1856119"/>
              <a:gd name="connsiteY2" fmla="*/ 1494036 h 1494036"/>
              <a:gd name="connsiteX3" fmla="*/ 0 w 1856119"/>
              <a:gd name="connsiteY3" fmla="*/ 1494036 h 1494036"/>
              <a:gd name="connsiteX4" fmla="*/ 479850 w 1856119"/>
              <a:gd name="connsiteY4" fmla="*/ 1428600 h 1494036"/>
              <a:gd name="connsiteX5" fmla="*/ 1045331 w 1856119"/>
              <a:gd name="connsiteY5" fmla="*/ 1075176 h 1494036"/>
              <a:gd name="connsiteX6" fmla="*/ 1856119 w 1856119"/>
              <a:gd name="connsiteY6" fmla="*/ 0 h 14940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56117" h="1494036">
                <a:moveTo>
                  <a:pt x="1856119" y="0"/>
                </a:moveTo>
                <a:lnTo>
                  <a:pt x="1712688" y="654792"/>
                </a:lnTo>
                <a:lnTo>
                  <a:pt x="1512272" y="1494036"/>
                </a:lnTo>
                <a:lnTo>
                  <a:pt x="0" y="1494036"/>
                </a:lnTo>
                <a:lnTo>
                  <a:pt x="479850" y="1428600"/>
                </a:lnTo>
                <a:lnTo>
                  <a:pt x="1045331" y="1075176"/>
                </a:lnTo>
                <a:lnTo>
                  <a:pt x="1856119" y="0"/>
                </a:lnTo>
                <a:close/>
              </a:path>
            </a:pathLst>
          </a:custGeom>
        </p:spPr>
      </p:pic>
      <p:pic>
        <p:nvPicPr>
          <p:cNvPr id="19" name="VCG211356068441" descr="图片包含 室内, 蛋糕, 桌子, 黑暗&#10;&#10;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8034655" y="291465"/>
            <a:ext cx="2584450" cy="2301240"/>
          </a:xfrm>
          <a:custGeom>
            <a:gdLst>
              <a:gd name="connsiteX0" fmla="*/ 0 w 1803749"/>
              <a:gd name="connsiteY0" fmla="*/ 0 h 2149842"/>
              <a:gd name="connsiteX1" fmla="*/ 1214706 w 1803749"/>
              <a:gd name="connsiteY1" fmla="*/ 93955 h 2149842"/>
              <a:gd name="connsiteX2" fmla="*/ 1803749 w 1803749"/>
              <a:gd name="connsiteY2" fmla="*/ 1460535 h 2149842"/>
              <a:gd name="connsiteX3" fmla="*/ 1615254 w 1803749"/>
              <a:gd name="connsiteY3" fmla="*/ 1649028 h 2149842"/>
              <a:gd name="connsiteX4" fmla="*/ 1002651 w 1803749"/>
              <a:gd name="connsiteY4" fmla="*/ 2049576 h 2149842"/>
              <a:gd name="connsiteX5" fmla="*/ 767032 w 1803749"/>
              <a:gd name="connsiteY5" fmla="*/ 2073138 h 2149842"/>
              <a:gd name="connsiteX6" fmla="*/ 0 w 1803749"/>
              <a:gd name="connsiteY6" fmla="*/ 2149842 h 2149842"/>
              <a:gd name="connsiteX7" fmla="*/ 0 w 1803749"/>
              <a:gd name="connsiteY7" fmla="*/ 0 h 2149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03749" h="2149842">
                <a:moveTo>
                  <a:pt x="0" y="0"/>
                </a:moveTo>
                <a:lnTo>
                  <a:pt x="1214706" y="93955"/>
                </a:lnTo>
                <a:lnTo>
                  <a:pt x="1803749" y="1460535"/>
                </a:lnTo>
                <a:lnTo>
                  <a:pt x="1615254" y="1649028"/>
                </a:lnTo>
                <a:lnTo>
                  <a:pt x="1002651" y="2049576"/>
                </a:lnTo>
                <a:lnTo>
                  <a:pt x="767032" y="2073138"/>
                </a:lnTo>
                <a:lnTo>
                  <a:pt x="0" y="2149842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" name="VCG211356068441" descr="图片包含 室内, 蛋糕, 桌子, 黑暗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866900" y="1598930"/>
            <a:ext cx="10325100" cy="5259070"/>
          </a:xfrm>
          <a:custGeom>
            <a:gdLst>
              <a:gd name="connsiteX0" fmla="*/ 0 w 11324306"/>
              <a:gd name="connsiteY0" fmla="*/ 0 h 5768236"/>
              <a:gd name="connsiteX1" fmla="*/ 11324306 w 11324306"/>
              <a:gd name="connsiteY1" fmla="*/ 0 h 5768236"/>
              <a:gd name="connsiteX2" fmla="*/ 11324306 w 11324306"/>
              <a:gd name="connsiteY2" fmla="*/ 5768236 h 5768236"/>
              <a:gd name="connsiteX3" fmla="*/ 4568603 w 11324306"/>
              <a:gd name="connsiteY3" fmla="*/ 5768236 h 5768236"/>
              <a:gd name="connsiteX4" fmla="*/ 4568603 w 11324306"/>
              <a:gd name="connsiteY4" fmla="*/ 5636713 h 5768236"/>
              <a:gd name="connsiteX5" fmla="*/ 485117 w 11324306"/>
              <a:gd name="connsiteY5" fmla="*/ 5636713 h 5768236"/>
              <a:gd name="connsiteX6" fmla="*/ 485117 w 11324306"/>
              <a:gd name="connsiteY6" fmla="*/ 5768236 h 5768236"/>
              <a:gd name="connsiteX7" fmla="*/ 0 w 11324306"/>
              <a:gd name="connsiteY7" fmla="*/ 5768236 h 5768236"/>
              <a:gd name="connsiteX8" fmla="*/ 0 w 11324306"/>
              <a:gd name="connsiteY8" fmla="*/ 4894694 h 5768236"/>
              <a:gd name="connsiteX9" fmla="*/ 835846 w 11324306"/>
              <a:gd name="connsiteY9" fmla="*/ 4997885 h 5768236"/>
              <a:gd name="connsiteX10" fmla="*/ 2752328 w 11324306"/>
              <a:gd name="connsiteY10" fmla="*/ 4496844 h 5768236"/>
              <a:gd name="connsiteX11" fmla="*/ 3566521 w 11324306"/>
              <a:gd name="connsiteY11" fmla="*/ 4271375 h 5768236"/>
              <a:gd name="connsiteX12" fmla="*/ 3791988 w 11324306"/>
              <a:gd name="connsiteY12" fmla="*/ 3707704 h 5768236"/>
              <a:gd name="connsiteX13" fmla="*/ 2990322 w 11324306"/>
              <a:gd name="connsiteY13" fmla="*/ 3043825 h 5768236"/>
              <a:gd name="connsiteX14" fmla="*/ 1073840 w 11324306"/>
              <a:gd name="connsiteY14" fmla="*/ 2517732 h 5768236"/>
              <a:gd name="connsiteX15" fmla="*/ 0 w 11324306"/>
              <a:gd name="connsiteY15" fmla="*/ 2758031 h 5768236"/>
              <a:gd name="connsiteX16" fmla="*/ 0 w 11324306"/>
              <a:gd name="connsiteY16" fmla="*/ 0 h 5768236"/>
              <a:gd name="connsiteX17" fmla="*/ 6384876 w 11324306"/>
              <a:gd name="connsiteY17" fmla="*/ 588724 h 5768236"/>
              <a:gd name="connsiteX18" fmla="*/ 6209511 w 11324306"/>
              <a:gd name="connsiteY18" fmla="*/ 638828 h 5768236"/>
              <a:gd name="connsiteX19" fmla="*/ 5445424 w 11324306"/>
              <a:gd name="connsiteY19" fmla="*/ 1340285 h 5768236"/>
              <a:gd name="connsiteX20" fmla="*/ 4568602 w 11324306"/>
              <a:gd name="connsiteY20" fmla="*/ 2016691 h 5768236"/>
              <a:gd name="connsiteX21" fmla="*/ 4543550 w 11324306"/>
              <a:gd name="connsiteY21" fmla="*/ 2154477 h 5768236"/>
              <a:gd name="connsiteX22" fmla="*/ 4806596 w 11324306"/>
              <a:gd name="connsiteY22" fmla="*/ 3269294 h 5768236"/>
              <a:gd name="connsiteX23" fmla="*/ 5470476 w 11324306"/>
              <a:gd name="connsiteY23" fmla="*/ 3281820 h 5768236"/>
              <a:gd name="connsiteX24" fmla="*/ 5746048 w 11324306"/>
              <a:gd name="connsiteY24" fmla="*/ 3244241 h 5768236"/>
              <a:gd name="connsiteX25" fmla="*/ 6046673 w 11324306"/>
              <a:gd name="connsiteY25" fmla="*/ 3056351 h 5768236"/>
              <a:gd name="connsiteX26" fmla="*/ 6622870 w 11324306"/>
              <a:gd name="connsiteY26" fmla="*/ 2292263 h 5768236"/>
              <a:gd name="connsiteX27" fmla="*/ 6910969 w 11324306"/>
              <a:gd name="connsiteY27" fmla="*/ 1991639 h 5768236"/>
              <a:gd name="connsiteX28" fmla="*/ 7224120 w 11324306"/>
              <a:gd name="connsiteY28" fmla="*/ 1866378 h 5768236"/>
              <a:gd name="connsiteX29" fmla="*/ 7913051 w 11324306"/>
              <a:gd name="connsiteY29" fmla="*/ 1866378 h 5768236"/>
              <a:gd name="connsiteX30" fmla="*/ 8414092 w 11324306"/>
              <a:gd name="connsiteY30" fmla="*/ 1816274 h 5768236"/>
              <a:gd name="connsiteX31" fmla="*/ 8539353 w 11324306"/>
              <a:gd name="connsiteY31" fmla="*/ 1803748 h 5768236"/>
              <a:gd name="connsiteX32" fmla="*/ 8865029 w 11324306"/>
              <a:gd name="connsiteY32" fmla="*/ 1590806 h 5768236"/>
              <a:gd name="connsiteX33" fmla="*/ 8965238 w 11324306"/>
              <a:gd name="connsiteY33" fmla="*/ 1490598 h 5768236"/>
              <a:gd name="connsiteX34" fmla="*/ 8652087 w 11324306"/>
              <a:gd name="connsiteY34" fmla="*/ 764088 h 5768236"/>
              <a:gd name="connsiteX35" fmla="*/ 6384876 w 11324306"/>
              <a:gd name="connsiteY35" fmla="*/ 588724 h 57682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1324306" h="5768236">
                <a:moveTo>
                  <a:pt x="0" y="0"/>
                </a:moveTo>
                <a:lnTo>
                  <a:pt x="11324306" y="0"/>
                </a:lnTo>
                <a:lnTo>
                  <a:pt x="11324306" y="5768236"/>
                </a:lnTo>
                <a:lnTo>
                  <a:pt x="4568603" y="5768236"/>
                </a:lnTo>
                <a:lnTo>
                  <a:pt x="4568603" y="5636713"/>
                </a:lnTo>
                <a:lnTo>
                  <a:pt x="485117" y="5636713"/>
                </a:lnTo>
                <a:lnTo>
                  <a:pt x="485117" y="5768236"/>
                </a:lnTo>
                <a:lnTo>
                  <a:pt x="0" y="5768236"/>
                </a:lnTo>
                <a:lnTo>
                  <a:pt x="0" y="4894694"/>
                </a:lnTo>
                <a:lnTo>
                  <a:pt x="835846" y="4997885"/>
                </a:lnTo>
                <a:lnTo>
                  <a:pt x="2752328" y="4496844"/>
                </a:lnTo>
                <a:lnTo>
                  <a:pt x="3566521" y="4271375"/>
                </a:lnTo>
                <a:lnTo>
                  <a:pt x="3791988" y="3707704"/>
                </a:lnTo>
                <a:lnTo>
                  <a:pt x="2990322" y="3043825"/>
                </a:lnTo>
                <a:lnTo>
                  <a:pt x="1073840" y="2517732"/>
                </a:lnTo>
                <a:lnTo>
                  <a:pt x="0" y="2758031"/>
                </a:lnTo>
                <a:lnTo>
                  <a:pt x="0" y="0"/>
                </a:lnTo>
                <a:close/>
                <a:moveTo>
                  <a:pt x="6384876" y="588724"/>
                </a:moveTo>
                <a:cubicBezTo>
                  <a:pt x="6212810" y="615196"/>
                  <a:pt x="6246600" y="564657"/>
                  <a:pt x="6209511" y="638828"/>
                </a:cubicBezTo>
                <a:lnTo>
                  <a:pt x="5445424" y="1340285"/>
                </a:lnTo>
                <a:lnTo>
                  <a:pt x="4568602" y="2016691"/>
                </a:lnTo>
                <a:lnTo>
                  <a:pt x="4543550" y="2154477"/>
                </a:lnTo>
                <a:lnTo>
                  <a:pt x="4806596" y="3269294"/>
                </a:lnTo>
                <a:lnTo>
                  <a:pt x="5470476" y="3281820"/>
                </a:lnTo>
                <a:lnTo>
                  <a:pt x="5746048" y="3244241"/>
                </a:lnTo>
                <a:lnTo>
                  <a:pt x="6046673" y="3056351"/>
                </a:lnTo>
                <a:lnTo>
                  <a:pt x="6622870" y="2292263"/>
                </a:lnTo>
                <a:lnTo>
                  <a:pt x="6910969" y="1991639"/>
                </a:lnTo>
                <a:lnTo>
                  <a:pt x="7224120" y="1866378"/>
                </a:lnTo>
                <a:lnTo>
                  <a:pt x="7913051" y="1866378"/>
                </a:lnTo>
                <a:lnTo>
                  <a:pt x="8414092" y="1816274"/>
                </a:lnTo>
                <a:lnTo>
                  <a:pt x="8539353" y="1803748"/>
                </a:lnTo>
                <a:lnTo>
                  <a:pt x="8865029" y="1590806"/>
                </a:lnTo>
                <a:lnTo>
                  <a:pt x="8965238" y="1490598"/>
                </a:lnTo>
                <a:lnTo>
                  <a:pt x="8652087" y="764088"/>
                </a:lnTo>
                <a:lnTo>
                  <a:pt x="6384876" y="588724"/>
                </a:lnTo>
                <a:close/>
              </a:path>
            </a:pathLst>
          </a:custGeom>
        </p:spPr>
      </p:pic>
      <p:pic>
        <p:nvPicPr>
          <p:cNvPr id="22" name="VCG211356068441" descr="图片包含 室内, 蛋糕, 桌子, 黑暗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123430" y="1598930"/>
            <a:ext cx="4140835" cy="3205480"/>
          </a:xfrm>
          <a:custGeom>
            <a:gdLst>
              <a:gd name="connsiteX0" fmla="*/ 793129 w 4315895"/>
              <a:gd name="connsiteY0" fmla="*/ 0 h 3341011"/>
              <a:gd name="connsiteX1" fmla="*/ 4180932 w 4315895"/>
              <a:gd name="connsiteY1" fmla="*/ 0 h 3341011"/>
              <a:gd name="connsiteX2" fmla="*/ 4315895 w 4315895"/>
              <a:gd name="connsiteY2" fmla="*/ 10439 h 3341011"/>
              <a:gd name="connsiteX3" fmla="*/ 4315895 w 4315895"/>
              <a:gd name="connsiteY3" fmla="*/ 2160281 h 3341011"/>
              <a:gd name="connsiteX4" fmla="*/ 4140460 w 4315895"/>
              <a:gd name="connsiteY4" fmla="*/ 2177824 h 3341011"/>
              <a:gd name="connsiteX5" fmla="*/ 2844567 w 4315895"/>
              <a:gd name="connsiteY5" fmla="*/ 2177824 h 3341011"/>
              <a:gd name="connsiteX6" fmla="*/ 2255523 w 4315895"/>
              <a:gd name="connsiteY6" fmla="*/ 2413442 h 3341011"/>
              <a:gd name="connsiteX7" fmla="*/ 1713603 w 4315895"/>
              <a:gd name="connsiteY7" fmla="*/ 2978922 h 3341011"/>
              <a:gd name="connsiteX8" fmla="*/ 1440553 w 4315895"/>
              <a:gd name="connsiteY8" fmla="*/ 3341011 h 3341011"/>
              <a:gd name="connsiteX9" fmla="*/ 1585221 w 4315895"/>
              <a:gd name="connsiteY9" fmla="*/ 2680570 h 3341011"/>
              <a:gd name="connsiteX10" fmla="*/ 1635325 w 4315895"/>
              <a:gd name="connsiteY10" fmla="*/ 1741118 h 3341011"/>
              <a:gd name="connsiteX11" fmla="*/ 1672903 w 4315895"/>
              <a:gd name="connsiteY11" fmla="*/ 764088 h 3341011"/>
              <a:gd name="connsiteX12" fmla="*/ 1359753 w 4315895"/>
              <a:gd name="connsiteY12" fmla="*/ 751562 h 3341011"/>
              <a:gd name="connsiteX13" fmla="*/ 0 w 4315895"/>
              <a:gd name="connsiteY13" fmla="*/ 728118 h 3341011"/>
              <a:gd name="connsiteX14" fmla="*/ 793129 w 4315895"/>
              <a:gd name="connsiteY14" fmla="*/ 0 h 3341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315895" h="3341010">
                <a:moveTo>
                  <a:pt x="793129" y="0"/>
                </a:moveTo>
                <a:lnTo>
                  <a:pt x="4180932" y="0"/>
                </a:lnTo>
                <a:lnTo>
                  <a:pt x="4315895" y="10439"/>
                </a:lnTo>
                <a:lnTo>
                  <a:pt x="4315895" y="2160281"/>
                </a:lnTo>
                <a:lnTo>
                  <a:pt x="4140460" y="2177824"/>
                </a:lnTo>
                <a:lnTo>
                  <a:pt x="2844567" y="2177824"/>
                </a:lnTo>
                <a:lnTo>
                  <a:pt x="2255523" y="2413442"/>
                </a:lnTo>
                <a:lnTo>
                  <a:pt x="1713603" y="2978922"/>
                </a:lnTo>
                <a:lnTo>
                  <a:pt x="1440553" y="3341011"/>
                </a:lnTo>
                <a:lnTo>
                  <a:pt x="1585221" y="2680570"/>
                </a:lnTo>
                <a:lnTo>
                  <a:pt x="1635325" y="1741118"/>
                </a:lnTo>
                <a:lnTo>
                  <a:pt x="1672903" y="764088"/>
                </a:lnTo>
                <a:lnTo>
                  <a:pt x="1359753" y="751562"/>
                </a:lnTo>
                <a:lnTo>
                  <a:pt x="0" y="728118"/>
                </a:lnTo>
                <a:lnTo>
                  <a:pt x="793129" y="0"/>
                </a:lnTo>
                <a:close/>
              </a:path>
            </a:pathLst>
          </a:custGeom>
        </p:spPr>
      </p:pic>
      <p:sp>
        <p:nvSpPr>
          <p:cNvPr id="23" name="矩形 22"/>
          <p:cNvSpPr/>
          <p:nvPr>
            <p:custDataLst>
              <p:tags r:id="rId15"/>
            </p:custDataLst>
          </p:nvPr>
        </p:nvSpPr>
        <p:spPr>
          <a:xfrm>
            <a:off x="1159510" y="3489250"/>
            <a:ext cx="36000" cy="324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大宋简" panose="02010600000101010101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/>
            <p:custDataLst>
              <p:tags r:id="rId16"/>
            </p:custDataLst>
          </p:nvPr>
        </p:nvSpPr>
        <p:spPr>
          <a:xfrm>
            <a:off x="1287780" y="3440430"/>
            <a:ext cx="4402455" cy="4216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大宋简" panose="02010600000101010101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7"/>
            </p:custDataLst>
          </p:nvPr>
        </p:nvSpPr>
        <p:spPr>
          <a:xfrm>
            <a:off x="1113155" y="1790065"/>
            <a:ext cx="6920865" cy="431165"/>
          </a:xfrm>
          <a:prstGeom prst="rect">
            <a:avLst/>
          </a:prstGeom>
          <a:noFill/>
        </p:spPr>
        <p:txBody>
          <a:bodyPr wrap="square" lIns="10795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汉仪大宋简" panose="02010600000101010101" charset="-122"/>
                <a:cs typeface="汉仪大宋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8"/>
            </p:custDataLst>
          </p:nvPr>
        </p:nvSpPr>
        <p:spPr>
          <a:xfrm>
            <a:off x="1113155" y="2221230"/>
            <a:ext cx="6921500" cy="10883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汉仪大宋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403932" y="4393115"/>
            <a:ext cx="3792513" cy="2483422"/>
          </a:xfrm>
          <a:prstGeom prst="rect">
            <a:avLst/>
          </a:prstGeom>
        </p:spPr>
      </p:pic>
      <p:pic>
        <p:nvPicPr>
          <p:cNvPr id="9" name="图片 8" descr="图片包含 室内, 蛋糕, 桌子, 黑暗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389745" y="5819140"/>
            <a:ext cx="2807335" cy="942975"/>
          </a:xfrm>
          <a:custGeom>
            <a:gdLst>
              <a:gd name="connsiteX0" fmla="*/ 0 w 4083485"/>
              <a:gd name="connsiteY0" fmla="*/ 0 h 851770"/>
              <a:gd name="connsiteX1" fmla="*/ 4083485 w 4083485"/>
              <a:gd name="connsiteY1" fmla="*/ 0 h 851770"/>
              <a:gd name="connsiteX2" fmla="*/ 4083485 w 4083485"/>
              <a:gd name="connsiteY2" fmla="*/ 851770 h 851770"/>
              <a:gd name="connsiteX3" fmla="*/ 0 w 4083485"/>
              <a:gd name="connsiteY3" fmla="*/ 851770 h 851770"/>
              <a:gd name="connsiteX4" fmla="*/ 0 w 4083485"/>
              <a:gd name="connsiteY4" fmla="*/ 0 h 851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83485" h="851770">
                <a:moveTo>
                  <a:pt x="0" y="0"/>
                </a:moveTo>
                <a:lnTo>
                  <a:pt x="4083485" y="0"/>
                </a:lnTo>
                <a:lnTo>
                  <a:pt x="4083485" y="851770"/>
                </a:lnTo>
                <a:lnTo>
                  <a:pt x="0" y="85177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图片 7" descr="图片包含 室内, 蛋糕, 桌子, 黑暗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8660000">
            <a:off x="9606280" y="430530"/>
            <a:ext cx="803275" cy="939800"/>
          </a:xfrm>
          <a:custGeom>
            <a:gdLst>
              <a:gd name="connsiteX0" fmla="*/ 0 w 1803749"/>
              <a:gd name="connsiteY0" fmla="*/ 0 h 2149842"/>
              <a:gd name="connsiteX1" fmla="*/ 1214706 w 1803749"/>
              <a:gd name="connsiteY1" fmla="*/ 93955 h 2149842"/>
              <a:gd name="connsiteX2" fmla="*/ 1803749 w 1803749"/>
              <a:gd name="connsiteY2" fmla="*/ 1460535 h 2149842"/>
              <a:gd name="connsiteX3" fmla="*/ 1615254 w 1803749"/>
              <a:gd name="connsiteY3" fmla="*/ 1649028 h 2149842"/>
              <a:gd name="connsiteX4" fmla="*/ 1002651 w 1803749"/>
              <a:gd name="connsiteY4" fmla="*/ 2049576 h 2149842"/>
              <a:gd name="connsiteX5" fmla="*/ 767032 w 1803749"/>
              <a:gd name="connsiteY5" fmla="*/ 2073138 h 2149842"/>
              <a:gd name="connsiteX6" fmla="*/ 0 w 1803749"/>
              <a:gd name="connsiteY6" fmla="*/ 2149842 h 2149842"/>
              <a:gd name="connsiteX7" fmla="*/ 0 w 1803749"/>
              <a:gd name="connsiteY7" fmla="*/ 0 h 2149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03749" h="2149842">
                <a:moveTo>
                  <a:pt x="0" y="0"/>
                </a:moveTo>
                <a:lnTo>
                  <a:pt x="1214706" y="93955"/>
                </a:lnTo>
                <a:lnTo>
                  <a:pt x="1803749" y="1460535"/>
                </a:lnTo>
                <a:lnTo>
                  <a:pt x="1615254" y="1649028"/>
                </a:lnTo>
                <a:lnTo>
                  <a:pt x="1002651" y="2049576"/>
                </a:lnTo>
                <a:lnTo>
                  <a:pt x="767032" y="2073138"/>
                </a:lnTo>
                <a:lnTo>
                  <a:pt x="0" y="2149842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图片 6" descr="图片包含 室内, 蛋糕, 桌子, 黑暗&#10;&#10;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0" y="1209040"/>
            <a:ext cx="8403590" cy="5648960"/>
          </a:xfrm>
          <a:custGeom>
            <a:gdLst>
              <a:gd name="connsiteX0" fmla="*/ 9068844 w 9068844"/>
              <a:gd name="connsiteY0" fmla="*/ 0 h 6483994"/>
              <a:gd name="connsiteX1" fmla="*/ 0 w 9068844"/>
              <a:gd name="connsiteY1" fmla="*/ 0 h 6483994"/>
              <a:gd name="connsiteX2" fmla="*/ 0 w 9068844"/>
              <a:gd name="connsiteY2" fmla="*/ 3100264 h 6483994"/>
              <a:gd name="connsiteX3" fmla="*/ 1207089 w 9068844"/>
              <a:gd name="connsiteY3" fmla="*/ 2830148 h 6483994"/>
              <a:gd name="connsiteX4" fmla="*/ 3361379 w 9068844"/>
              <a:gd name="connsiteY4" fmla="*/ 3421522 h 6483994"/>
              <a:gd name="connsiteX5" fmla="*/ 4262521 w 9068844"/>
              <a:gd name="connsiteY5" fmla="*/ 4167779 h 6483994"/>
              <a:gd name="connsiteX6" fmla="*/ 4009077 w 9068844"/>
              <a:gd name="connsiteY6" fmla="*/ 4801394 h 6483994"/>
              <a:gd name="connsiteX7" fmla="*/ 3093854 w 9068844"/>
              <a:gd name="connsiteY7" fmla="*/ 5054840 h 6483994"/>
              <a:gd name="connsiteX8" fmla="*/ 939563 w 9068844"/>
              <a:gd name="connsiteY8" fmla="*/ 5618053 h 6483994"/>
              <a:gd name="connsiteX9" fmla="*/ 0 w 9068844"/>
              <a:gd name="connsiteY9" fmla="*/ 5502058 h 6483994"/>
              <a:gd name="connsiteX10" fmla="*/ 0 w 9068844"/>
              <a:gd name="connsiteY10" fmla="*/ 6483994 h 6483994"/>
              <a:gd name="connsiteX11" fmla="*/ 545313 w 9068844"/>
              <a:gd name="connsiteY11" fmla="*/ 6483994 h 6483994"/>
              <a:gd name="connsiteX12" fmla="*/ 545313 w 9068844"/>
              <a:gd name="connsiteY12" fmla="*/ 6336151 h 6483994"/>
              <a:gd name="connsiteX13" fmla="*/ 5135502 w 9068844"/>
              <a:gd name="connsiteY13" fmla="*/ 6336151 h 6483994"/>
              <a:gd name="connsiteX14" fmla="*/ 5135502 w 9068844"/>
              <a:gd name="connsiteY14" fmla="*/ 6483994 h 6483994"/>
              <a:gd name="connsiteX15" fmla="*/ 9068844 w 9068844"/>
              <a:gd name="connsiteY15" fmla="*/ 6483994 h 6483994"/>
              <a:gd name="connsiteX16" fmla="*/ 9068844 w 9068844"/>
              <a:gd name="connsiteY16" fmla="*/ 2080580 h 6483994"/>
              <a:gd name="connsiteX17" fmla="*/ 8894950 w 9068844"/>
              <a:gd name="connsiteY17" fmla="*/ 2097970 h 6483994"/>
              <a:gd name="connsiteX18" fmla="*/ 8120532 w 9068844"/>
              <a:gd name="connsiteY18" fmla="*/ 2097970 h 6483994"/>
              <a:gd name="connsiteX19" fmla="*/ 7768523 w 9068844"/>
              <a:gd name="connsiteY19" fmla="*/ 2238774 h 6483994"/>
              <a:gd name="connsiteX20" fmla="*/ 7444675 w 9068844"/>
              <a:gd name="connsiteY20" fmla="*/ 2576701 h 6483994"/>
              <a:gd name="connsiteX21" fmla="*/ 6796980 w 9068844"/>
              <a:gd name="connsiteY21" fmla="*/ 3435602 h 6483994"/>
              <a:gd name="connsiteX22" fmla="*/ 6459052 w 9068844"/>
              <a:gd name="connsiteY22" fmla="*/ 3646806 h 6483994"/>
              <a:gd name="connsiteX23" fmla="*/ 6149285 w 9068844"/>
              <a:gd name="connsiteY23" fmla="*/ 3689048 h 6483994"/>
              <a:gd name="connsiteX24" fmla="*/ 5403027 w 9068844"/>
              <a:gd name="connsiteY24" fmla="*/ 3674968 h 6483994"/>
              <a:gd name="connsiteX25" fmla="*/ 5107341 w 9068844"/>
              <a:gd name="connsiteY25" fmla="*/ 2421818 h 6483994"/>
              <a:gd name="connsiteX26" fmla="*/ 5135501 w 9068844"/>
              <a:gd name="connsiteY26" fmla="*/ 2266934 h 6483994"/>
              <a:gd name="connsiteX27" fmla="*/ 6121125 w 9068844"/>
              <a:gd name="connsiteY27" fmla="*/ 1506596 h 6483994"/>
              <a:gd name="connsiteX28" fmla="*/ 6980024 w 9068844"/>
              <a:gd name="connsiteY28" fmla="*/ 718098 h 6483994"/>
              <a:gd name="connsiteX29" fmla="*/ 7177150 w 9068844"/>
              <a:gd name="connsiteY29" fmla="*/ 661777 h 6483994"/>
              <a:gd name="connsiteX30" fmla="*/ 9068844 w 9068844"/>
              <a:gd name="connsiteY30" fmla="*/ 808095 h 64839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9068844" h="6483994">
                <a:moveTo>
                  <a:pt x="9068844" y="0"/>
                </a:moveTo>
                <a:lnTo>
                  <a:pt x="0" y="0"/>
                </a:lnTo>
                <a:lnTo>
                  <a:pt x="0" y="3100264"/>
                </a:lnTo>
                <a:lnTo>
                  <a:pt x="1207089" y="2830148"/>
                </a:lnTo>
                <a:lnTo>
                  <a:pt x="3361379" y="3421522"/>
                </a:lnTo>
                <a:lnTo>
                  <a:pt x="4262521" y="4167779"/>
                </a:lnTo>
                <a:lnTo>
                  <a:pt x="4009077" y="4801394"/>
                </a:lnTo>
                <a:lnTo>
                  <a:pt x="3093854" y="5054840"/>
                </a:lnTo>
                <a:lnTo>
                  <a:pt x="939563" y="5618053"/>
                </a:lnTo>
                <a:lnTo>
                  <a:pt x="0" y="5502058"/>
                </a:lnTo>
                <a:lnTo>
                  <a:pt x="0" y="6483994"/>
                </a:lnTo>
                <a:lnTo>
                  <a:pt x="545313" y="6483994"/>
                </a:lnTo>
                <a:lnTo>
                  <a:pt x="545313" y="6336151"/>
                </a:lnTo>
                <a:lnTo>
                  <a:pt x="5135502" y="6336151"/>
                </a:lnTo>
                <a:lnTo>
                  <a:pt x="5135502" y="6483994"/>
                </a:lnTo>
                <a:lnTo>
                  <a:pt x="9068844" y="6483994"/>
                </a:lnTo>
                <a:lnTo>
                  <a:pt x="9068844" y="2080580"/>
                </a:lnTo>
                <a:lnTo>
                  <a:pt x="8894950" y="2097970"/>
                </a:lnTo>
                <a:lnTo>
                  <a:pt x="8120532" y="2097970"/>
                </a:lnTo>
                <a:lnTo>
                  <a:pt x="7768523" y="2238774"/>
                </a:lnTo>
                <a:lnTo>
                  <a:pt x="7444675" y="2576701"/>
                </a:lnTo>
                <a:lnTo>
                  <a:pt x="6796980" y="3435602"/>
                </a:lnTo>
                <a:lnTo>
                  <a:pt x="6459052" y="3646806"/>
                </a:lnTo>
                <a:lnTo>
                  <a:pt x="6149285" y="3689048"/>
                </a:lnTo>
                <a:lnTo>
                  <a:pt x="5403027" y="3674968"/>
                </a:lnTo>
                <a:lnTo>
                  <a:pt x="5107341" y="2421818"/>
                </a:lnTo>
                <a:lnTo>
                  <a:pt x="5135501" y="2266934"/>
                </a:lnTo>
                <a:lnTo>
                  <a:pt x="6121125" y="1506596"/>
                </a:lnTo>
                <a:lnTo>
                  <a:pt x="6980024" y="718098"/>
                </a:lnTo>
                <a:cubicBezTo>
                  <a:pt x="7021715" y="634723"/>
                  <a:pt x="6983733" y="691533"/>
                  <a:pt x="7177150" y="661777"/>
                </a:cubicBezTo>
                <a:lnTo>
                  <a:pt x="9068844" y="808095"/>
                </a:lnTo>
                <a:close/>
              </a:path>
            </a:pathLst>
          </a:custGeom>
        </p:spPr>
      </p:pic>
      <p:pic>
        <p:nvPicPr>
          <p:cNvPr id="73" name="图片 72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9525" y="1190625"/>
            <a:ext cx="2004060" cy="1624965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2959100" y="812165"/>
            <a:ext cx="8366125" cy="8489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图片 103" descr="图片包含 室内, 蛋糕, 桌子, 黑暗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87000"/>
          </a:blip>
          <a:stretch>
            <a:fillRect/>
          </a:stretch>
        </p:blipFill>
        <p:spPr>
          <a:xfrm flipH="1">
            <a:off x="0" y="5795645"/>
            <a:ext cx="3362325" cy="1062355"/>
          </a:xfrm>
          <a:prstGeom prst="rect">
            <a:avLst/>
          </a:prstGeom>
        </p:spPr>
      </p:pic>
      <p:pic>
        <p:nvPicPr>
          <p:cNvPr id="100" name="图片 99" descr="图片包含 室内, 蛋糕, 桌子, 黑暗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352459" y="5881177"/>
            <a:ext cx="4083485" cy="851770"/>
          </a:xfrm>
          <a:custGeom>
            <a:gdLst>
              <a:gd name="connsiteX0" fmla="*/ 0 w 4083485"/>
              <a:gd name="connsiteY0" fmla="*/ 0 h 851770"/>
              <a:gd name="connsiteX1" fmla="*/ 4083485 w 4083485"/>
              <a:gd name="connsiteY1" fmla="*/ 0 h 851770"/>
              <a:gd name="connsiteX2" fmla="*/ 4083485 w 4083485"/>
              <a:gd name="connsiteY2" fmla="*/ 851770 h 851770"/>
              <a:gd name="connsiteX3" fmla="*/ 0 w 4083485"/>
              <a:gd name="connsiteY3" fmla="*/ 851770 h 851770"/>
              <a:gd name="connsiteX4" fmla="*/ 0 w 4083485"/>
              <a:gd name="connsiteY4" fmla="*/ 0 h 851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83485" h="851770">
                <a:moveTo>
                  <a:pt x="0" y="0"/>
                </a:moveTo>
                <a:lnTo>
                  <a:pt x="4083485" y="0"/>
                </a:lnTo>
                <a:lnTo>
                  <a:pt x="4083485" y="851770"/>
                </a:lnTo>
                <a:lnTo>
                  <a:pt x="0" y="85177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5" name="图片 104" descr="图片包含 室内, 蛋糕, 桌子, 黑暗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87000"/>
          </a:blip>
          <a:stretch>
            <a:fillRect/>
          </a:stretch>
        </p:blipFill>
        <p:spPr>
          <a:xfrm>
            <a:off x="6493296" y="1115204"/>
            <a:ext cx="5698705" cy="5742797"/>
          </a:xfrm>
          <a:custGeom>
            <a:gdLst>
              <a:gd name="connsiteX0" fmla="*/ 0 w 5698705"/>
              <a:gd name="connsiteY0" fmla="*/ 0 h 5742797"/>
              <a:gd name="connsiteX1" fmla="*/ 5698705 w 5698705"/>
              <a:gd name="connsiteY1" fmla="*/ 0 h 5742797"/>
              <a:gd name="connsiteX2" fmla="*/ 5698705 w 5698705"/>
              <a:gd name="connsiteY2" fmla="*/ 1832462 h 5742797"/>
              <a:gd name="connsiteX3" fmla="*/ 5135500 w 5698705"/>
              <a:gd name="connsiteY3" fmla="*/ 2266934 h 5742797"/>
              <a:gd name="connsiteX4" fmla="*/ 5107340 w 5698705"/>
              <a:gd name="connsiteY4" fmla="*/ 2421818 h 5742797"/>
              <a:gd name="connsiteX5" fmla="*/ 5403026 w 5698705"/>
              <a:gd name="connsiteY5" fmla="*/ 3674968 h 5742797"/>
              <a:gd name="connsiteX6" fmla="*/ 5698705 w 5698705"/>
              <a:gd name="connsiteY6" fmla="*/ 3680547 h 5742797"/>
              <a:gd name="connsiteX7" fmla="*/ 5698705 w 5698705"/>
              <a:gd name="connsiteY7" fmla="*/ 5742797 h 5742797"/>
              <a:gd name="connsiteX8" fmla="*/ 0 w 5698705"/>
              <a:gd name="connsiteY8" fmla="*/ 5742797 h 5742797"/>
              <a:gd name="connsiteX9" fmla="*/ 0 w 5698705"/>
              <a:gd name="connsiteY9" fmla="*/ 5502058 h 5742797"/>
              <a:gd name="connsiteX10" fmla="*/ 939563 w 5698705"/>
              <a:gd name="connsiteY10" fmla="*/ 5618053 h 5742797"/>
              <a:gd name="connsiteX11" fmla="*/ 3093853 w 5698705"/>
              <a:gd name="connsiteY11" fmla="*/ 5054840 h 5742797"/>
              <a:gd name="connsiteX12" fmla="*/ 4009076 w 5698705"/>
              <a:gd name="connsiteY12" fmla="*/ 4801394 h 5742797"/>
              <a:gd name="connsiteX13" fmla="*/ 4262520 w 5698705"/>
              <a:gd name="connsiteY13" fmla="*/ 4167779 h 5742797"/>
              <a:gd name="connsiteX14" fmla="*/ 3361378 w 5698705"/>
              <a:gd name="connsiteY14" fmla="*/ 3421522 h 5742797"/>
              <a:gd name="connsiteX15" fmla="*/ 1207088 w 5698705"/>
              <a:gd name="connsiteY15" fmla="*/ 2830148 h 5742797"/>
              <a:gd name="connsiteX16" fmla="*/ 0 w 5698705"/>
              <a:gd name="connsiteY16" fmla="*/ 3100264 h 57427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698705" h="5742797">
                <a:moveTo>
                  <a:pt x="0" y="0"/>
                </a:moveTo>
                <a:lnTo>
                  <a:pt x="5698705" y="0"/>
                </a:lnTo>
                <a:lnTo>
                  <a:pt x="5698705" y="1832462"/>
                </a:lnTo>
                <a:lnTo>
                  <a:pt x="5135500" y="2266934"/>
                </a:lnTo>
                <a:lnTo>
                  <a:pt x="5107340" y="2421818"/>
                </a:lnTo>
                <a:lnTo>
                  <a:pt x="5403026" y="3674968"/>
                </a:lnTo>
                <a:lnTo>
                  <a:pt x="5698705" y="3680547"/>
                </a:lnTo>
                <a:lnTo>
                  <a:pt x="5698705" y="5742797"/>
                </a:lnTo>
                <a:lnTo>
                  <a:pt x="0" y="5742797"/>
                </a:lnTo>
                <a:lnTo>
                  <a:pt x="0" y="5502058"/>
                </a:lnTo>
                <a:lnTo>
                  <a:pt x="939563" y="5618053"/>
                </a:lnTo>
                <a:lnTo>
                  <a:pt x="3093853" y="5054840"/>
                </a:lnTo>
                <a:lnTo>
                  <a:pt x="4009076" y="4801394"/>
                </a:lnTo>
                <a:lnTo>
                  <a:pt x="4262520" y="4167779"/>
                </a:lnTo>
                <a:lnTo>
                  <a:pt x="3361378" y="3421522"/>
                </a:lnTo>
                <a:lnTo>
                  <a:pt x="1207088" y="2830148"/>
                </a:lnTo>
                <a:lnTo>
                  <a:pt x="0" y="3100264"/>
                </a:lnTo>
                <a:close/>
              </a:path>
            </a:pathLst>
          </a:custGeom>
        </p:spPr>
      </p:pic>
      <p:sp>
        <p:nvSpPr>
          <p:cNvPr id="8" name="正文"/>
          <p:cNvSpPr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1313180"/>
            <a:ext cx="10968990" cy="49364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ClrTx/>
              <a:buSzTx/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大宋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VCG211356068441" descr="图片包含 室内, 蛋糕, 桌子, 黑暗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20000"/>
          </a:blip>
          <a:stretch>
            <a:fillRect/>
          </a:stretch>
        </p:blipFill>
        <p:spPr>
          <a:xfrm>
            <a:off x="2447925" y="1940560"/>
            <a:ext cx="9744075" cy="4963160"/>
          </a:xfrm>
          <a:custGeom>
            <a:gdLst>
              <a:gd name="connsiteX0" fmla="*/ 0 w 11324306"/>
              <a:gd name="connsiteY0" fmla="*/ 0 h 5768236"/>
              <a:gd name="connsiteX1" fmla="*/ 11324306 w 11324306"/>
              <a:gd name="connsiteY1" fmla="*/ 0 h 5768236"/>
              <a:gd name="connsiteX2" fmla="*/ 11324306 w 11324306"/>
              <a:gd name="connsiteY2" fmla="*/ 5768236 h 5768236"/>
              <a:gd name="connsiteX3" fmla="*/ 4568603 w 11324306"/>
              <a:gd name="connsiteY3" fmla="*/ 5768236 h 5768236"/>
              <a:gd name="connsiteX4" fmla="*/ 4568603 w 11324306"/>
              <a:gd name="connsiteY4" fmla="*/ 5636713 h 5768236"/>
              <a:gd name="connsiteX5" fmla="*/ 485117 w 11324306"/>
              <a:gd name="connsiteY5" fmla="*/ 5636713 h 5768236"/>
              <a:gd name="connsiteX6" fmla="*/ 485117 w 11324306"/>
              <a:gd name="connsiteY6" fmla="*/ 5768236 h 5768236"/>
              <a:gd name="connsiteX7" fmla="*/ 0 w 11324306"/>
              <a:gd name="connsiteY7" fmla="*/ 5768236 h 5768236"/>
              <a:gd name="connsiteX8" fmla="*/ 0 w 11324306"/>
              <a:gd name="connsiteY8" fmla="*/ 4894694 h 5768236"/>
              <a:gd name="connsiteX9" fmla="*/ 835846 w 11324306"/>
              <a:gd name="connsiteY9" fmla="*/ 4997885 h 5768236"/>
              <a:gd name="connsiteX10" fmla="*/ 2752328 w 11324306"/>
              <a:gd name="connsiteY10" fmla="*/ 4496844 h 5768236"/>
              <a:gd name="connsiteX11" fmla="*/ 3566521 w 11324306"/>
              <a:gd name="connsiteY11" fmla="*/ 4271375 h 5768236"/>
              <a:gd name="connsiteX12" fmla="*/ 3791988 w 11324306"/>
              <a:gd name="connsiteY12" fmla="*/ 3707704 h 5768236"/>
              <a:gd name="connsiteX13" fmla="*/ 2990322 w 11324306"/>
              <a:gd name="connsiteY13" fmla="*/ 3043825 h 5768236"/>
              <a:gd name="connsiteX14" fmla="*/ 1073840 w 11324306"/>
              <a:gd name="connsiteY14" fmla="*/ 2517732 h 5768236"/>
              <a:gd name="connsiteX15" fmla="*/ 0 w 11324306"/>
              <a:gd name="connsiteY15" fmla="*/ 2758031 h 5768236"/>
              <a:gd name="connsiteX16" fmla="*/ 0 w 11324306"/>
              <a:gd name="connsiteY16" fmla="*/ 0 h 5768236"/>
              <a:gd name="connsiteX17" fmla="*/ 6384876 w 11324306"/>
              <a:gd name="connsiteY17" fmla="*/ 588724 h 5768236"/>
              <a:gd name="connsiteX18" fmla="*/ 6209511 w 11324306"/>
              <a:gd name="connsiteY18" fmla="*/ 638828 h 5768236"/>
              <a:gd name="connsiteX19" fmla="*/ 5445424 w 11324306"/>
              <a:gd name="connsiteY19" fmla="*/ 1340285 h 5768236"/>
              <a:gd name="connsiteX20" fmla="*/ 4568602 w 11324306"/>
              <a:gd name="connsiteY20" fmla="*/ 2016691 h 5768236"/>
              <a:gd name="connsiteX21" fmla="*/ 4543550 w 11324306"/>
              <a:gd name="connsiteY21" fmla="*/ 2154477 h 5768236"/>
              <a:gd name="connsiteX22" fmla="*/ 4806596 w 11324306"/>
              <a:gd name="connsiteY22" fmla="*/ 3269294 h 5768236"/>
              <a:gd name="connsiteX23" fmla="*/ 5470476 w 11324306"/>
              <a:gd name="connsiteY23" fmla="*/ 3281820 h 5768236"/>
              <a:gd name="connsiteX24" fmla="*/ 5746048 w 11324306"/>
              <a:gd name="connsiteY24" fmla="*/ 3244241 h 5768236"/>
              <a:gd name="connsiteX25" fmla="*/ 6046673 w 11324306"/>
              <a:gd name="connsiteY25" fmla="*/ 3056351 h 5768236"/>
              <a:gd name="connsiteX26" fmla="*/ 6622870 w 11324306"/>
              <a:gd name="connsiteY26" fmla="*/ 2292263 h 5768236"/>
              <a:gd name="connsiteX27" fmla="*/ 6910969 w 11324306"/>
              <a:gd name="connsiteY27" fmla="*/ 1991639 h 5768236"/>
              <a:gd name="connsiteX28" fmla="*/ 7224120 w 11324306"/>
              <a:gd name="connsiteY28" fmla="*/ 1866378 h 5768236"/>
              <a:gd name="connsiteX29" fmla="*/ 7913051 w 11324306"/>
              <a:gd name="connsiteY29" fmla="*/ 1866378 h 5768236"/>
              <a:gd name="connsiteX30" fmla="*/ 8414092 w 11324306"/>
              <a:gd name="connsiteY30" fmla="*/ 1816274 h 5768236"/>
              <a:gd name="connsiteX31" fmla="*/ 8539353 w 11324306"/>
              <a:gd name="connsiteY31" fmla="*/ 1803748 h 5768236"/>
              <a:gd name="connsiteX32" fmla="*/ 8865029 w 11324306"/>
              <a:gd name="connsiteY32" fmla="*/ 1590806 h 5768236"/>
              <a:gd name="connsiteX33" fmla="*/ 8965238 w 11324306"/>
              <a:gd name="connsiteY33" fmla="*/ 1490598 h 5768236"/>
              <a:gd name="connsiteX34" fmla="*/ 8652087 w 11324306"/>
              <a:gd name="connsiteY34" fmla="*/ 764088 h 5768236"/>
              <a:gd name="connsiteX35" fmla="*/ 6384876 w 11324306"/>
              <a:gd name="connsiteY35" fmla="*/ 588724 h 57682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1324306" h="5768236">
                <a:moveTo>
                  <a:pt x="0" y="0"/>
                </a:moveTo>
                <a:lnTo>
                  <a:pt x="11324306" y="0"/>
                </a:lnTo>
                <a:lnTo>
                  <a:pt x="11324306" y="5768236"/>
                </a:lnTo>
                <a:lnTo>
                  <a:pt x="4568603" y="5768236"/>
                </a:lnTo>
                <a:lnTo>
                  <a:pt x="4568603" y="5636713"/>
                </a:lnTo>
                <a:lnTo>
                  <a:pt x="485117" y="5636713"/>
                </a:lnTo>
                <a:lnTo>
                  <a:pt x="485117" y="5768236"/>
                </a:lnTo>
                <a:lnTo>
                  <a:pt x="0" y="5768236"/>
                </a:lnTo>
                <a:lnTo>
                  <a:pt x="0" y="4894694"/>
                </a:lnTo>
                <a:lnTo>
                  <a:pt x="835846" y="4997885"/>
                </a:lnTo>
                <a:lnTo>
                  <a:pt x="2752328" y="4496844"/>
                </a:lnTo>
                <a:lnTo>
                  <a:pt x="3566521" y="4271375"/>
                </a:lnTo>
                <a:lnTo>
                  <a:pt x="3791988" y="3707704"/>
                </a:lnTo>
                <a:lnTo>
                  <a:pt x="2990322" y="3043825"/>
                </a:lnTo>
                <a:lnTo>
                  <a:pt x="1073840" y="2517732"/>
                </a:lnTo>
                <a:lnTo>
                  <a:pt x="0" y="2758031"/>
                </a:lnTo>
                <a:lnTo>
                  <a:pt x="0" y="0"/>
                </a:lnTo>
                <a:close/>
                <a:moveTo>
                  <a:pt x="6384876" y="588724"/>
                </a:moveTo>
                <a:cubicBezTo>
                  <a:pt x="6212810" y="615196"/>
                  <a:pt x="6246600" y="564657"/>
                  <a:pt x="6209511" y="638828"/>
                </a:cubicBezTo>
                <a:lnTo>
                  <a:pt x="5445424" y="1340285"/>
                </a:lnTo>
                <a:lnTo>
                  <a:pt x="4568602" y="2016691"/>
                </a:lnTo>
                <a:lnTo>
                  <a:pt x="4543550" y="2154477"/>
                </a:lnTo>
                <a:lnTo>
                  <a:pt x="4806596" y="3269294"/>
                </a:lnTo>
                <a:lnTo>
                  <a:pt x="5470476" y="3281820"/>
                </a:lnTo>
                <a:lnTo>
                  <a:pt x="5746048" y="3244241"/>
                </a:lnTo>
                <a:lnTo>
                  <a:pt x="6046673" y="3056351"/>
                </a:lnTo>
                <a:lnTo>
                  <a:pt x="6622870" y="2292263"/>
                </a:lnTo>
                <a:lnTo>
                  <a:pt x="6910969" y="1991639"/>
                </a:lnTo>
                <a:lnTo>
                  <a:pt x="7224120" y="1866378"/>
                </a:lnTo>
                <a:lnTo>
                  <a:pt x="7913051" y="1866378"/>
                </a:lnTo>
                <a:lnTo>
                  <a:pt x="8414092" y="1816274"/>
                </a:lnTo>
                <a:lnTo>
                  <a:pt x="8539353" y="1803748"/>
                </a:lnTo>
                <a:lnTo>
                  <a:pt x="8865029" y="1590806"/>
                </a:lnTo>
                <a:lnTo>
                  <a:pt x="8965238" y="1490598"/>
                </a:lnTo>
                <a:lnTo>
                  <a:pt x="8652087" y="764088"/>
                </a:lnTo>
                <a:lnTo>
                  <a:pt x="6384876" y="588724"/>
                </a:lnTo>
                <a:close/>
              </a:path>
            </a:pathLst>
          </a:custGeom>
        </p:spPr>
      </p:pic>
      <p:pic>
        <p:nvPicPr>
          <p:cNvPr id="10" name="图片 9" descr="图片包含 室内, 蛋糕, 桌子, 黑暗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5440" y="5837651"/>
            <a:ext cx="4083485" cy="851770"/>
          </a:xfrm>
          <a:custGeom>
            <a:gdLst>
              <a:gd name="connsiteX0" fmla="*/ 0 w 4083485"/>
              <a:gd name="connsiteY0" fmla="*/ 0 h 851770"/>
              <a:gd name="connsiteX1" fmla="*/ 4083485 w 4083485"/>
              <a:gd name="connsiteY1" fmla="*/ 0 h 851770"/>
              <a:gd name="connsiteX2" fmla="*/ 4083485 w 4083485"/>
              <a:gd name="connsiteY2" fmla="*/ 851770 h 851770"/>
              <a:gd name="connsiteX3" fmla="*/ 0 w 4083485"/>
              <a:gd name="connsiteY3" fmla="*/ 851770 h 851770"/>
              <a:gd name="connsiteX4" fmla="*/ 0 w 4083485"/>
              <a:gd name="connsiteY4" fmla="*/ 0 h 851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83485" h="851770">
                <a:moveTo>
                  <a:pt x="0" y="0"/>
                </a:moveTo>
                <a:lnTo>
                  <a:pt x="4083485" y="0"/>
                </a:lnTo>
                <a:lnTo>
                  <a:pt x="4083485" y="851770"/>
                </a:lnTo>
                <a:lnTo>
                  <a:pt x="0" y="85177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图片 12" descr="图片包含 室内, 蛋糕, 桌子, 黑暗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40000"/>
          </a:blip>
          <a:stretch>
            <a:fillRect/>
          </a:stretch>
        </p:blipFill>
        <p:spPr>
          <a:xfrm>
            <a:off x="514350" y="923290"/>
            <a:ext cx="2364105" cy="2767965"/>
          </a:xfrm>
          <a:custGeom>
            <a:gdLst>
              <a:gd name="connsiteX0" fmla="*/ 0 w 1803749"/>
              <a:gd name="connsiteY0" fmla="*/ 0 h 2149842"/>
              <a:gd name="connsiteX1" fmla="*/ 1214706 w 1803749"/>
              <a:gd name="connsiteY1" fmla="*/ 93955 h 2149842"/>
              <a:gd name="connsiteX2" fmla="*/ 1803749 w 1803749"/>
              <a:gd name="connsiteY2" fmla="*/ 1460535 h 2149842"/>
              <a:gd name="connsiteX3" fmla="*/ 1615254 w 1803749"/>
              <a:gd name="connsiteY3" fmla="*/ 1649028 h 2149842"/>
              <a:gd name="connsiteX4" fmla="*/ 1002651 w 1803749"/>
              <a:gd name="connsiteY4" fmla="*/ 2049576 h 2149842"/>
              <a:gd name="connsiteX5" fmla="*/ 767032 w 1803749"/>
              <a:gd name="connsiteY5" fmla="*/ 2073138 h 2149842"/>
              <a:gd name="connsiteX6" fmla="*/ 0 w 1803749"/>
              <a:gd name="connsiteY6" fmla="*/ 2149842 h 2149842"/>
              <a:gd name="connsiteX7" fmla="*/ 0 w 1803749"/>
              <a:gd name="connsiteY7" fmla="*/ 0 h 2149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03749" h="2149842">
                <a:moveTo>
                  <a:pt x="0" y="0"/>
                </a:moveTo>
                <a:lnTo>
                  <a:pt x="1214706" y="93955"/>
                </a:lnTo>
                <a:lnTo>
                  <a:pt x="1803749" y="1460535"/>
                </a:lnTo>
                <a:lnTo>
                  <a:pt x="1615254" y="1649028"/>
                </a:lnTo>
                <a:lnTo>
                  <a:pt x="1002651" y="2049576"/>
                </a:lnTo>
                <a:lnTo>
                  <a:pt x="767032" y="2073138"/>
                </a:lnTo>
                <a:lnTo>
                  <a:pt x="0" y="2149842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1630680" y="1087755"/>
            <a:ext cx="7056120" cy="22034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7200" b="0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图片 103" descr="图片包含 室内, 蛋糕, 桌子, 黑暗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87000"/>
          </a:blip>
          <a:stretch>
            <a:fillRect/>
          </a:stretch>
        </p:blipFill>
        <p:spPr>
          <a:xfrm flipH="1">
            <a:off x="0" y="5795645"/>
            <a:ext cx="3362325" cy="1062355"/>
          </a:xfrm>
          <a:prstGeom prst="rect">
            <a:avLst/>
          </a:prstGeom>
        </p:spPr>
      </p:pic>
      <p:pic>
        <p:nvPicPr>
          <p:cNvPr id="100" name="图片 99" descr="图片包含 室内, 蛋糕, 桌子, 黑暗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352459" y="5881177"/>
            <a:ext cx="4083485" cy="851770"/>
          </a:xfrm>
          <a:custGeom>
            <a:gdLst>
              <a:gd name="connsiteX0" fmla="*/ 0 w 4083485"/>
              <a:gd name="connsiteY0" fmla="*/ 0 h 851770"/>
              <a:gd name="connsiteX1" fmla="*/ 4083485 w 4083485"/>
              <a:gd name="connsiteY1" fmla="*/ 0 h 851770"/>
              <a:gd name="connsiteX2" fmla="*/ 4083485 w 4083485"/>
              <a:gd name="connsiteY2" fmla="*/ 851770 h 851770"/>
              <a:gd name="connsiteX3" fmla="*/ 0 w 4083485"/>
              <a:gd name="connsiteY3" fmla="*/ 851770 h 851770"/>
              <a:gd name="connsiteX4" fmla="*/ 0 w 4083485"/>
              <a:gd name="connsiteY4" fmla="*/ 0 h 851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83485" h="851770">
                <a:moveTo>
                  <a:pt x="0" y="0"/>
                </a:moveTo>
                <a:lnTo>
                  <a:pt x="4083485" y="0"/>
                </a:lnTo>
                <a:lnTo>
                  <a:pt x="4083485" y="851770"/>
                </a:lnTo>
                <a:lnTo>
                  <a:pt x="0" y="85177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5" name="图片 104" descr="图片包含 室内, 蛋糕, 桌子, 黑暗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87000"/>
          </a:blip>
          <a:stretch>
            <a:fillRect/>
          </a:stretch>
        </p:blipFill>
        <p:spPr>
          <a:xfrm>
            <a:off x="6493296" y="1115204"/>
            <a:ext cx="5698705" cy="5742797"/>
          </a:xfrm>
          <a:custGeom>
            <a:gdLst>
              <a:gd name="connsiteX0" fmla="*/ 0 w 5698705"/>
              <a:gd name="connsiteY0" fmla="*/ 0 h 5742797"/>
              <a:gd name="connsiteX1" fmla="*/ 5698705 w 5698705"/>
              <a:gd name="connsiteY1" fmla="*/ 0 h 5742797"/>
              <a:gd name="connsiteX2" fmla="*/ 5698705 w 5698705"/>
              <a:gd name="connsiteY2" fmla="*/ 1832462 h 5742797"/>
              <a:gd name="connsiteX3" fmla="*/ 5135500 w 5698705"/>
              <a:gd name="connsiteY3" fmla="*/ 2266934 h 5742797"/>
              <a:gd name="connsiteX4" fmla="*/ 5107340 w 5698705"/>
              <a:gd name="connsiteY4" fmla="*/ 2421818 h 5742797"/>
              <a:gd name="connsiteX5" fmla="*/ 5403026 w 5698705"/>
              <a:gd name="connsiteY5" fmla="*/ 3674968 h 5742797"/>
              <a:gd name="connsiteX6" fmla="*/ 5698705 w 5698705"/>
              <a:gd name="connsiteY6" fmla="*/ 3680547 h 5742797"/>
              <a:gd name="connsiteX7" fmla="*/ 5698705 w 5698705"/>
              <a:gd name="connsiteY7" fmla="*/ 5742797 h 5742797"/>
              <a:gd name="connsiteX8" fmla="*/ 0 w 5698705"/>
              <a:gd name="connsiteY8" fmla="*/ 5742797 h 5742797"/>
              <a:gd name="connsiteX9" fmla="*/ 0 w 5698705"/>
              <a:gd name="connsiteY9" fmla="*/ 5502058 h 5742797"/>
              <a:gd name="connsiteX10" fmla="*/ 939563 w 5698705"/>
              <a:gd name="connsiteY10" fmla="*/ 5618053 h 5742797"/>
              <a:gd name="connsiteX11" fmla="*/ 3093853 w 5698705"/>
              <a:gd name="connsiteY11" fmla="*/ 5054840 h 5742797"/>
              <a:gd name="connsiteX12" fmla="*/ 4009076 w 5698705"/>
              <a:gd name="connsiteY12" fmla="*/ 4801394 h 5742797"/>
              <a:gd name="connsiteX13" fmla="*/ 4262520 w 5698705"/>
              <a:gd name="connsiteY13" fmla="*/ 4167779 h 5742797"/>
              <a:gd name="connsiteX14" fmla="*/ 3361378 w 5698705"/>
              <a:gd name="connsiteY14" fmla="*/ 3421522 h 5742797"/>
              <a:gd name="connsiteX15" fmla="*/ 1207088 w 5698705"/>
              <a:gd name="connsiteY15" fmla="*/ 2830148 h 5742797"/>
              <a:gd name="connsiteX16" fmla="*/ 0 w 5698705"/>
              <a:gd name="connsiteY16" fmla="*/ 3100264 h 57427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698705" h="5742797">
                <a:moveTo>
                  <a:pt x="0" y="0"/>
                </a:moveTo>
                <a:lnTo>
                  <a:pt x="5698705" y="0"/>
                </a:lnTo>
                <a:lnTo>
                  <a:pt x="5698705" y="1832462"/>
                </a:lnTo>
                <a:lnTo>
                  <a:pt x="5135500" y="2266934"/>
                </a:lnTo>
                <a:lnTo>
                  <a:pt x="5107340" y="2421818"/>
                </a:lnTo>
                <a:lnTo>
                  <a:pt x="5403026" y="3674968"/>
                </a:lnTo>
                <a:lnTo>
                  <a:pt x="5698705" y="3680547"/>
                </a:lnTo>
                <a:lnTo>
                  <a:pt x="5698705" y="5742797"/>
                </a:lnTo>
                <a:lnTo>
                  <a:pt x="0" y="5742797"/>
                </a:lnTo>
                <a:lnTo>
                  <a:pt x="0" y="5502058"/>
                </a:lnTo>
                <a:lnTo>
                  <a:pt x="939563" y="5618053"/>
                </a:lnTo>
                <a:lnTo>
                  <a:pt x="3093853" y="5054840"/>
                </a:lnTo>
                <a:lnTo>
                  <a:pt x="4009076" y="4801394"/>
                </a:lnTo>
                <a:lnTo>
                  <a:pt x="4262520" y="4167779"/>
                </a:lnTo>
                <a:lnTo>
                  <a:pt x="3361378" y="3421522"/>
                </a:lnTo>
                <a:lnTo>
                  <a:pt x="1207088" y="2830148"/>
                </a:lnTo>
                <a:lnTo>
                  <a:pt x="0" y="3100264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/>
            <p:custDataLst>
              <p:tags r:id="rId7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图片 103" descr="图片包含 室内, 蛋糕, 桌子, 黑暗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87000"/>
          </a:blip>
          <a:stretch>
            <a:fillRect/>
          </a:stretch>
        </p:blipFill>
        <p:spPr>
          <a:xfrm flipH="1">
            <a:off x="0" y="5795645"/>
            <a:ext cx="3362325" cy="1062355"/>
          </a:xfrm>
          <a:prstGeom prst="rect">
            <a:avLst/>
          </a:prstGeom>
        </p:spPr>
      </p:pic>
      <p:pic>
        <p:nvPicPr>
          <p:cNvPr id="100" name="图片 99" descr="图片包含 室内, 蛋糕, 桌子, 黑暗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352459" y="5881177"/>
            <a:ext cx="4083485" cy="851770"/>
          </a:xfrm>
          <a:custGeom>
            <a:gdLst>
              <a:gd name="connsiteX0" fmla="*/ 0 w 4083485"/>
              <a:gd name="connsiteY0" fmla="*/ 0 h 851770"/>
              <a:gd name="connsiteX1" fmla="*/ 4083485 w 4083485"/>
              <a:gd name="connsiteY1" fmla="*/ 0 h 851770"/>
              <a:gd name="connsiteX2" fmla="*/ 4083485 w 4083485"/>
              <a:gd name="connsiteY2" fmla="*/ 851770 h 851770"/>
              <a:gd name="connsiteX3" fmla="*/ 0 w 4083485"/>
              <a:gd name="connsiteY3" fmla="*/ 851770 h 851770"/>
              <a:gd name="connsiteX4" fmla="*/ 0 w 4083485"/>
              <a:gd name="connsiteY4" fmla="*/ 0 h 851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83485" h="851770">
                <a:moveTo>
                  <a:pt x="0" y="0"/>
                </a:moveTo>
                <a:lnTo>
                  <a:pt x="4083485" y="0"/>
                </a:lnTo>
                <a:lnTo>
                  <a:pt x="4083485" y="851770"/>
                </a:lnTo>
                <a:lnTo>
                  <a:pt x="0" y="85177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5" name="图片 104" descr="图片包含 室内, 蛋糕, 桌子, 黑暗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87000"/>
          </a:blip>
          <a:stretch>
            <a:fillRect/>
          </a:stretch>
        </p:blipFill>
        <p:spPr>
          <a:xfrm>
            <a:off x="6493296" y="1115204"/>
            <a:ext cx="5698705" cy="5742797"/>
          </a:xfrm>
          <a:custGeom>
            <a:gdLst>
              <a:gd name="connsiteX0" fmla="*/ 0 w 5698705"/>
              <a:gd name="connsiteY0" fmla="*/ 0 h 5742797"/>
              <a:gd name="connsiteX1" fmla="*/ 5698705 w 5698705"/>
              <a:gd name="connsiteY1" fmla="*/ 0 h 5742797"/>
              <a:gd name="connsiteX2" fmla="*/ 5698705 w 5698705"/>
              <a:gd name="connsiteY2" fmla="*/ 1832462 h 5742797"/>
              <a:gd name="connsiteX3" fmla="*/ 5135500 w 5698705"/>
              <a:gd name="connsiteY3" fmla="*/ 2266934 h 5742797"/>
              <a:gd name="connsiteX4" fmla="*/ 5107340 w 5698705"/>
              <a:gd name="connsiteY4" fmla="*/ 2421818 h 5742797"/>
              <a:gd name="connsiteX5" fmla="*/ 5403026 w 5698705"/>
              <a:gd name="connsiteY5" fmla="*/ 3674968 h 5742797"/>
              <a:gd name="connsiteX6" fmla="*/ 5698705 w 5698705"/>
              <a:gd name="connsiteY6" fmla="*/ 3680547 h 5742797"/>
              <a:gd name="connsiteX7" fmla="*/ 5698705 w 5698705"/>
              <a:gd name="connsiteY7" fmla="*/ 5742797 h 5742797"/>
              <a:gd name="connsiteX8" fmla="*/ 0 w 5698705"/>
              <a:gd name="connsiteY8" fmla="*/ 5742797 h 5742797"/>
              <a:gd name="connsiteX9" fmla="*/ 0 w 5698705"/>
              <a:gd name="connsiteY9" fmla="*/ 5502058 h 5742797"/>
              <a:gd name="connsiteX10" fmla="*/ 939563 w 5698705"/>
              <a:gd name="connsiteY10" fmla="*/ 5618053 h 5742797"/>
              <a:gd name="connsiteX11" fmla="*/ 3093853 w 5698705"/>
              <a:gd name="connsiteY11" fmla="*/ 5054840 h 5742797"/>
              <a:gd name="connsiteX12" fmla="*/ 4009076 w 5698705"/>
              <a:gd name="connsiteY12" fmla="*/ 4801394 h 5742797"/>
              <a:gd name="connsiteX13" fmla="*/ 4262520 w 5698705"/>
              <a:gd name="connsiteY13" fmla="*/ 4167779 h 5742797"/>
              <a:gd name="connsiteX14" fmla="*/ 3361378 w 5698705"/>
              <a:gd name="connsiteY14" fmla="*/ 3421522 h 5742797"/>
              <a:gd name="connsiteX15" fmla="*/ 1207088 w 5698705"/>
              <a:gd name="connsiteY15" fmla="*/ 2830148 h 5742797"/>
              <a:gd name="connsiteX16" fmla="*/ 0 w 5698705"/>
              <a:gd name="connsiteY16" fmla="*/ 3100264 h 57427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698705" h="5742797">
                <a:moveTo>
                  <a:pt x="0" y="0"/>
                </a:moveTo>
                <a:lnTo>
                  <a:pt x="5698705" y="0"/>
                </a:lnTo>
                <a:lnTo>
                  <a:pt x="5698705" y="1832462"/>
                </a:lnTo>
                <a:lnTo>
                  <a:pt x="5135500" y="2266934"/>
                </a:lnTo>
                <a:lnTo>
                  <a:pt x="5107340" y="2421818"/>
                </a:lnTo>
                <a:lnTo>
                  <a:pt x="5403026" y="3674968"/>
                </a:lnTo>
                <a:lnTo>
                  <a:pt x="5698705" y="3680547"/>
                </a:lnTo>
                <a:lnTo>
                  <a:pt x="5698705" y="5742797"/>
                </a:lnTo>
                <a:lnTo>
                  <a:pt x="0" y="5742797"/>
                </a:lnTo>
                <a:lnTo>
                  <a:pt x="0" y="5502058"/>
                </a:lnTo>
                <a:lnTo>
                  <a:pt x="939563" y="5618053"/>
                </a:lnTo>
                <a:lnTo>
                  <a:pt x="3093853" y="5054840"/>
                </a:lnTo>
                <a:lnTo>
                  <a:pt x="4009076" y="4801394"/>
                </a:lnTo>
                <a:lnTo>
                  <a:pt x="4262520" y="4167779"/>
                </a:lnTo>
                <a:lnTo>
                  <a:pt x="3361378" y="3421522"/>
                </a:lnTo>
                <a:lnTo>
                  <a:pt x="1207088" y="2830148"/>
                </a:lnTo>
                <a:lnTo>
                  <a:pt x="0" y="3100264"/>
                </a:lnTo>
                <a:close/>
              </a:path>
            </a:pathLst>
          </a:custGeom>
        </p:spPr>
      </p:pic>
      <p:sp>
        <p:nvSpPr>
          <p:cNvPr id="14" name="正文"/>
          <p:cNvSpPr txBox="1">
            <a:spLocks noGrp="1"/>
          </p:cNvSpPr>
          <p:nvPr>
            <p:ph idx="5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8"/>
            </p:custDataLst>
          </p:nvPr>
        </p:nvSpPr>
        <p:spPr>
          <a:xfrm>
            <a:off x="6235065" y="1371600"/>
            <a:ext cx="5342255" cy="456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汉仪大宋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330" y="1371600"/>
            <a:ext cx="5342255" cy="4578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汉仪大宋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图片 103" descr="图片包含 室内, 蛋糕, 桌子, 黑暗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87000"/>
          </a:blip>
          <a:stretch>
            <a:fillRect/>
          </a:stretch>
        </p:blipFill>
        <p:spPr>
          <a:xfrm flipH="1">
            <a:off x="0" y="5795645"/>
            <a:ext cx="3362325" cy="1062355"/>
          </a:xfrm>
          <a:prstGeom prst="rect">
            <a:avLst/>
          </a:prstGeom>
        </p:spPr>
      </p:pic>
      <p:pic>
        <p:nvPicPr>
          <p:cNvPr id="100" name="图片 99" descr="图片包含 室内, 蛋糕, 桌子, 黑暗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352459" y="5881177"/>
            <a:ext cx="4083485" cy="851770"/>
          </a:xfrm>
          <a:custGeom>
            <a:gdLst>
              <a:gd name="connsiteX0" fmla="*/ 0 w 4083485"/>
              <a:gd name="connsiteY0" fmla="*/ 0 h 851770"/>
              <a:gd name="connsiteX1" fmla="*/ 4083485 w 4083485"/>
              <a:gd name="connsiteY1" fmla="*/ 0 h 851770"/>
              <a:gd name="connsiteX2" fmla="*/ 4083485 w 4083485"/>
              <a:gd name="connsiteY2" fmla="*/ 851770 h 851770"/>
              <a:gd name="connsiteX3" fmla="*/ 0 w 4083485"/>
              <a:gd name="connsiteY3" fmla="*/ 851770 h 851770"/>
              <a:gd name="connsiteX4" fmla="*/ 0 w 4083485"/>
              <a:gd name="connsiteY4" fmla="*/ 0 h 851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83485" h="851770">
                <a:moveTo>
                  <a:pt x="0" y="0"/>
                </a:moveTo>
                <a:lnTo>
                  <a:pt x="4083485" y="0"/>
                </a:lnTo>
                <a:lnTo>
                  <a:pt x="4083485" y="851770"/>
                </a:lnTo>
                <a:lnTo>
                  <a:pt x="0" y="85177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5" name="图片 104" descr="图片包含 室内, 蛋糕, 桌子, 黑暗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87000"/>
          </a:blip>
          <a:stretch>
            <a:fillRect/>
          </a:stretch>
        </p:blipFill>
        <p:spPr>
          <a:xfrm>
            <a:off x="6493296" y="1115204"/>
            <a:ext cx="5698705" cy="5742797"/>
          </a:xfrm>
          <a:custGeom>
            <a:gdLst>
              <a:gd name="connsiteX0" fmla="*/ 0 w 5698705"/>
              <a:gd name="connsiteY0" fmla="*/ 0 h 5742797"/>
              <a:gd name="connsiteX1" fmla="*/ 5698705 w 5698705"/>
              <a:gd name="connsiteY1" fmla="*/ 0 h 5742797"/>
              <a:gd name="connsiteX2" fmla="*/ 5698705 w 5698705"/>
              <a:gd name="connsiteY2" fmla="*/ 1832462 h 5742797"/>
              <a:gd name="connsiteX3" fmla="*/ 5135500 w 5698705"/>
              <a:gd name="connsiteY3" fmla="*/ 2266934 h 5742797"/>
              <a:gd name="connsiteX4" fmla="*/ 5107340 w 5698705"/>
              <a:gd name="connsiteY4" fmla="*/ 2421818 h 5742797"/>
              <a:gd name="connsiteX5" fmla="*/ 5403026 w 5698705"/>
              <a:gd name="connsiteY5" fmla="*/ 3674968 h 5742797"/>
              <a:gd name="connsiteX6" fmla="*/ 5698705 w 5698705"/>
              <a:gd name="connsiteY6" fmla="*/ 3680547 h 5742797"/>
              <a:gd name="connsiteX7" fmla="*/ 5698705 w 5698705"/>
              <a:gd name="connsiteY7" fmla="*/ 5742797 h 5742797"/>
              <a:gd name="connsiteX8" fmla="*/ 0 w 5698705"/>
              <a:gd name="connsiteY8" fmla="*/ 5742797 h 5742797"/>
              <a:gd name="connsiteX9" fmla="*/ 0 w 5698705"/>
              <a:gd name="connsiteY9" fmla="*/ 5502058 h 5742797"/>
              <a:gd name="connsiteX10" fmla="*/ 939563 w 5698705"/>
              <a:gd name="connsiteY10" fmla="*/ 5618053 h 5742797"/>
              <a:gd name="connsiteX11" fmla="*/ 3093853 w 5698705"/>
              <a:gd name="connsiteY11" fmla="*/ 5054840 h 5742797"/>
              <a:gd name="connsiteX12" fmla="*/ 4009076 w 5698705"/>
              <a:gd name="connsiteY12" fmla="*/ 4801394 h 5742797"/>
              <a:gd name="connsiteX13" fmla="*/ 4262520 w 5698705"/>
              <a:gd name="connsiteY13" fmla="*/ 4167779 h 5742797"/>
              <a:gd name="connsiteX14" fmla="*/ 3361378 w 5698705"/>
              <a:gd name="connsiteY14" fmla="*/ 3421522 h 5742797"/>
              <a:gd name="connsiteX15" fmla="*/ 1207088 w 5698705"/>
              <a:gd name="connsiteY15" fmla="*/ 2830148 h 5742797"/>
              <a:gd name="connsiteX16" fmla="*/ 0 w 5698705"/>
              <a:gd name="connsiteY16" fmla="*/ 3100264 h 57427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698705" h="5742797">
                <a:moveTo>
                  <a:pt x="0" y="0"/>
                </a:moveTo>
                <a:lnTo>
                  <a:pt x="5698705" y="0"/>
                </a:lnTo>
                <a:lnTo>
                  <a:pt x="5698705" y="1832462"/>
                </a:lnTo>
                <a:lnTo>
                  <a:pt x="5135500" y="2266934"/>
                </a:lnTo>
                <a:lnTo>
                  <a:pt x="5107340" y="2421818"/>
                </a:lnTo>
                <a:lnTo>
                  <a:pt x="5403026" y="3674968"/>
                </a:lnTo>
                <a:lnTo>
                  <a:pt x="5698705" y="3680547"/>
                </a:lnTo>
                <a:lnTo>
                  <a:pt x="5698705" y="5742797"/>
                </a:lnTo>
                <a:lnTo>
                  <a:pt x="0" y="5742797"/>
                </a:lnTo>
                <a:lnTo>
                  <a:pt x="0" y="5502058"/>
                </a:lnTo>
                <a:lnTo>
                  <a:pt x="939563" y="5618053"/>
                </a:lnTo>
                <a:lnTo>
                  <a:pt x="3093853" y="5054840"/>
                </a:lnTo>
                <a:lnTo>
                  <a:pt x="4009076" y="4801394"/>
                </a:lnTo>
                <a:lnTo>
                  <a:pt x="4262520" y="4167779"/>
                </a:lnTo>
                <a:lnTo>
                  <a:pt x="3361378" y="3421522"/>
                </a:lnTo>
                <a:lnTo>
                  <a:pt x="1207088" y="2830148"/>
                </a:lnTo>
                <a:lnTo>
                  <a:pt x="0" y="3100264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5" name="图片 104" descr="图片包含 室内, 蛋糕, 桌子, 黑暗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87000"/>
          </a:blip>
          <a:stretch>
            <a:fillRect/>
          </a:stretch>
        </p:blipFill>
        <p:spPr>
          <a:xfrm>
            <a:off x="6493296" y="1115204"/>
            <a:ext cx="5698705" cy="5742797"/>
          </a:xfrm>
          <a:custGeom>
            <a:gdLst>
              <a:gd name="connsiteX0" fmla="*/ 0 w 5698705"/>
              <a:gd name="connsiteY0" fmla="*/ 0 h 5742797"/>
              <a:gd name="connsiteX1" fmla="*/ 5698705 w 5698705"/>
              <a:gd name="connsiteY1" fmla="*/ 0 h 5742797"/>
              <a:gd name="connsiteX2" fmla="*/ 5698705 w 5698705"/>
              <a:gd name="connsiteY2" fmla="*/ 1832462 h 5742797"/>
              <a:gd name="connsiteX3" fmla="*/ 5135500 w 5698705"/>
              <a:gd name="connsiteY3" fmla="*/ 2266934 h 5742797"/>
              <a:gd name="connsiteX4" fmla="*/ 5107340 w 5698705"/>
              <a:gd name="connsiteY4" fmla="*/ 2421818 h 5742797"/>
              <a:gd name="connsiteX5" fmla="*/ 5403026 w 5698705"/>
              <a:gd name="connsiteY5" fmla="*/ 3674968 h 5742797"/>
              <a:gd name="connsiteX6" fmla="*/ 5698705 w 5698705"/>
              <a:gd name="connsiteY6" fmla="*/ 3680547 h 5742797"/>
              <a:gd name="connsiteX7" fmla="*/ 5698705 w 5698705"/>
              <a:gd name="connsiteY7" fmla="*/ 5742797 h 5742797"/>
              <a:gd name="connsiteX8" fmla="*/ 0 w 5698705"/>
              <a:gd name="connsiteY8" fmla="*/ 5742797 h 5742797"/>
              <a:gd name="connsiteX9" fmla="*/ 0 w 5698705"/>
              <a:gd name="connsiteY9" fmla="*/ 5502058 h 5742797"/>
              <a:gd name="connsiteX10" fmla="*/ 939563 w 5698705"/>
              <a:gd name="connsiteY10" fmla="*/ 5618053 h 5742797"/>
              <a:gd name="connsiteX11" fmla="*/ 3093853 w 5698705"/>
              <a:gd name="connsiteY11" fmla="*/ 5054840 h 5742797"/>
              <a:gd name="connsiteX12" fmla="*/ 4009076 w 5698705"/>
              <a:gd name="connsiteY12" fmla="*/ 4801394 h 5742797"/>
              <a:gd name="connsiteX13" fmla="*/ 4262520 w 5698705"/>
              <a:gd name="connsiteY13" fmla="*/ 4167779 h 5742797"/>
              <a:gd name="connsiteX14" fmla="*/ 3361378 w 5698705"/>
              <a:gd name="connsiteY14" fmla="*/ 3421522 h 5742797"/>
              <a:gd name="connsiteX15" fmla="*/ 1207088 w 5698705"/>
              <a:gd name="connsiteY15" fmla="*/ 2830148 h 5742797"/>
              <a:gd name="connsiteX16" fmla="*/ 0 w 5698705"/>
              <a:gd name="connsiteY16" fmla="*/ 3100264 h 57427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698705" h="5742797">
                <a:moveTo>
                  <a:pt x="0" y="0"/>
                </a:moveTo>
                <a:lnTo>
                  <a:pt x="5698705" y="0"/>
                </a:lnTo>
                <a:lnTo>
                  <a:pt x="5698705" y="1832462"/>
                </a:lnTo>
                <a:lnTo>
                  <a:pt x="5135500" y="2266934"/>
                </a:lnTo>
                <a:lnTo>
                  <a:pt x="5107340" y="2421818"/>
                </a:lnTo>
                <a:lnTo>
                  <a:pt x="5403026" y="3674968"/>
                </a:lnTo>
                <a:lnTo>
                  <a:pt x="5698705" y="3680547"/>
                </a:lnTo>
                <a:lnTo>
                  <a:pt x="5698705" y="5742797"/>
                </a:lnTo>
                <a:lnTo>
                  <a:pt x="0" y="5742797"/>
                </a:lnTo>
                <a:lnTo>
                  <a:pt x="0" y="5502058"/>
                </a:lnTo>
                <a:lnTo>
                  <a:pt x="939563" y="5618053"/>
                </a:lnTo>
                <a:lnTo>
                  <a:pt x="3093853" y="5054840"/>
                </a:lnTo>
                <a:lnTo>
                  <a:pt x="4009076" y="4801394"/>
                </a:lnTo>
                <a:lnTo>
                  <a:pt x="4262520" y="4167779"/>
                </a:lnTo>
                <a:lnTo>
                  <a:pt x="3361378" y="3421522"/>
                </a:lnTo>
                <a:lnTo>
                  <a:pt x="1207088" y="2830148"/>
                </a:lnTo>
                <a:lnTo>
                  <a:pt x="0" y="3100264"/>
                </a:lnTo>
                <a:close/>
              </a:path>
            </a:pathLst>
          </a:custGeom>
        </p:spPr>
      </p:pic>
      <p:pic>
        <p:nvPicPr>
          <p:cNvPr id="100" name="图片 99" descr="图片包含 室内, 蛋糕, 桌子, 黑暗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352459" y="5881177"/>
            <a:ext cx="4083485" cy="851770"/>
          </a:xfrm>
          <a:custGeom>
            <a:gdLst>
              <a:gd name="connsiteX0" fmla="*/ 0 w 4083485"/>
              <a:gd name="connsiteY0" fmla="*/ 0 h 851770"/>
              <a:gd name="connsiteX1" fmla="*/ 4083485 w 4083485"/>
              <a:gd name="connsiteY1" fmla="*/ 0 h 851770"/>
              <a:gd name="connsiteX2" fmla="*/ 4083485 w 4083485"/>
              <a:gd name="connsiteY2" fmla="*/ 851770 h 851770"/>
              <a:gd name="connsiteX3" fmla="*/ 0 w 4083485"/>
              <a:gd name="connsiteY3" fmla="*/ 851770 h 851770"/>
              <a:gd name="connsiteX4" fmla="*/ 0 w 4083485"/>
              <a:gd name="connsiteY4" fmla="*/ 0 h 851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83485" h="851770">
                <a:moveTo>
                  <a:pt x="0" y="0"/>
                </a:moveTo>
                <a:lnTo>
                  <a:pt x="4083485" y="0"/>
                </a:lnTo>
                <a:lnTo>
                  <a:pt x="4083485" y="851770"/>
                </a:lnTo>
                <a:lnTo>
                  <a:pt x="0" y="85177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4" name="图片 103" descr="图片包含 室内, 蛋糕, 桌子, 黑暗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87000"/>
          </a:blip>
          <a:stretch>
            <a:fillRect/>
          </a:stretch>
        </p:blipFill>
        <p:spPr>
          <a:xfrm flipH="1">
            <a:off x="0" y="5795645"/>
            <a:ext cx="3362325" cy="1062355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汉仪大宋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汉仪大宋简" panose="02010600000101010101" charset="-122"/>
                <a:ea typeface="汉仪大宋简" panose="02010600000101010101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pic>
        <p:nvPicPr>
          <p:cNvPr id="104" name="图片 103" descr="图片包含 室内, 蛋糕, 桌子, 黑暗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87000"/>
          </a:blip>
          <a:stretch>
            <a:fillRect/>
          </a:stretch>
        </p:blipFill>
        <p:spPr>
          <a:xfrm flipH="1">
            <a:off x="0" y="5795645"/>
            <a:ext cx="3362325" cy="1062355"/>
          </a:xfrm>
          <a:prstGeom prst="rect">
            <a:avLst/>
          </a:prstGeom>
        </p:spPr>
      </p:pic>
      <p:pic>
        <p:nvPicPr>
          <p:cNvPr id="100" name="图片 99" descr="图片包含 室内, 蛋糕, 桌子, 黑暗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352459" y="5881177"/>
            <a:ext cx="4083485" cy="851770"/>
          </a:xfrm>
          <a:custGeom>
            <a:gdLst>
              <a:gd name="connsiteX0" fmla="*/ 0 w 4083485"/>
              <a:gd name="connsiteY0" fmla="*/ 0 h 851770"/>
              <a:gd name="connsiteX1" fmla="*/ 4083485 w 4083485"/>
              <a:gd name="connsiteY1" fmla="*/ 0 h 851770"/>
              <a:gd name="connsiteX2" fmla="*/ 4083485 w 4083485"/>
              <a:gd name="connsiteY2" fmla="*/ 851770 h 851770"/>
              <a:gd name="connsiteX3" fmla="*/ 0 w 4083485"/>
              <a:gd name="connsiteY3" fmla="*/ 851770 h 851770"/>
              <a:gd name="connsiteX4" fmla="*/ 0 w 4083485"/>
              <a:gd name="connsiteY4" fmla="*/ 0 h 851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83485" h="851770">
                <a:moveTo>
                  <a:pt x="0" y="0"/>
                </a:moveTo>
                <a:lnTo>
                  <a:pt x="4083485" y="0"/>
                </a:lnTo>
                <a:lnTo>
                  <a:pt x="4083485" y="851770"/>
                </a:lnTo>
                <a:lnTo>
                  <a:pt x="0" y="85177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5" name="图片 104" descr="图片包含 室内, 蛋糕, 桌子, 黑暗&#10;&#10;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alphaModFix amt="87000"/>
          </a:blip>
          <a:stretch>
            <a:fillRect/>
          </a:stretch>
        </p:blipFill>
        <p:spPr>
          <a:xfrm>
            <a:off x="6493296" y="1115204"/>
            <a:ext cx="5698705" cy="5742797"/>
          </a:xfrm>
          <a:custGeom>
            <a:gdLst>
              <a:gd name="connsiteX0" fmla="*/ 0 w 5698705"/>
              <a:gd name="connsiteY0" fmla="*/ 0 h 5742797"/>
              <a:gd name="connsiteX1" fmla="*/ 5698705 w 5698705"/>
              <a:gd name="connsiteY1" fmla="*/ 0 h 5742797"/>
              <a:gd name="connsiteX2" fmla="*/ 5698705 w 5698705"/>
              <a:gd name="connsiteY2" fmla="*/ 1832462 h 5742797"/>
              <a:gd name="connsiteX3" fmla="*/ 5135500 w 5698705"/>
              <a:gd name="connsiteY3" fmla="*/ 2266934 h 5742797"/>
              <a:gd name="connsiteX4" fmla="*/ 5107340 w 5698705"/>
              <a:gd name="connsiteY4" fmla="*/ 2421818 h 5742797"/>
              <a:gd name="connsiteX5" fmla="*/ 5403026 w 5698705"/>
              <a:gd name="connsiteY5" fmla="*/ 3674968 h 5742797"/>
              <a:gd name="connsiteX6" fmla="*/ 5698705 w 5698705"/>
              <a:gd name="connsiteY6" fmla="*/ 3680547 h 5742797"/>
              <a:gd name="connsiteX7" fmla="*/ 5698705 w 5698705"/>
              <a:gd name="connsiteY7" fmla="*/ 5742797 h 5742797"/>
              <a:gd name="connsiteX8" fmla="*/ 0 w 5698705"/>
              <a:gd name="connsiteY8" fmla="*/ 5742797 h 5742797"/>
              <a:gd name="connsiteX9" fmla="*/ 0 w 5698705"/>
              <a:gd name="connsiteY9" fmla="*/ 5502058 h 5742797"/>
              <a:gd name="connsiteX10" fmla="*/ 939563 w 5698705"/>
              <a:gd name="connsiteY10" fmla="*/ 5618053 h 5742797"/>
              <a:gd name="connsiteX11" fmla="*/ 3093853 w 5698705"/>
              <a:gd name="connsiteY11" fmla="*/ 5054840 h 5742797"/>
              <a:gd name="connsiteX12" fmla="*/ 4009076 w 5698705"/>
              <a:gd name="connsiteY12" fmla="*/ 4801394 h 5742797"/>
              <a:gd name="connsiteX13" fmla="*/ 4262520 w 5698705"/>
              <a:gd name="connsiteY13" fmla="*/ 4167779 h 5742797"/>
              <a:gd name="connsiteX14" fmla="*/ 3361378 w 5698705"/>
              <a:gd name="connsiteY14" fmla="*/ 3421522 h 5742797"/>
              <a:gd name="connsiteX15" fmla="*/ 1207088 w 5698705"/>
              <a:gd name="connsiteY15" fmla="*/ 2830148 h 5742797"/>
              <a:gd name="connsiteX16" fmla="*/ 0 w 5698705"/>
              <a:gd name="connsiteY16" fmla="*/ 3100264 h 57427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698705" h="5742797">
                <a:moveTo>
                  <a:pt x="0" y="0"/>
                </a:moveTo>
                <a:lnTo>
                  <a:pt x="5698705" y="0"/>
                </a:lnTo>
                <a:lnTo>
                  <a:pt x="5698705" y="1832462"/>
                </a:lnTo>
                <a:lnTo>
                  <a:pt x="5135500" y="2266934"/>
                </a:lnTo>
                <a:lnTo>
                  <a:pt x="5107340" y="2421818"/>
                </a:lnTo>
                <a:lnTo>
                  <a:pt x="5403026" y="3674968"/>
                </a:lnTo>
                <a:lnTo>
                  <a:pt x="5698705" y="3680547"/>
                </a:lnTo>
                <a:lnTo>
                  <a:pt x="5698705" y="5742797"/>
                </a:lnTo>
                <a:lnTo>
                  <a:pt x="0" y="5742797"/>
                </a:lnTo>
                <a:lnTo>
                  <a:pt x="0" y="5502058"/>
                </a:lnTo>
                <a:lnTo>
                  <a:pt x="939563" y="5618053"/>
                </a:lnTo>
                <a:lnTo>
                  <a:pt x="3093853" y="5054840"/>
                </a:lnTo>
                <a:lnTo>
                  <a:pt x="4009076" y="4801394"/>
                </a:lnTo>
                <a:lnTo>
                  <a:pt x="4262520" y="4167779"/>
                </a:lnTo>
                <a:lnTo>
                  <a:pt x="3361378" y="3421522"/>
                </a:lnTo>
                <a:lnTo>
                  <a:pt x="1207088" y="2830148"/>
                </a:lnTo>
                <a:lnTo>
                  <a:pt x="0" y="3100264"/>
                </a:lnTo>
                <a:close/>
              </a:path>
            </a:pathLst>
          </a:cu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图片 103" descr="图片包含 室内, 蛋糕, 桌子, 黑暗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87000"/>
          </a:blip>
          <a:stretch>
            <a:fillRect/>
          </a:stretch>
        </p:blipFill>
        <p:spPr>
          <a:xfrm flipH="1">
            <a:off x="0" y="5795645"/>
            <a:ext cx="3362325" cy="1062355"/>
          </a:xfrm>
          <a:prstGeom prst="rect">
            <a:avLst/>
          </a:prstGeom>
        </p:spPr>
      </p:pic>
      <p:pic>
        <p:nvPicPr>
          <p:cNvPr id="100" name="图片 99" descr="图片包含 室内, 蛋糕, 桌子, 黑暗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352459" y="5881177"/>
            <a:ext cx="4083485" cy="851770"/>
          </a:xfrm>
          <a:custGeom>
            <a:gdLst>
              <a:gd name="connsiteX0" fmla="*/ 0 w 4083485"/>
              <a:gd name="connsiteY0" fmla="*/ 0 h 851770"/>
              <a:gd name="connsiteX1" fmla="*/ 4083485 w 4083485"/>
              <a:gd name="connsiteY1" fmla="*/ 0 h 851770"/>
              <a:gd name="connsiteX2" fmla="*/ 4083485 w 4083485"/>
              <a:gd name="connsiteY2" fmla="*/ 851770 h 851770"/>
              <a:gd name="connsiteX3" fmla="*/ 0 w 4083485"/>
              <a:gd name="connsiteY3" fmla="*/ 851770 h 851770"/>
              <a:gd name="connsiteX4" fmla="*/ 0 w 4083485"/>
              <a:gd name="connsiteY4" fmla="*/ 0 h 851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83485" h="851770">
                <a:moveTo>
                  <a:pt x="0" y="0"/>
                </a:moveTo>
                <a:lnTo>
                  <a:pt x="4083485" y="0"/>
                </a:lnTo>
                <a:lnTo>
                  <a:pt x="4083485" y="851770"/>
                </a:lnTo>
                <a:lnTo>
                  <a:pt x="0" y="85177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5" name="图片 104" descr="图片包含 室内, 蛋糕, 桌子, 黑暗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87000"/>
          </a:blip>
          <a:stretch>
            <a:fillRect/>
          </a:stretch>
        </p:blipFill>
        <p:spPr>
          <a:xfrm>
            <a:off x="6493296" y="1115204"/>
            <a:ext cx="5698705" cy="5742797"/>
          </a:xfrm>
          <a:custGeom>
            <a:gdLst>
              <a:gd name="connsiteX0" fmla="*/ 0 w 5698705"/>
              <a:gd name="connsiteY0" fmla="*/ 0 h 5742797"/>
              <a:gd name="connsiteX1" fmla="*/ 5698705 w 5698705"/>
              <a:gd name="connsiteY1" fmla="*/ 0 h 5742797"/>
              <a:gd name="connsiteX2" fmla="*/ 5698705 w 5698705"/>
              <a:gd name="connsiteY2" fmla="*/ 1832462 h 5742797"/>
              <a:gd name="connsiteX3" fmla="*/ 5135500 w 5698705"/>
              <a:gd name="connsiteY3" fmla="*/ 2266934 h 5742797"/>
              <a:gd name="connsiteX4" fmla="*/ 5107340 w 5698705"/>
              <a:gd name="connsiteY4" fmla="*/ 2421818 h 5742797"/>
              <a:gd name="connsiteX5" fmla="*/ 5403026 w 5698705"/>
              <a:gd name="connsiteY5" fmla="*/ 3674968 h 5742797"/>
              <a:gd name="connsiteX6" fmla="*/ 5698705 w 5698705"/>
              <a:gd name="connsiteY6" fmla="*/ 3680547 h 5742797"/>
              <a:gd name="connsiteX7" fmla="*/ 5698705 w 5698705"/>
              <a:gd name="connsiteY7" fmla="*/ 5742797 h 5742797"/>
              <a:gd name="connsiteX8" fmla="*/ 0 w 5698705"/>
              <a:gd name="connsiteY8" fmla="*/ 5742797 h 5742797"/>
              <a:gd name="connsiteX9" fmla="*/ 0 w 5698705"/>
              <a:gd name="connsiteY9" fmla="*/ 5502058 h 5742797"/>
              <a:gd name="connsiteX10" fmla="*/ 939563 w 5698705"/>
              <a:gd name="connsiteY10" fmla="*/ 5618053 h 5742797"/>
              <a:gd name="connsiteX11" fmla="*/ 3093853 w 5698705"/>
              <a:gd name="connsiteY11" fmla="*/ 5054840 h 5742797"/>
              <a:gd name="connsiteX12" fmla="*/ 4009076 w 5698705"/>
              <a:gd name="connsiteY12" fmla="*/ 4801394 h 5742797"/>
              <a:gd name="connsiteX13" fmla="*/ 4262520 w 5698705"/>
              <a:gd name="connsiteY13" fmla="*/ 4167779 h 5742797"/>
              <a:gd name="connsiteX14" fmla="*/ 3361378 w 5698705"/>
              <a:gd name="connsiteY14" fmla="*/ 3421522 h 5742797"/>
              <a:gd name="connsiteX15" fmla="*/ 1207088 w 5698705"/>
              <a:gd name="connsiteY15" fmla="*/ 2830148 h 5742797"/>
              <a:gd name="connsiteX16" fmla="*/ 0 w 5698705"/>
              <a:gd name="connsiteY16" fmla="*/ 3100264 h 57427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698705" h="5742797">
                <a:moveTo>
                  <a:pt x="0" y="0"/>
                </a:moveTo>
                <a:lnTo>
                  <a:pt x="5698705" y="0"/>
                </a:lnTo>
                <a:lnTo>
                  <a:pt x="5698705" y="1832462"/>
                </a:lnTo>
                <a:lnTo>
                  <a:pt x="5135500" y="2266934"/>
                </a:lnTo>
                <a:lnTo>
                  <a:pt x="5107340" y="2421818"/>
                </a:lnTo>
                <a:lnTo>
                  <a:pt x="5403026" y="3674968"/>
                </a:lnTo>
                <a:lnTo>
                  <a:pt x="5698705" y="3680547"/>
                </a:lnTo>
                <a:lnTo>
                  <a:pt x="5698705" y="5742797"/>
                </a:lnTo>
                <a:lnTo>
                  <a:pt x="0" y="5742797"/>
                </a:lnTo>
                <a:lnTo>
                  <a:pt x="0" y="5502058"/>
                </a:lnTo>
                <a:lnTo>
                  <a:pt x="939563" y="5618053"/>
                </a:lnTo>
                <a:lnTo>
                  <a:pt x="3093853" y="5054840"/>
                </a:lnTo>
                <a:lnTo>
                  <a:pt x="4009076" y="4801394"/>
                </a:lnTo>
                <a:lnTo>
                  <a:pt x="4262520" y="4167779"/>
                </a:lnTo>
                <a:lnTo>
                  <a:pt x="3361378" y="3421522"/>
                </a:lnTo>
                <a:lnTo>
                  <a:pt x="1207088" y="2830148"/>
                </a:lnTo>
                <a:lnTo>
                  <a:pt x="0" y="3100264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08400" y="132480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大宋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VCG211356068441" descr="图片包含 室内, 蛋糕, 桌子, 黑暗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20000"/>
          </a:blip>
          <a:stretch>
            <a:fillRect/>
          </a:stretch>
        </p:blipFill>
        <p:spPr>
          <a:xfrm>
            <a:off x="266445" y="3954868"/>
            <a:ext cx="3791988" cy="2480153"/>
          </a:xfrm>
          <a:custGeom>
            <a:gdLst>
              <a:gd name="connsiteX0" fmla="*/ 1073840 w 3791988"/>
              <a:gd name="connsiteY0" fmla="*/ 0 h 2480153"/>
              <a:gd name="connsiteX1" fmla="*/ 2990322 w 3791988"/>
              <a:gd name="connsiteY1" fmla="*/ 526093 h 2480153"/>
              <a:gd name="connsiteX2" fmla="*/ 3791988 w 3791988"/>
              <a:gd name="connsiteY2" fmla="*/ 1189972 h 2480153"/>
              <a:gd name="connsiteX3" fmla="*/ 3566520 w 3791988"/>
              <a:gd name="connsiteY3" fmla="*/ 1753643 h 2480153"/>
              <a:gd name="connsiteX4" fmla="*/ 2752328 w 3791988"/>
              <a:gd name="connsiteY4" fmla="*/ 1979112 h 2480153"/>
              <a:gd name="connsiteX5" fmla="*/ 835846 w 3791988"/>
              <a:gd name="connsiteY5" fmla="*/ 2480153 h 2480153"/>
              <a:gd name="connsiteX6" fmla="*/ 0 w 3791988"/>
              <a:gd name="connsiteY6" fmla="*/ 2376962 h 2480153"/>
              <a:gd name="connsiteX7" fmla="*/ 0 w 3791988"/>
              <a:gd name="connsiteY7" fmla="*/ 240299 h 2480153"/>
              <a:gd name="connsiteX8" fmla="*/ 1073840 w 3791988"/>
              <a:gd name="connsiteY8" fmla="*/ 0 h 24801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91988" h="2480153">
                <a:moveTo>
                  <a:pt x="1073840" y="0"/>
                </a:moveTo>
                <a:lnTo>
                  <a:pt x="2990322" y="526093"/>
                </a:lnTo>
                <a:lnTo>
                  <a:pt x="3791988" y="1189972"/>
                </a:lnTo>
                <a:lnTo>
                  <a:pt x="3566520" y="1753643"/>
                </a:lnTo>
                <a:lnTo>
                  <a:pt x="2752328" y="1979112"/>
                </a:lnTo>
                <a:lnTo>
                  <a:pt x="835846" y="2480153"/>
                </a:lnTo>
                <a:lnTo>
                  <a:pt x="0" y="2376962"/>
                </a:lnTo>
                <a:lnTo>
                  <a:pt x="0" y="240299"/>
                </a:lnTo>
                <a:lnTo>
                  <a:pt x="1073840" y="0"/>
                </a:lnTo>
                <a:close/>
              </a:path>
            </a:pathLst>
          </a:custGeom>
        </p:spPr>
      </p:pic>
      <p:pic>
        <p:nvPicPr>
          <p:cNvPr id="13" name="VCG211356068441" descr="图片包含 室内, 蛋糕, 桌子, 黑暗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88100" y="5799551"/>
            <a:ext cx="4083485" cy="851770"/>
          </a:xfrm>
          <a:custGeom>
            <a:gdLst>
              <a:gd name="connsiteX0" fmla="*/ 0 w 4083485"/>
              <a:gd name="connsiteY0" fmla="*/ 0 h 851770"/>
              <a:gd name="connsiteX1" fmla="*/ 4083485 w 4083485"/>
              <a:gd name="connsiteY1" fmla="*/ 0 h 851770"/>
              <a:gd name="connsiteX2" fmla="*/ 4083485 w 4083485"/>
              <a:gd name="connsiteY2" fmla="*/ 851770 h 851770"/>
              <a:gd name="connsiteX3" fmla="*/ 0 w 4083485"/>
              <a:gd name="connsiteY3" fmla="*/ 851770 h 851770"/>
              <a:gd name="connsiteX4" fmla="*/ 0 w 4083485"/>
              <a:gd name="connsiteY4" fmla="*/ 0 h 851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83485" h="851770">
                <a:moveTo>
                  <a:pt x="0" y="0"/>
                </a:moveTo>
                <a:lnTo>
                  <a:pt x="4083485" y="0"/>
                </a:lnTo>
                <a:lnTo>
                  <a:pt x="4083485" y="851770"/>
                </a:lnTo>
                <a:lnTo>
                  <a:pt x="0" y="85177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VCG211356068441" descr="图片包含 室内, 蛋糕, 桌子, 黑暗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582445" y="2843513"/>
            <a:ext cx="1782073" cy="2610560"/>
          </a:xfrm>
          <a:custGeom>
            <a:gdLst>
              <a:gd name="connsiteX0" fmla="*/ 346343 w 1782073"/>
              <a:gd name="connsiteY0" fmla="*/ 0 h 2610560"/>
              <a:gd name="connsiteX1" fmla="*/ 375781 w 1782073"/>
              <a:gd name="connsiteY1" fmla="*/ 713879 h 2610560"/>
              <a:gd name="connsiteX2" fmla="*/ 801666 w 1782073"/>
              <a:gd name="connsiteY2" fmla="*/ 1214920 h 2610560"/>
              <a:gd name="connsiteX3" fmla="*/ 1678488 w 1782073"/>
              <a:gd name="connsiteY3" fmla="*/ 2467523 h 2610560"/>
              <a:gd name="connsiteX4" fmla="*/ 1728592 w 1782073"/>
              <a:gd name="connsiteY4" fmla="*/ 2605309 h 2610560"/>
              <a:gd name="connsiteX5" fmla="*/ 1782073 w 1782073"/>
              <a:gd name="connsiteY5" fmla="*/ 2605309 h 2610560"/>
              <a:gd name="connsiteX6" fmla="*/ 1743566 w 1782073"/>
              <a:gd name="connsiteY6" fmla="*/ 2610560 h 2610560"/>
              <a:gd name="connsiteX7" fmla="*/ 494795 w 1782073"/>
              <a:gd name="connsiteY7" fmla="*/ 2586999 h 2610560"/>
              <a:gd name="connsiteX8" fmla="*/ 0 w 1782073"/>
              <a:gd name="connsiteY8" fmla="*/ 490006 h 2610560"/>
              <a:gd name="connsiteX9" fmla="*/ 47123 w 1782073"/>
              <a:gd name="connsiteY9" fmla="*/ 230827 h 2610560"/>
              <a:gd name="connsiteX10" fmla="*/ 346343 w 1782073"/>
              <a:gd name="connsiteY10" fmla="*/ 0 h 26105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82072" h="2610560">
                <a:moveTo>
                  <a:pt x="346343" y="0"/>
                </a:moveTo>
                <a:lnTo>
                  <a:pt x="375781" y="713879"/>
                </a:lnTo>
                <a:cubicBezTo>
                  <a:pt x="375781" y="989799"/>
                  <a:pt x="358067" y="771321"/>
                  <a:pt x="801666" y="1214920"/>
                </a:cubicBezTo>
                <a:lnTo>
                  <a:pt x="1678488" y="2467523"/>
                </a:lnTo>
                <a:lnTo>
                  <a:pt x="1728592" y="2605309"/>
                </a:lnTo>
                <a:lnTo>
                  <a:pt x="1782073" y="2605309"/>
                </a:lnTo>
                <a:lnTo>
                  <a:pt x="1743566" y="2610560"/>
                </a:lnTo>
                <a:lnTo>
                  <a:pt x="494795" y="2586999"/>
                </a:lnTo>
                <a:lnTo>
                  <a:pt x="0" y="490006"/>
                </a:lnTo>
                <a:lnTo>
                  <a:pt x="47123" y="230827"/>
                </a:lnTo>
                <a:lnTo>
                  <a:pt x="346343" y="0"/>
                </a:lnTo>
                <a:close/>
              </a:path>
            </a:pathLst>
          </a:custGeom>
        </p:spPr>
      </p:pic>
      <p:pic>
        <p:nvPicPr>
          <p:cNvPr id="9" name="VCG211356068441" descr="图片包含 室内, 蛋糕, 桌子, 黑暗&#10;&#10;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364518" y="3954786"/>
            <a:ext cx="1856119" cy="1494036"/>
          </a:xfrm>
          <a:custGeom>
            <a:gdLst>
              <a:gd name="connsiteX0" fmla="*/ 1856119 w 1856119"/>
              <a:gd name="connsiteY0" fmla="*/ 0 h 1494036"/>
              <a:gd name="connsiteX1" fmla="*/ 1712688 w 1856119"/>
              <a:gd name="connsiteY1" fmla="*/ 654792 h 1494036"/>
              <a:gd name="connsiteX2" fmla="*/ 1512272 w 1856119"/>
              <a:gd name="connsiteY2" fmla="*/ 1494036 h 1494036"/>
              <a:gd name="connsiteX3" fmla="*/ 0 w 1856119"/>
              <a:gd name="connsiteY3" fmla="*/ 1494036 h 1494036"/>
              <a:gd name="connsiteX4" fmla="*/ 479850 w 1856119"/>
              <a:gd name="connsiteY4" fmla="*/ 1428600 h 1494036"/>
              <a:gd name="connsiteX5" fmla="*/ 1045331 w 1856119"/>
              <a:gd name="connsiteY5" fmla="*/ 1075176 h 1494036"/>
              <a:gd name="connsiteX6" fmla="*/ 1856119 w 1856119"/>
              <a:gd name="connsiteY6" fmla="*/ 0 h 14940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56117" h="1494036">
                <a:moveTo>
                  <a:pt x="1856119" y="0"/>
                </a:moveTo>
                <a:lnTo>
                  <a:pt x="1712688" y="654792"/>
                </a:lnTo>
                <a:lnTo>
                  <a:pt x="1512272" y="1494036"/>
                </a:lnTo>
                <a:lnTo>
                  <a:pt x="0" y="1494036"/>
                </a:lnTo>
                <a:lnTo>
                  <a:pt x="479850" y="1428600"/>
                </a:lnTo>
                <a:lnTo>
                  <a:pt x="1045331" y="1075176"/>
                </a:lnTo>
                <a:lnTo>
                  <a:pt x="1856119" y="0"/>
                </a:lnTo>
                <a:close/>
              </a:path>
            </a:pathLst>
          </a:custGeom>
        </p:spPr>
      </p:pic>
      <p:pic>
        <p:nvPicPr>
          <p:cNvPr id="10" name="VCG211356068441" descr="图片包含 室内, 蛋糕, 桌子, 黑暗&#10;&#10;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8034655" y="291465"/>
            <a:ext cx="2584450" cy="2301240"/>
          </a:xfrm>
          <a:custGeom>
            <a:gdLst>
              <a:gd name="connsiteX0" fmla="*/ 0 w 1803749"/>
              <a:gd name="connsiteY0" fmla="*/ 0 h 2149842"/>
              <a:gd name="connsiteX1" fmla="*/ 1214706 w 1803749"/>
              <a:gd name="connsiteY1" fmla="*/ 93955 h 2149842"/>
              <a:gd name="connsiteX2" fmla="*/ 1803749 w 1803749"/>
              <a:gd name="connsiteY2" fmla="*/ 1460535 h 2149842"/>
              <a:gd name="connsiteX3" fmla="*/ 1615254 w 1803749"/>
              <a:gd name="connsiteY3" fmla="*/ 1649028 h 2149842"/>
              <a:gd name="connsiteX4" fmla="*/ 1002651 w 1803749"/>
              <a:gd name="connsiteY4" fmla="*/ 2049576 h 2149842"/>
              <a:gd name="connsiteX5" fmla="*/ 767032 w 1803749"/>
              <a:gd name="connsiteY5" fmla="*/ 2073138 h 2149842"/>
              <a:gd name="connsiteX6" fmla="*/ 0 w 1803749"/>
              <a:gd name="connsiteY6" fmla="*/ 2149842 h 2149842"/>
              <a:gd name="connsiteX7" fmla="*/ 0 w 1803749"/>
              <a:gd name="connsiteY7" fmla="*/ 0 h 2149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03749" h="2149842">
                <a:moveTo>
                  <a:pt x="0" y="0"/>
                </a:moveTo>
                <a:lnTo>
                  <a:pt x="1214706" y="93955"/>
                </a:lnTo>
                <a:lnTo>
                  <a:pt x="1803749" y="1460535"/>
                </a:lnTo>
                <a:lnTo>
                  <a:pt x="1615254" y="1649028"/>
                </a:lnTo>
                <a:lnTo>
                  <a:pt x="1002651" y="2049576"/>
                </a:lnTo>
                <a:lnTo>
                  <a:pt x="767032" y="2073138"/>
                </a:lnTo>
                <a:lnTo>
                  <a:pt x="0" y="2149842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VCG211356068441" descr="图片包含 室内, 蛋糕, 桌子, 黑暗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866900" y="1598930"/>
            <a:ext cx="10325100" cy="5259070"/>
          </a:xfrm>
          <a:custGeom>
            <a:gdLst>
              <a:gd name="connsiteX0" fmla="*/ 0 w 11324306"/>
              <a:gd name="connsiteY0" fmla="*/ 0 h 5768236"/>
              <a:gd name="connsiteX1" fmla="*/ 11324306 w 11324306"/>
              <a:gd name="connsiteY1" fmla="*/ 0 h 5768236"/>
              <a:gd name="connsiteX2" fmla="*/ 11324306 w 11324306"/>
              <a:gd name="connsiteY2" fmla="*/ 5768236 h 5768236"/>
              <a:gd name="connsiteX3" fmla="*/ 4568603 w 11324306"/>
              <a:gd name="connsiteY3" fmla="*/ 5768236 h 5768236"/>
              <a:gd name="connsiteX4" fmla="*/ 4568603 w 11324306"/>
              <a:gd name="connsiteY4" fmla="*/ 5636713 h 5768236"/>
              <a:gd name="connsiteX5" fmla="*/ 485117 w 11324306"/>
              <a:gd name="connsiteY5" fmla="*/ 5636713 h 5768236"/>
              <a:gd name="connsiteX6" fmla="*/ 485117 w 11324306"/>
              <a:gd name="connsiteY6" fmla="*/ 5768236 h 5768236"/>
              <a:gd name="connsiteX7" fmla="*/ 0 w 11324306"/>
              <a:gd name="connsiteY7" fmla="*/ 5768236 h 5768236"/>
              <a:gd name="connsiteX8" fmla="*/ 0 w 11324306"/>
              <a:gd name="connsiteY8" fmla="*/ 4894694 h 5768236"/>
              <a:gd name="connsiteX9" fmla="*/ 835846 w 11324306"/>
              <a:gd name="connsiteY9" fmla="*/ 4997885 h 5768236"/>
              <a:gd name="connsiteX10" fmla="*/ 2752328 w 11324306"/>
              <a:gd name="connsiteY10" fmla="*/ 4496844 h 5768236"/>
              <a:gd name="connsiteX11" fmla="*/ 3566521 w 11324306"/>
              <a:gd name="connsiteY11" fmla="*/ 4271375 h 5768236"/>
              <a:gd name="connsiteX12" fmla="*/ 3791988 w 11324306"/>
              <a:gd name="connsiteY12" fmla="*/ 3707704 h 5768236"/>
              <a:gd name="connsiteX13" fmla="*/ 2990322 w 11324306"/>
              <a:gd name="connsiteY13" fmla="*/ 3043825 h 5768236"/>
              <a:gd name="connsiteX14" fmla="*/ 1073840 w 11324306"/>
              <a:gd name="connsiteY14" fmla="*/ 2517732 h 5768236"/>
              <a:gd name="connsiteX15" fmla="*/ 0 w 11324306"/>
              <a:gd name="connsiteY15" fmla="*/ 2758031 h 5768236"/>
              <a:gd name="connsiteX16" fmla="*/ 0 w 11324306"/>
              <a:gd name="connsiteY16" fmla="*/ 0 h 5768236"/>
              <a:gd name="connsiteX17" fmla="*/ 6384876 w 11324306"/>
              <a:gd name="connsiteY17" fmla="*/ 588724 h 5768236"/>
              <a:gd name="connsiteX18" fmla="*/ 6209511 w 11324306"/>
              <a:gd name="connsiteY18" fmla="*/ 638828 h 5768236"/>
              <a:gd name="connsiteX19" fmla="*/ 5445424 w 11324306"/>
              <a:gd name="connsiteY19" fmla="*/ 1340285 h 5768236"/>
              <a:gd name="connsiteX20" fmla="*/ 4568602 w 11324306"/>
              <a:gd name="connsiteY20" fmla="*/ 2016691 h 5768236"/>
              <a:gd name="connsiteX21" fmla="*/ 4543550 w 11324306"/>
              <a:gd name="connsiteY21" fmla="*/ 2154477 h 5768236"/>
              <a:gd name="connsiteX22" fmla="*/ 4806596 w 11324306"/>
              <a:gd name="connsiteY22" fmla="*/ 3269294 h 5768236"/>
              <a:gd name="connsiteX23" fmla="*/ 5470476 w 11324306"/>
              <a:gd name="connsiteY23" fmla="*/ 3281820 h 5768236"/>
              <a:gd name="connsiteX24" fmla="*/ 5746048 w 11324306"/>
              <a:gd name="connsiteY24" fmla="*/ 3244241 h 5768236"/>
              <a:gd name="connsiteX25" fmla="*/ 6046673 w 11324306"/>
              <a:gd name="connsiteY25" fmla="*/ 3056351 h 5768236"/>
              <a:gd name="connsiteX26" fmla="*/ 6622870 w 11324306"/>
              <a:gd name="connsiteY26" fmla="*/ 2292263 h 5768236"/>
              <a:gd name="connsiteX27" fmla="*/ 6910969 w 11324306"/>
              <a:gd name="connsiteY27" fmla="*/ 1991639 h 5768236"/>
              <a:gd name="connsiteX28" fmla="*/ 7224120 w 11324306"/>
              <a:gd name="connsiteY28" fmla="*/ 1866378 h 5768236"/>
              <a:gd name="connsiteX29" fmla="*/ 7913051 w 11324306"/>
              <a:gd name="connsiteY29" fmla="*/ 1866378 h 5768236"/>
              <a:gd name="connsiteX30" fmla="*/ 8414092 w 11324306"/>
              <a:gd name="connsiteY30" fmla="*/ 1816274 h 5768236"/>
              <a:gd name="connsiteX31" fmla="*/ 8539353 w 11324306"/>
              <a:gd name="connsiteY31" fmla="*/ 1803748 h 5768236"/>
              <a:gd name="connsiteX32" fmla="*/ 8865029 w 11324306"/>
              <a:gd name="connsiteY32" fmla="*/ 1590806 h 5768236"/>
              <a:gd name="connsiteX33" fmla="*/ 8965238 w 11324306"/>
              <a:gd name="connsiteY33" fmla="*/ 1490598 h 5768236"/>
              <a:gd name="connsiteX34" fmla="*/ 8652087 w 11324306"/>
              <a:gd name="connsiteY34" fmla="*/ 764088 h 5768236"/>
              <a:gd name="connsiteX35" fmla="*/ 6384876 w 11324306"/>
              <a:gd name="connsiteY35" fmla="*/ 588724 h 57682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1324306" h="5768236">
                <a:moveTo>
                  <a:pt x="0" y="0"/>
                </a:moveTo>
                <a:lnTo>
                  <a:pt x="11324306" y="0"/>
                </a:lnTo>
                <a:lnTo>
                  <a:pt x="11324306" y="5768236"/>
                </a:lnTo>
                <a:lnTo>
                  <a:pt x="4568603" y="5768236"/>
                </a:lnTo>
                <a:lnTo>
                  <a:pt x="4568603" y="5636713"/>
                </a:lnTo>
                <a:lnTo>
                  <a:pt x="485117" y="5636713"/>
                </a:lnTo>
                <a:lnTo>
                  <a:pt x="485117" y="5768236"/>
                </a:lnTo>
                <a:lnTo>
                  <a:pt x="0" y="5768236"/>
                </a:lnTo>
                <a:lnTo>
                  <a:pt x="0" y="4894694"/>
                </a:lnTo>
                <a:lnTo>
                  <a:pt x="835846" y="4997885"/>
                </a:lnTo>
                <a:lnTo>
                  <a:pt x="2752328" y="4496844"/>
                </a:lnTo>
                <a:lnTo>
                  <a:pt x="3566521" y="4271375"/>
                </a:lnTo>
                <a:lnTo>
                  <a:pt x="3791988" y="3707704"/>
                </a:lnTo>
                <a:lnTo>
                  <a:pt x="2990322" y="3043825"/>
                </a:lnTo>
                <a:lnTo>
                  <a:pt x="1073840" y="2517732"/>
                </a:lnTo>
                <a:lnTo>
                  <a:pt x="0" y="2758031"/>
                </a:lnTo>
                <a:lnTo>
                  <a:pt x="0" y="0"/>
                </a:lnTo>
                <a:close/>
                <a:moveTo>
                  <a:pt x="6384876" y="588724"/>
                </a:moveTo>
                <a:cubicBezTo>
                  <a:pt x="6212810" y="615196"/>
                  <a:pt x="6246600" y="564657"/>
                  <a:pt x="6209511" y="638828"/>
                </a:cubicBezTo>
                <a:lnTo>
                  <a:pt x="5445424" y="1340285"/>
                </a:lnTo>
                <a:lnTo>
                  <a:pt x="4568602" y="2016691"/>
                </a:lnTo>
                <a:lnTo>
                  <a:pt x="4543550" y="2154477"/>
                </a:lnTo>
                <a:lnTo>
                  <a:pt x="4806596" y="3269294"/>
                </a:lnTo>
                <a:lnTo>
                  <a:pt x="5470476" y="3281820"/>
                </a:lnTo>
                <a:lnTo>
                  <a:pt x="5746048" y="3244241"/>
                </a:lnTo>
                <a:lnTo>
                  <a:pt x="6046673" y="3056351"/>
                </a:lnTo>
                <a:lnTo>
                  <a:pt x="6622870" y="2292263"/>
                </a:lnTo>
                <a:lnTo>
                  <a:pt x="6910969" y="1991639"/>
                </a:lnTo>
                <a:lnTo>
                  <a:pt x="7224120" y="1866378"/>
                </a:lnTo>
                <a:lnTo>
                  <a:pt x="7913051" y="1866378"/>
                </a:lnTo>
                <a:lnTo>
                  <a:pt x="8414092" y="1816274"/>
                </a:lnTo>
                <a:lnTo>
                  <a:pt x="8539353" y="1803748"/>
                </a:lnTo>
                <a:lnTo>
                  <a:pt x="8865029" y="1590806"/>
                </a:lnTo>
                <a:lnTo>
                  <a:pt x="8965238" y="1490598"/>
                </a:lnTo>
                <a:lnTo>
                  <a:pt x="8652087" y="764088"/>
                </a:lnTo>
                <a:lnTo>
                  <a:pt x="6384876" y="588724"/>
                </a:lnTo>
                <a:close/>
              </a:path>
            </a:pathLst>
          </a:custGeom>
        </p:spPr>
      </p:pic>
      <p:pic>
        <p:nvPicPr>
          <p:cNvPr id="22" name="VCG211356068441" descr="图片包含 室内, 蛋糕, 桌子, 黑暗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123430" y="1598930"/>
            <a:ext cx="4140835" cy="3205480"/>
          </a:xfrm>
          <a:custGeom>
            <a:gdLst>
              <a:gd name="connsiteX0" fmla="*/ 793129 w 4315895"/>
              <a:gd name="connsiteY0" fmla="*/ 0 h 3341011"/>
              <a:gd name="connsiteX1" fmla="*/ 4180932 w 4315895"/>
              <a:gd name="connsiteY1" fmla="*/ 0 h 3341011"/>
              <a:gd name="connsiteX2" fmla="*/ 4315895 w 4315895"/>
              <a:gd name="connsiteY2" fmla="*/ 10439 h 3341011"/>
              <a:gd name="connsiteX3" fmla="*/ 4315895 w 4315895"/>
              <a:gd name="connsiteY3" fmla="*/ 2160281 h 3341011"/>
              <a:gd name="connsiteX4" fmla="*/ 4140460 w 4315895"/>
              <a:gd name="connsiteY4" fmla="*/ 2177824 h 3341011"/>
              <a:gd name="connsiteX5" fmla="*/ 2844567 w 4315895"/>
              <a:gd name="connsiteY5" fmla="*/ 2177824 h 3341011"/>
              <a:gd name="connsiteX6" fmla="*/ 2255523 w 4315895"/>
              <a:gd name="connsiteY6" fmla="*/ 2413442 h 3341011"/>
              <a:gd name="connsiteX7" fmla="*/ 1713603 w 4315895"/>
              <a:gd name="connsiteY7" fmla="*/ 2978922 h 3341011"/>
              <a:gd name="connsiteX8" fmla="*/ 1440553 w 4315895"/>
              <a:gd name="connsiteY8" fmla="*/ 3341011 h 3341011"/>
              <a:gd name="connsiteX9" fmla="*/ 1585221 w 4315895"/>
              <a:gd name="connsiteY9" fmla="*/ 2680570 h 3341011"/>
              <a:gd name="connsiteX10" fmla="*/ 1635325 w 4315895"/>
              <a:gd name="connsiteY10" fmla="*/ 1741118 h 3341011"/>
              <a:gd name="connsiteX11" fmla="*/ 1672903 w 4315895"/>
              <a:gd name="connsiteY11" fmla="*/ 764088 h 3341011"/>
              <a:gd name="connsiteX12" fmla="*/ 1359753 w 4315895"/>
              <a:gd name="connsiteY12" fmla="*/ 751562 h 3341011"/>
              <a:gd name="connsiteX13" fmla="*/ 0 w 4315895"/>
              <a:gd name="connsiteY13" fmla="*/ 728118 h 3341011"/>
              <a:gd name="connsiteX14" fmla="*/ 793129 w 4315895"/>
              <a:gd name="connsiteY14" fmla="*/ 0 h 3341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315895" h="3341010">
                <a:moveTo>
                  <a:pt x="793129" y="0"/>
                </a:moveTo>
                <a:lnTo>
                  <a:pt x="4180932" y="0"/>
                </a:lnTo>
                <a:lnTo>
                  <a:pt x="4315895" y="10439"/>
                </a:lnTo>
                <a:lnTo>
                  <a:pt x="4315895" y="2160281"/>
                </a:lnTo>
                <a:lnTo>
                  <a:pt x="4140460" y="2177824"/>
                </a:lnTo>
                <a:lnTo>
                  <a:pt x="2844567" y="2177824"/>
                </a:lnTo>
                <a:lnTo>
                  <a:pt x="2255523" y="2413442"/>
                </a:lnTo>
                <a:lnTo>
                  <a:pt x="1713603" y="2978922"/>
                </a:lnTo>
                <a:lnTo>
                  <a:pt x="1440553" y="3341011"/>
                </a:lnTo>
                <a:lnTo>
                  <a:pt x="1585221" y="2680570"/>
                </a:lnTo>
                <a:lnTo>
                  <a:pt x="1635325" y="1741118"/>
                </a:lnTo>
                <a:lnTo>
                  <a:pt x="1672903" y="764088"/>
                </a:lnTo>
                <a:lnTo>
                  <a:pt x="1359753" y="751562"/>
                </a:lnTo>
                <a:lnTo>
                  <a:pt x="0" y="728118"/>
                </a:lnTo>
                <a:lnTo>
                  <a:pt x="793129" y="0"/>
                </a:lnTo>
                <a:close/>
              </a:path>
            </a:pathLst>
          </a:custGeom>
        </p:spPr>
      </p:pic>
      <p:sp>
        <p:nvSpPr>
          <p:cNvPr id="23" name="矩形 22"/>
          <p:cNvSpPr/>
          <p:nvPr>
            <p:custDataLst>
              <p:tags r:id="rId15"/>
            </p:custDataLst>
          </p:nvPr>
        </p:nvSpPr>
        <p:spPr>
          <a:xfrm>
            <a:off x="1159510" y="3196515"/>
            <a:ext cx="36000" cy="324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大宋简" panose="02010600000101010101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1287780" y="3147695"/>
            <a:ext cx="2200910" cy="4216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大宋简" panose="02010600000101010101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7"/>
            </p:custDataLst>
          </p:nvPr>
        </p:nvSpPr>
        <p:spPr>
          <a:xfrm>
            <a:off x="1159510" y="1466215"/>
            <a:ext cx="6921500" cy="13493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汉仪大宋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3.png" /><Relationship Id="rId13" Type="http://schemas.openxmlformats.org/officeDocument/2006/relationships/tags" Target="../tags/tag100.xml" /><Relationship Id="rId14" Type="http://schemas.openxmlformats.org/officeDocument/2006/relationships/image" Target="../media/image2.png" /><Relationship Id="rId15" Type="http://schemas.openxmlformats.org/officeDocument/2006/relationships/tags" Target="../tags/tag101.xml" /><Relationship Id="rId16" Type="http://schemas.openxmlformats.org/officeDocument/2006/relationships/image" Target="../media/image14.png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23" Type="http://schemas.openxmlformats.org/officeDocument/2006/relationships/tags" Target="../tags/tag108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图片 103" descr="图片包含 室内, 蛋糕, 桌子, 黑暗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87000"/>
          </a:blip>
          <a:stretch>
            <a:fillRect/>
          </a:stretch>
        </p:blipFill>
        <p:spPr>
          <a:xfrm flipH="1">
            <a:off x="0" y="5795645"/>
            <a:ext cx="3362325" cy="1062355"/>
          </a:xfrm>
          <a:prstGeom prst="rect">
            <a:avLst/>
          </a:prstGeom>
        </p:spPr>
      </p:pic>
      <p:pic>
        <p:nvPicPr>
          <p:cNvPr id="100" name="图片 99" descr="图片包含 室内, 蛋糕, 桌子, 黑暗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352459" y="5881177"/>
            <a:ext cx="4083485" cy="851770"/>
          </a:xfrm>
          <a:custGeom>
            <a:gdLst>
              <a:gd name="connsiteX0" fmla="*/ 0 w 4083485"/>
              <a:gd name="connsiteY0" fmla="*/ 0 h 851770"/>
              <a:gd name="connsiteX1" fmla="*/ 4083485 w 4083485"/>
              <a:gd name="connsiteY1" fmla="*/ 0 h 851770"/>
              <a:gd name="connsiteX2" fmla="*/ 4083485 w 4083485"/>
              <a:gd name="connsiteY2" fmla="*/ 851770 h 851770"/>
              <a:gd name="connsiteX3" fmla="*/ 0 w 4083485"/>
              <a:gd name="connsiteY3" fmla="*/ 851770 h 851770"/>
              <a:gd name="connsiteX4" fmla="*/ 0 w 4083485"/>
              <a:gd name="connsiteY4" fmla="*/ 0 h 851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83485" h="851770">
                <a:moveTo>
                  <a:pt x="0" y="0"/>
                </a:moveTo>
                <a:lnTo>
                  <a:pt x="4083485" y="0"/>
                </a:lnTo>
                <a:lnTo>
                  <a:pt x="4083485" y="851770"/>
                </a:lnTo>
                <a:lnTo>
                  <a:pt x="0" y="85177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5" name="图片 104" descr="图片包含 室内, 蛋糕, 桌子, 黑暗&#10;&#10;描述已自动生成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alphaModFix amt="87000"/>
          </a:blip>
          <a:stretch>
            <a:fillRect/>
          </a:stretch>
        </p:blipFill>
        <p:spPr>
          <a:xfrm>
            <a:off x="6493296" y="1115204"/>
            <a:ext cx="5698705" cy="5742797"/>
          </a:xfrm>
          <a:custGeom>
            <a:gdLst>
              <a:gd name="connsiteX0" fmla="*/ 0 w 5698705"/>
              <a:gd name="connsiteY0" fmla="*/ 0 h 5742797"/>
              <a:gd name="connsiteX1" fmla="*/ 5698705 w 5698705"/>
              <a:gd name="connsiteY1" fmla="*/ 0 h 5742797"/>
              <a:gd name="connsiteX2" fmla="*/ 5698705 w 5698705"/>
              <a:gd name="connsiteY2" fmla="*/ 1832462 h 5742797"/>
              <a:gd name="connsiteX3" fmla="*/ 5135500 w 5698705"/>
              <a:gd name="connsiteY3" fmla="*/ 2266934 h 5742797"/>
              <a:gd name="connsiteX4" fmla="*/ 5107340 w 5698705"/>
              <a:gd name="connsiteY4" fmla="*/ 2421818 h 5742797"/>
              <a:gd name="connsiteX5" fmla="*/ 5403026 w 5698705"/>
              <a:gd name="connsiteY5" fmla="*/ 3674968 h 5742797"/>
              <a:gd name="connsiteX6" fmla="*/ 5698705 w 5698705"/>
              <a:gd name="connsiteY6" fmla="*/ 3680547 h 5742797"/>
              <a:gd name="connsiteX7" fmla="*/ 5698705 w 5698705"/>
              <a:gd name="connsiteY7" fmla="*/ 5742797 h 5742797"/>
              <a:gd name="connsiteX8" fmla="*/ 0 w 5698705"/>
              <a:gd name="connsiteY8" fmla="*/ 5742797 h 5742797"/>
              <a:gd name="connsiteX9" fmla="*/ 0 w 5698705"/>
              <a:gd name="connsiteY9" fmla="*/ 5502058 h 5742797"/>
              <a:gd name="connsiteX10" fmla="*/ 939563 w 5698705"/>
              <a:gd name="connsiteY10" fmla="*/ 5618053 h 5742797"/>
              <a:gd name="connsiteX11" fmla="*/ 3093853 w 5698705"/>
              <a:gd name="connsiteY11" fmla="*/ 5054840 h 5742797"/>
              <a:gd name="connsiteX12" fmla="*/ 4009076 w 5698705"/>
              <a:gd name="connsiteY12" fmla="*/ 4801394 h 5742797"/>
              <a:gd name="connsiteX13" fmla="*/ 4262520 w 5698705"/>
              <a:gd name="connsiteY13" fmla="*/ 4167779 h 5742797"/>
              <a:gd name="connsiteX14" fmla="*/ 3361378 w 5698705"/>
              <a:gd name="connsiteY14" fmla="*/ 3421522 h 5742797"/>
              <a:gd name="connsiteX15" fmla="*/ 1207088 w 5698705"/>
              <a:gd name="connsiteY15" fmla="*/ 2830148 h 5742797"/>
              <a:gd name="connsiteX16" fmla="*/ 0 w 5698705"/>
              <a:gd name="connsiteY16" fmla="*/ 3100264 h 57427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698705" h="5742797">
                <a:moveTo>
                  <a:pt x="0" y="0"/>
                </a:moveTo>
                <a:lnTo>
                  <a:pt x="5698705" y="0"/>
                </a:lnTo>
                <a:lnTo>
                  <a:pt x="5698705" y="1832462"/>
                </a:lnTo>
                <a:lnTo>
                  <a:pt x="5135500" y="2266934"/>
                </a:lnTo>
                <a:lnTo>
                  <a:pt x="5107340" y="2421818"/>
                </a:lnTo>
                <a:lnTo>
                  <a:pt x="5403026" y="3674968"/>
                </a:lnTo>
                <a:lnTo>
                  <a:pt x="5698705" y="3680547"/>
                </a:lnTo>
                <a:lnTo>
                  <a:pt x="5698705" y="5742797"/>
                </a:lnTo>
                <a:lnTo>
                  <a:pt x="0" y="5742797"/>
                </a:lnTo>
                <a:lnTo>
                  <a:pt x="0" y="5502058"/>
                </a:lnTo>
                <a:lnTo>
                  <a:pt x="939563" y="5618053"/>
                </a:lnTo>
                <a:lnTo>
                  <a:pt x="3093853" y="5054840"/>
                </a:lnTo>
                <a:lnTo>
                  <a:pt x="4009076" y="4801394"/>
                </a:lnTo>
                <a:lnTo>
                  <a:pt x="4262520" y="4167779"/>
                </a:lnTo>
                <a:lnTo>
                  <a:pt x="3361378" y="3421522"/>
                </a:lnTo>
                <a:lnTo>
                  <a:pt x="1207088" y="2830148"/>
                </a:lnTo>
                <a:lnTo>
                  <a:pt x="0" y="3100264"/>
                </a:lnTo>
                <a:close/>
              </a:path>
            </a:pathLst>
          </a:custGeom>
        </p:spPr>
      </p:pic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大宋简" panose="02010600000101010101" charset="-122"/>
                <a:ea typeface="汉仪大宋简" panose="02010600000101010101" charset="-122"/>
                <a:cs typeface="汉仪大宋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大宋简" panose="02010600000101010101" charset="-122"/>
                <a:ea typeface="汉仪大宋简" panose="02010600000101010101" charset="-122"/>
                <a:cs typeface="汉仪大宋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大宋简" panose="02010600000101010101" charset="-122"/>
                <a:ea typeface="汉仪大宋简" panose="02010600000101010101" charset="-122"/>
                <a:cs typeface="汉仪大宋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21"/>
            </p:custDataLst>
          </p:nvPr>
        </p:nvSpPr>
        <p:spPr>
          <a:xfrm>
            <a:off x="608330" y="1163217"/>
            <a:ext cx="10968355" cy="5014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608330" y="365125"/>
            <a:ext cx="10975340" cy="75007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4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uFillTx/>
          <a:latin typeface="+mj-ea"/>
          <a:ea typeface="+mj-ea"/>
          <a:cs typeface="汉仪大宋简" panose="02010600000101010101" charset="-122"/>
          <a:sym typeface="汉仪大宋简" panose="02010600000101010101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Clr>
          <a:schemeClr val="accent1"/>
        </a:buClr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汉仪大宋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汉仪大宋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汉仪大宋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汉仪大宋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汉仪大宋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00132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小班音乐大家都是中国人教案反思</a:t>
            </a: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名目</a:t>
            </a:r>
          </a:p>
        </p:txBody>
      </p:sp>
      <p:sp>
        <p:nvSpPr>
          <p:cNvPr id="29" name="Freeform 5007"/>
          <p:cNvSpPr/>
          <p:nvPr>
            <p:custDataLst>
              <p:tags r:id="rId4"/>
            </p:custDataLst>
          </p:nvPr>
        </p:nvSpPr>
        <p:spPr bwMode="auto">
          <a:xfrm>
            <a:off x="1422400" y="2409825"/>
            <a:ext cx="691515" cy="73215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01" h="211">
                <a:moveTo>
                  <a:pt x="148" y="154"/>
                </a:moveTo>
                <a:cubicBezTo>
                  <a:pt x="148" y="154"/>
                  <a:pt x="148" y="154"/>
                  <a:pt x="147" y="154"/>
                </a:cubicBezTo>
                <a:cubicBezTo>
                  <a:pt x="148" y="154"/>
                  <a:pt x="147" y="154"/>
                  <a:pt x="147" y="154"/>
                </a:cubicBezTo>
                <a:cubicBezTo>
                  <a:pt x="147" y="154"/>
                  <a:pt x="147" y="154"/>
                  <a:pt x="148" y="153"/>
                </a:cubicBezTo>
                <a:cubicBezTo>
                  <a:pt x="147" y="153"/>
                  <a:pt x="146" y="155"/>
                  <a:pt x="145" y="155"/>
                </a:cubicBezTo>
                <a:cubicBezTo>
                  <a:pt x="144" y="156"/>
                  <a:pt x="144" y="155"/>
                  <a:pt x="143" y="156"/>
                </a:cubicBezTo>
                <a:cubicBezTo>
                  <a:pt x="143" y="156"/>
                  <a:pt x="144" y="156"/>
                  <a:pt x="144" y="156"/>
                </a:cubicBezTo>
                <a:cubicBezTo>
                  <a:pt x="143" y="157"/>
                  <a:pt x="142" y="158"/>
                  <a:pt x="142" y="158"/>
                </a:cubicBezTo>
                <a:cubicBezTo>
                  <a:pt x="142" y="157"/>
                  <a:pt x="141" y="157"/>
                  <a:pt x="141" y="158"/>
                </a:cubicBezTo>
                <a:cubicBezTo>
                  <a:pt x="141" y="158"/>
                  <a:pt x="140" y="158"/>
                  <a:pt x="140" y="159"/>
                </a:cubicBezTo>
                <a:cubicBezTo>
                  <a:pt x="140" y="158"/>
                  <a:pt x="139" y="160"/>
                  <a:pt x="139" y="159"/>
                </a:cubicBezTo>
                <a:cubicBezTo>
                  <a:pt x="138" y="159"/>
                  <a:pt x="139" y="159"/>
                  <a:pt x="139" y="160"/>
                </a:cubicBezTo>
                <a:cubicBezTo>
                  <a:pt x="138" y="160"/>
                  <a:pt x="139" y="160"/>
                  <a:pt x="138" y="160"/>
                </a:cubicBezTo>
                <a:cubicBezTo>
                  <a:pt x="138" y="160"/>
                  <a:pt x="138" y="160"/>
                  <a:pt x="138" y="160"/>
                </a:cubicBezTo>
                <a:cubicBezTo>
                  <a:pt x="137" y="161"/>
                  <a:pt x="136" y="161"/>
                  <a:pt x="135" y="162"/>
                </a:cubicBezTo>
                <a:cubicBezTo>
                  <a:pt x="135" y="162"/>
                  <a:pt x="135" y="162"/>
                  <a:pt x="135" y="162"/>
                </a:cubicBezTo>
                <a:cubicBezTo>
                  <a:pt x="135" y="163"/>
                  <a:pt x="134" y="163"/>
                  <a:pt x="133" y="164"/>
                </a:cubicBezTo>
                <a:cubicBezTo>
                  <a:pt x="132" y="163"/>
                  <a:pt x="130" y="165"/>
                  <a:pt x="129" y="165"/>
                </a:cubicBezTo>
                <a:cubicBezTo>
                  <a:pt x="129" y="165"/>
                  <a:pt x="129" y="165"/>
                  <a:pt x="129" y="165"/>
                </a:cubicBezTo>
                <a:cubicBezTo>
                  <a:pt x="128" y="165"/>
                  <a:pt x="128" y="165"/>
                  <a:pt x="128" y="165"/>
                </a:cubicBezTo>
                <a:cubicBezTo>
                  <a:pt x="128" y="166"/>
                  <a:pt x="128" y="165"/>
                  <a:pt x="128" y="166"/>
                </a:cubicBezTo>
                <a:cubicBezTo>
                  <a:pt x="128" y="166"/>
                  <a:pt x="126" y="167"/>
                  <a:pt x="125" y="168"/>
                </a:cubicBezTo>
                <a:cubicBezTo>
                  <a:pt x="126" y="167"/>
                  <a:pt x="126" y="167"/>
                  <a:pt x="126" y="167"/>
                </a:cubicBezTo>
                <a:cubicBezTo>
                  <a:pt x="125" y="167"/>
                  <a:pt x="125" y="168"/>
                  <a:pt x="124" y="168"/>
                </a:cubicBezTo>
                <a:cubicBezTo>
                  <a:pt x="124" y="168"/>
                  <a:pt x="124" y="168"/>
                  <a:pt x="124" y="167"/>
                </a:cubicBezTo>
                <a:cubicBezTo>
                  <a:pt x="123" y="168"/>
                  <a:pt x="123" y="168"/>
                  <a:pt x="122" y="169"/>
                </a:cubicBezTo>
                <a:cubicBezTo>
                  <a:pt x="122" y="169"/>
                  <a:pt x="122" y="168"/>
                  <a:pt x="122" y="168"/>
                </a:cubicBezTo>
                <a:cubicBezTo>
                  <a:pt x="123" y="168"/>
                  <a:pt x="125" y="167"/>
                  <a:pt x="126" y="166"/>
                </a:cubicBezTo>
                <a:cubicBezTo>
                  <a:pt x="125" y="167"/>
                  <a:pt x="123" y="167"/>
                  <a:pt x="121" y="168"/>
                </a:cubicBezTo>
                <a:cubicBezTo>
                  <a:pt x="121" y="168"/>
                  <a:pt x="119" y="170"/>
                  <a:pt x="118" y="169"/>
                </a:cubicBezTo>
                <a:cubicBezTo>
                  <a:pt x="117" y="170"/>
                  <a:pt x="114" y="171"/>
                  <a:pt x="112" y="171"/>
                </a:cubicBezTo>
                <a:cubicBezTo>
                  <a:pt x="112" y="171"/>
                  <a:pt x="113" y="171"/>
                  <a:pt x="112" y="171"/>
                </a:cubicBezTo>
                <a:cubicBezTo>
                  <a:pt x="112" y="171"/>
                  <a:pt x="112" y="171"/>
                  <a:pt x="112" y="171"/>
                </a:cubicBezTo>
                <a:cubicBezTo>
                  <a:pt x="112" y="171"/>
                  <a:pt x="112" y="171"/>
                  <a:pt x="112" y="171"/>
                </a:cubicBezTo>
                <a:cubicBezTo>
                  <a:pt x="111" y="171"/>
                  <a:pt x="110" y="171"/>
                  <a:pt x="110" y="172"/>
                </a:cubicBezTo>
                <a:cubicBezTo>
                  <a:pt x="110" y="171"/>
                  <a:pt x="110" y="171"/>
                  <a:pt x="110" y="171"/>
                </a:cubicBezTo>
                <a:cubicBezTo>
                  <a:pt x="109" y="172"/>
                  <a:pt x="109" y="171"/>
                  <a:pt x="108" y="171"/>
                </a:cubicBezTo>
                <a:cubicBezTo>
                  <a:pt x="108" y="172"/>
                  <a:pt x="109" y="171"/>
                  <a:pt x="108" y="172"/>
                </a:cubicBezTo>
                <a:cubicBezTo>
                  <a:pt x="108" y="172"/>
                  <a:pt x="108" y="172"/>
                  <a:pt x="108" y="171"/>
                </a:cubicBezTo>
                <a:cubicBezTo>
                  <a:pt x="107" y="172"/>
                  <a:pt x="108" y="172"/>
                  <a:pt x="107" y="172"/>
                </a:cubicBezTo>
                <a:cubicBezTo>
                  <a:pt x="106" y="172"/>
                  <a:pt x="106" y="172"/>
                  <a:pt x="105" y="172"/>
                </a:cubicBezTo>
                <a:cubicBezTo>
                  <a:pt x="105" y="172"/>
                  <a:pt x="104" y="172"/>
                  <a:pt x="105" y="172"/>
                </a:cubicBezTo>
                <a:cubicBezTo>
                  <a:pt x="104" y="172"/>
                  <a:pt x="104" y="171"/>
                  <a:pt x="103" y="172"/>
                </a:cubicBezTo>
                <a:cubicBezTo>
                  <a:pt x="103" y="172"/>
                  <a:pt x="103" y="171"/>
                  <a:pt x="103" y="171"/>
                </a:cubicBezTo>
                <a:cubicBezTo>
                  <a:pt x="103" y="171"/>
                  <a:pt x="103" y="171"/>
                  <a:pt x="103" y="171"/>
                </a:cubicBezTo>
                <a:cubicBezTo>
                  <a:pt x="103" y="172"/>
                  <a:pt x="103" y="172"/>
                  <a:pt x="103" y="172"/>
                </a:cubicBezTo>
                <a:cubicBezTo>
                  <a:pt x="101" y="172"/>
                  <a:pt x="99" y="171"/>
                  <a:pt x="98" y="172"/>
                </a:cubicBezTo>
                <a:cubicBezTo>
                  <a:pt x="98" y="171"/>
                  <a:pt x="98" y="171"/>
                  <a:pt x="98" y="171"/>
                </a:cubicBezTo>
                <a:cubicBezTo>
                  <a:pt x="98" y="171"/>
                  <a:pt x="98" y="171"/>
                  <a:pt x="98" y="171"/>
                </a:cubicBezTo>
                <a:cubicBezTo>
                  <a:pt x="98" y="171"/>
                  <a:pt x="98" y="171"/>
                  <a:pt x="97" y="171"/>
                </a:cubicBezTo>
                <a:cubicBezTo>
                  <a:pt x="98" y="171"/>
                  <a:pt x="97" y="171"/>
                  <a:pt x="97" y="171"/>
                </a:cubicBezTo>
                <a:cubicBezTo>
                  <a:pt x="98" y="170"/>
                  <a:pt x="98" y="171"/>
                  <a:pt x="99" y="171"/>
                </a:cubicBezTo>
                <a:cubicBezTo>
                  <a:pt x="99" y="170"/>
                  <a:pt x="101" y="171"/>
                  <a:pt x="101" y="171"/>
                </a:cubicBezTo>
                <a:cubicBezTo>
                  <a:pt x="101" y="171"/>
                  <a:pt x="99" y="170"/>
                  <a:pt x="98" y="170"/>
                </a:cubicBezTo>
                <a:cubicBezTo>
                  <a:pt x="97" y="170"/>
                  <a:pt x="97" y="170"/>
                  <a:pt x="96" y="169"/>
                </a:cubicBezTo>
                <a:cubicBezTo>
                  <a:pt x="96" y="169"/>
                  <a:pt x="96" y="169"/>
                  <a:pt x="95" y="169"/>
                </a:cubicBezTo>
                <a:cubicBezTo>
                  <a:pt x="95" y="170"/>
                  <a:pt x="96" y="170"/>
                  <a:pt x="95" y="170"/>
                </a:cubicBezTo>
                <a:cubicBezTo>
                  <a:pt x="96" y="170"/>
                  <a:pt x="96" y="170"/>
                  <a:pt x="96" y="170"/>
                </a:cubicBezTo>
                <a:cubicBezTo>
                  <a:pt x="96" y="171"/>
                  <a:pt x="97" y="170"/>
                  <a:pt x="96" y="171"/>
                </a:cubicBezTo>
                <a:cubicBezTo>
                  <a:pt x="96" y="171"/>
                  <a:pt x="95" y="170"/>
                  <a:pt x="95" y="170"/>
                </a:cubicBezTo>
                <a:cubicBezTo>
                  <a:pt x="94" y="170"/>
                  <a:pt x="94" y="170"/>
                  <a:pt x="94" y="170"/>
                </a:cubicBezTo>
                <a:cubicBezTo>
                  <a:pt x="94" y="170"/>
                  <a:pt x="94" y="170"/>
                  <a:pt x="94" y="170"/>
                </a:cubicBezTo>
                <a:cubicBezTo>
                  <a:pt x="94" y="169"/>
                  <a:pt x="94" y="170"/>
                  <a:pt x="94" y="170"/>
                </a:cubicBezTo>
                <a:cubicBezTo>
                  <a:pt x="93" y="170"/>
                  <a:pt x="93" y="170"/>
                  <a:pt x="93" y="170"/>
                </a:cubicBezTo>
                <a:cubicBezTo>
                  <a:pt x="93" y="169"/>
                  <a:pt x="94" y="169"/>
                  <a:pt x="93" y="169"/>
                </a:cubicBezTo>
                <a:cubicBezTo>
                  <a:pt x="93" y="169"/>
                  <a:pt x="94" y="169"/>
                  <a:pt x="92" y="169"/>
                </a:cubicBezTo>
                <a:cubicBezTo>
                  <a:pt x="92" y="169"/>
                  <a:pt x="91" y="168"/>
                  <a:pt x="91" y="168"/>
                </a:cubicBezTo>
                <a:cubicBezTo>
                  <a:pt x="92" y="168"/>
                  <a:pt x="92" y="168"/>
                  <a:pt x="92" y="168"/>
                </a:cubicBezTo>
                <a:cubicBezTo>
                  <a:pt x="92" y="168"/>
                  <a:pt x="92" y="168"/>
                  <a:pt x="92" y="168"/>
                </a:cubicBezTo>
                <a:cubicBezTo>
                  <a:pt x="94" y="169"/>
                  <a:pt x="93" y="168"/>
                  <a:pt x="94" y="169"/>
                </a:cubicBezTo>
                <a:cubicBezTo>
                  <a:pt x="94" y="169"/>
                  <a:pt x="94" y="169"/>
                  <a:pt x="94" y="169"/>
                </a:cubicBezTo>
                <a:cubicBezTo>
                  <a:pt x="94" y="169"/>
                  <a:pt x="95" y="170"/>
                  <a:pt x="95" y="170"/>
                </a:cubicBezTo>
                <a:cubicBezTo>
                  <a:pt x="95" y="169"/>
                  <a:pt x="94" y="169"/>
                  <a:pt x="94" y="169"/>
                </a:cubicBezTo>
                <a:cubicBezTo>
                  <a:pt x="94" y="168"/>
                  <a:pt x="95" y="169"/>
                  <a:pt x="95" y="168"/>
                </a:cubicBezTo>
                <a:cubicBezTo>
                  <a:pt x="94" y="168"/>
                  <a:pt x="94" y="168"/>
                  <a:pt x="94" y="168"/>
                </a:cubicBezTo>
                <a:cubicBezTo>
                  <a:pt x="94" y="168"/>
                  <a:pt x="94" y="168"/>
                  <a:pt x="94" y="168"/>
                </a:cubicBezTo>
                <a:cubicBezTo>
                  <a:pt x="92" y="167"/>
                  <a:pt x="93" y="168"/>
                  <a:pt x="92" y="167"/>
                </a:cubicBezTo>
                <a:cubicBezTo>
                  <a:pt x="92" y="167"/>
                  <a:pt x="92" y="167"/>
                  <a:pt x="92" y="168"/>
                </a:cubicBezTo>
                <a:cubicBezTo>
                  <a:pt x="93" y="168"/>
                  <a:pt x="92" y="168"/>
                  <a:pt x="93" y="168"/>
                </a:cubicBezTo>
                <a:cubicBezTo>
                  <a:pt x="94" y="168"/>
                  <a:pt x="94" y="168"/>
                  <a:pt x="94" y="168"/>
                </a:cubicBezTo>
                <a:cubicBezTo>
                  <a:pt x="94" y="168"/>
                  <a:pt x="93" y="169"/>
                  <a:pt x="93" y="168"/>
                </a:cubicBezTo>
                <a:cubicBezTo>
                  <a:pt x="92" y="168"/>
                  <a:pt x="93" y="168"/>
                  <a:pt x="92" y="168"/>
                </a:cubicBezTo>
                <a:cubicBezTo>
                  <a:pt x="92" y="168"/>
                  <a:pt x="92" y="167"/>
                  <a:pt x="91" y="167"/>
                </a:cubicBezTo>
                <a:cubicBezTo>
                  <a:pt x="91" y="168"/>
                  <a:pt x="92" y="168"/>
                  <a:pt x="92" y="168"/>
                </a:cubicBezTo>
                <a:cubicBezTo>
                  <a:pt x="91" y="168"/>
                  <a:pt x="91" y="168"/>
                  <a:pt x="91" y="168"/>
                </a:cubicBezTo>
                <a:cubicBezTo>
                  <a:pt x="90" y="167"/>
                  <a:pt x="90" y="167"/>
                  <a:pt x="90" y="167"/>
                </a:cubicBezTo>
                <a:cubicBezTo>
                  <a:pt x="89" y="166"/>
                  <a:pt x="90" y="167"/>
                  <a:pt x="90" y="167"/>
                </a:cubicBezTo>
                <a:cubicBezTo>
                  <a:pt x="90" y="167"/>
                  <a:pt x="90" y="167"/>
                  <a:pt x="89" y="167"/>
                </a:cubicBezTo>
                <a:cubicBezTo>
                  <a:pt x="89" y="167"/>
                  <a:pt x="89" y="167"/>
                  <a:pt x="89" y="166"/>
                </a:cubicBezTo>
                <a:cubicBezTo>
                  <a:pt x="89" y="166"/>
                  <a:pt x="90" y="166"/>
                  <a:pt x="90" y="166"/>
                </a:cubicBezTo>
                <a:cubicBezTo>
                  <a:pt x="89" y="166"/>
                  <a:pt x="89" y="166"/>
                  <a:pt x="89" y="165"/>
                </a:cubicBezTo>
                <a:cubicBezTo>
                  <a:pt x="88" y="165"/>
                  <a:pt x="88" y="166"/>
                  <a:pt x="88" y="165"/>
                </a:cubicBezTo>
                <a:cubicBezTo>
                  <a:pt x="87" y="165"/>
                  <a:pt x="87" y="165"/>
                  <a:pt x="87" y="165"/>
                </a:cubicBezTo>
                <a:cubicBezTo>
                  <a:pt x="87" y="165"/>
                  <a:pt x="86" y="164"/>
                  <a:pt x="85" y="164"/>
                </a:cubicBezTo>
                <a:cubicBezTo>
                  <a:pt x="85" y="164"/>
                  <a:pt x="85" y="164"/>
                  <a:pt x="84" y="164"/>
                </a:cubicBezTo>
                <a:cubicBezTo>
                  <a:pt x="85" y="164"/>
                  <a:pt x="85" y="164"/>
                  <a:pt x="86" y="165"/>
                </a:cubicBezTo>
                <a:cubicBezTo>
                  <a:pt x="85" y="165"/>
                  <a:pt x="85" y="165"/>
                  <a:pt x="85" y="165"/>
                </a:cubicBezTo>
                <a:cubicBezTo>
                  <a:pt x="85" y="165"/>
                  <a:pt x="86" y="165"/>
                  <a:pt x="86" y="165"/>
                </a:cubicBezTo>
                <a:cubicBezTo>
                  <a:pt x="85" y="165"/>
                  <a:pt x="87" y="166"/>
                  <a:pt x="87" y="166"/>
                </a:cubicBezTo>
                <a:cubicBezTo>
                  <a:pt x="87" y="166"/>
                  <a:pt x="87" y="166"/>
                  <a:pt x="87" y="166"/>
                </a:cubicBezTo>
                <a:cubicBezTo>
                  <a:pt x="88" y="166"/>
                  <a:pt x="89" y="167"/>
                  <a:pt x="89" y="168"/>
                </a:cubicBezTo>
                <a:cubicBezTo>
                  <a:pt x="89" y="167"/>
                  <a:pt x="91" y="168"/>
                  <a:pt x="90" y="168"/>
                </a:cubicBezTo>
                <a:cubicBezTo>
                  <a:pt x="91" y="169"/>
                  <a:pt x="91" y="168"/>
                  <a:pt x="91" y="168"/>
                </a:cubicBezTo>
                <a:cubicBezTo>
                  <a:pt x="91" y="169"/>
                  <a:pt x="91" y="169"/>
                  <a:pt x="91" y="169"/>
                </a:cubicBezTo>
                <a:cubicBezTo>
                  <a:pt x="90" y="169"/>
                  <a:pt x="89" y="168"/>
                  <a:pt x="88" y="167"/>
                </a:cubicBezTo>
                <a:cubicBezTo>
                  <a:pt x="87" y="167"/>
                  <a:pt x="86" y="166"/>
                  <a:pt x="86" y="166"/>
                </a:cubicBezTo>
                <a:cubicBezTo>
                  <a:pt x="86" y="166"/>
                  <a:pt x="86" y="166"/>
                  <a:pt x="86" y="166"/>
                </a:cubicBezTo>
                <a:cubicBezTo>
                  <a:pt x="85" y="166"/>
                  <a:pt x="84" y="165"/>
                  <a:pt x="84" y="166"/>
                </a:cubicBezTo>
                <a:cubicBezTo>
                  <a:pt x="85" y="166"/>
                  <a:pt x="86" y="166"/>
                  <a:pt x="86" y="167"/>
                </a:cubicBezTo>
                <a:cubicBezTo>
                  <a:pt x="85" y="166"/>
                  <a:pt x="84" y="166"/>
                  <a:pt x="83" y="165"/>
                </a:cubicBezTo>
                <a:cubicBezTo>
                  <a:pt x="83" y="165"/>
                  <a:pt x="83" y="165"/>
                  <a:pt x="83" y="164"/>
                </a:cubicBezTo>
                <a:cubicBezTo>
                  <a:pt x="83" y="165"/>
                  <a:pt x="82" y="164"/>
                  <a:pt x="82" y="164"/>
                </a:cubicBezTo>
                <a:cubicBezTo>
                  <a:pt x="81" y="163"/>
                  <a:pt x="79" y="162"/>
                  <a:pt x="78" y="161"/>
                </a:cubicBezTo>
                <a:cubicBezTo>
                  <a:pt x="78" y="160"/>
                  <a:pt x="77" y="159"/>
                  <a:pt x="76" y="159"/>
                </a:cubicBezTo>
                <a:cubicBezTo>
                  <a:pt x="76" y="159"/>
                  <a:pt x="76" y="159"/>
                  <a:pt x="77" y="159"/>
                </a:cubicBezTo>
                <a:cubicBezTo>
                  <a:pt x="76" y="159"/>
                  <a:pt x="76" y="158"/>
                  <a:pt x="76" y="158"/>
                </a:cubicBezTo>
                <a:cubicBezTo>
                  <a:pt x="75" y="158"/>
                  <a:pt x="76" y="159"/>
                  <a:pt x="76" y="159"/>
                </a:cubicBezTo>
                <a:cubicBezTo>
                  <a:pt x="75" y="158"/>
                  <a:pt x="75" y="158"/>
                  <a:pt x="75" y="157"/>
                </a:cubicBezTo>
                <a:cubicBezTo>
                  <a:pt x="74" y="157"/>
                  <a:pt x="72" y="155"/>
                  <a:pt x="71" y="154"/>
                </a:cubicBezTo>
                <a:cubicBezTo>
                  <a:pt x="70" y="153"/>
                  <a:pt x="66" y="148"/>
                  <a:pt x="68" y="150"/>
                </a:cubicBezTo>
                <a:cubicBezTo>
                  <a:pt x="67" y="149"/>
                  <a:pt x="66" y="148"/>
                  <a:pt x="66" y="147"/>
                </a:cubicBezTo>
                <a:cubicBezTo>
                  <a:pt x="66" y="148"/>
                  <a:pt x="66" y="147"/>
                  <a:pt x="66" y="147"/>
                </a:cubicBezTo>
                <a:cubicBezTo>
                  <a:pt x="66" y="146"/>
                  <a:pt x="66" y="146"/>
                  <a:pt x="66" y="146"/>
                </a:cubicBezTo>
                <a:cubicBezTo>
                  <a:pt x="65" y="146"/>
                  <a:pt x="65" y="145"/>
                  <a:pt x="65" y="145"/>
                </a:cubicBezTo>
                <a:cubicBezTo>
                  <a:pt x="65" y="145"/>
                  <a:pt x="65" y="145"/>
                  <a:pt x="65" y="145"/>
                </a:cubicBezTo>
                <a:cubicBezTo>
                  <a:pt x="65" y="145"/>
                  <a:pt x="65" y="145"/>
                  <a:pt x="65" y="144"/>
                </a:cubicBezTo>
                <a:cubicBezTo>
                  <a:pt x="65" y="144"/>
                  <a:pt x="65" y="145"/>
                  <a:pt x="66" y="145"/>
                </a:cubicBezTo>
                <a:cubicBezTo>
                  <a:pt x="66" y="144"/>
                  <a:pt x="66" y="145"/>
                  <a:pt x="67" y="145"/>
                </a:cubicBezTo>
                <a:cubicBezTo>
                  <a:pt x="65" y="143"/>
                  <a:pt x="65" y="143"/>
                  <a:pt x="65" y="142"/>
                </a:cubicBezTo>
                <a:cubicBezTo>
                  <a:pt x="64" y="142"/>
                  <a:pt x="65" y="142"/>
                  <a:pt x="65" y="143"/>
                </a:cubicBezTo>
                <a:cubicBezTo>
                  <a:pt x="64" y="142"/>
                  <a:pt x="64" y="142"/>
                  <a:pt x="64" y="142"/>
                </a:cubicBezTo>
                <a:cubicBezTo>
                  <a:pt x="64" y="142"/>
                  <a:pt x="64" y="142"/>
                  <a:pt x="64" y="142"/>
                </a:cubicBezTo>
                <a:cubicBezTo>
                  <a:pt x="64" y="142"/>
                  <a:pt x="64" y="143"/>
                  <a:pt x="65" y="143"/>
                </a:cubicBezTo>
                <a:cubicBezTo>
                  <a:pt x="65" y="143"/>
                  <a:pt x="65" y="143"/>
                  <a:pt x="65" y="143"/>
                </a:cubicBezTo>
                <a:cubicBezTo>
                  <a:pt x="64" y="143"/>
                  <a:pt x="64" y="143"/>
                  <a:pt x="64" y="143"/>
                </a:cubicBezTo>
                <a:cubicBezTo>
                  <a:pt x="64" y="143"/>
                  <a:pt x="65" y="144"/>
                  <a:pt x="65" y="144"/>
                </a:cubicBezTo>
                <a:cubicBezTo>
                  <a:pt x="64" y="143"/>
                  <a:pt x="63" y="141"/>
                  <a:pt x="62" y="140"/>
                </a:cubicBezTo>
                <a:cubicBezTo>
                  <a:pt x="62" y="140"/>
                  <a:pt x="61" y="137"/>
                  <a:pt x="61" y="137"/>
                </a:cubicBezTo>
                <a:cubicBezTo>
                  <a:pt x="61" y="137"/>
                  <a:pt x="61" y="137"/>
                  <a:pt x="61" y="137"/>
                </a:cubicBezTo>
                <a:cubicBezTo>
                  <a:pt x="61" y="137"/>
                  <a:pt x="61" y="137"/>
                  <a:pt x="61" y="137"/>
                </a:cubicBezTo>
                <a:cubicBezTo>
                  <a:pt x="61" y="137"/>
                  <a:pt x="61" y="138"/>
                  <a:pt x="60" y="136"/>
                </a:cubicBezTo>
                <a:cubicBezTo>
                  <a:pt x="60" y="136"/>
                  <a:pt x="60" y="136"/>
                  <a:pt x="60" y="136"/>
                </a:cubicBezTo>
                <a:cubicBezTo>
                  <a:pt x="61" y="136"/>
                  <a:pt x="61" y="136"/>
                  <a:pt x="61" y="136"/>
                </a:cubicBezTo>
                <a:cubicBezTo>
                  <a:pt x="62" y="138"/>
                  <a:pt x="61" y="138"/>
                  <a:pt x="62" y="138"/>
                </a:cubicBezTo>
                <a:cubicBezTo>
                  <a:pt x="61" y="137"/>
                  <a:pt x="61" y="137"/>
                  <a:pt x="62" y="137"/>
                </a:cubicBezTo>
                <a:cubicBezTo>
                  <a:pt x="62" y="137"/>
                  <a:pt x="61" y="137"/>
                  <a:pt x="61" y="137"/>
                </a:cubicBezTo>
                <a:cubicBezTo>
                  <a:pt x="61" y="135"/>
                  <a:pt x="61" y="136"/>
                  <a:pt x="61" y="136"/>
                </a:cubicBezTo>
                <a:cubicBezTo>
                  <a:pt x="61" y="135"/>
                  <a:pt x="61" y="135"/>
                  <a:pt x="61" y="135"/>
                </a:cubicBezTo>
                <a:cubicBezTo>
                  <a:pt x="61" y="135"/>
                  <a:pt x="61" y="136"/>
                  <a:pt x="61" y="136"/>
                </a:cubicBezTo>
                <a:cubicBezTo>
                  <a:pt x="62" y="137"/>
                  <a:pt x="62" y="136"/>
                  <a:pt x="62" y="137"/>
                </a:cubicBezTo>
                <a:cubicBezTo>
                  <a:pt x="62" y="137"/>
                  <a:pt x="62" y="137"/>
                  <a:pt x="62" y="137"/>
                </a:cubicBezTo>
                <a:cubicBezTo>
                  <a:pt x="62" y="136"/>
                  <a:pt x="62" y="137"/>
                  <a:pt x="61" y="136"/>
                </a:cubicBezTo>
                <a:cubicBezTo>
                  <a:pt x="61" y="135"/>
                  <a:pt x="61" y="135"/>
                  <a:pt x="61" y="135"/>
                </a:cubicBezTo>
                <a:cubicBezTo>
                  <a:pt x="61" y="135"/>
                  <a:pt x="60" y="133"/>
                  <a:pt x="61" y="132"/>
                </a:cubicBezTo>
                <a:cubicBezTo>
                  <a:pt x="61" y="132"/>
                  <a:pt x="61" y="132"/>
                  <a:pt x="61" y="133"/>
                </a:cubicBezTo>
                <a:cubicBezTo>
                  <a:pt x="61" y="133"/>
                  <a:pt x="61" y="134"/>
                  <a:pt x="62" y="134"/>
                </a:cubicBezTo>
                <a:cubicBezTo>
                  <a:pt x="62" y="134"/>
                  <a:pt x="61" y="134"/>
                  <a:pt x="61" y="134"/>
                </a:cubicBezTo>
                <a:cubicBezTo>
                  <a:pt x="61" y="135"/>
                  <a:pt x="61" y="134"/>
                  <a:pt x="62" y="135"/>
                </a:cubicBezTo>
                <a:cubicBezTo>
                  <a:pt x="62" y="135"/>
                  <a:pt x="61" y="135"/>
                  <a:pt x="62" y="136"/>
                </a:cubicBezTo>
                <a:cubicBezTo>
                  <a:pt x="62" y="134"/>
                  <a:pt x="61" y="132"/>
                  <a:pt x="60" y="131"/>
                </a:cubicBezTo>
                <a:cubicBezTo>
                  <a:pt x="61" y="130"/>
                  <a:pt x="59" y="128"/>
                  <a:pt x="60" y="128"/>
                </a:cubicBezTo>
                <a:cubicBezTo>
                  <a:pt x="60" y="127"/>
                  <a:pt x="60" y="126"/>
                  <a:pt x="60" y="126"/>
                </a:cubicBezTo>
                <a:cubicBezTo>
                  <a:pt x="60" y="126"/>
                  <a:pt x="60" y="126"/>
                  <a:pt x="60" y="125"/>
                </a:cubicBezTo>
                <a:cubicBezTo>
                  <a:pt x="60" y="124"/>
                  <a:pt x="60" y="125"/>
                  <a:pt x="61" y="124"/>
                </a:cubicBezTo>
                <a:cubicBezTo>
                  <a:pt x="60" y="124"/>
                  <a:pt x="60" y="123"/>
                  <a:pt x="60" y="122"/>
                </a:cubicBezTo>
                <a:cubicBezTo>
                  <a:pt x="60" y="122"/>
                  <a:pt x="60" y="122"/>
                  <a:pt x="60" y="122"/>
                </a:cubicBezTo>
                <a:cubicBezTo>
                  <a:pt x="61" y="122"/>
                  <a:pt x="60" y="122"/>
                  <a:pt x="60" y="121"/>
                </a:cubicBezTo>
                <a:cubicBezTo>
                  <a:pt x="61" y="121"/>
                  <a:pt x="61" y="122"/>
                  <a:pt x="61" y="121"/>
                </a:cubicBezTo>
                <a:cubicBezTo>
                  <a:pt x="60" y="121"/>
                  <a:pt x="61" y="121"/>
                  <a:pt x="60" y="120"/>
                </a:cubicBezTo>
                <a:cubicBezTo>
                  <a:pt x="60" y="120"/>
                  <a:pt x="61" y="120"/>
                  <a:pt x="61" y="120"/>
                </a:cubicBezTo>
                <a:cubicBezTo>
                  <a:pt x="60" y="120"/>
                  <a:pt x="60" y="117"/>
                  <a:pt x="61" y="117"/>
                </a:cubicBezTo>
                <a:cubicBezTo>
                  <a:pt x="60" y="114"/>
                  <a:pt x="62" y="110"/>
                  <a:pt x="62" y="108"/>
                </a:cubicBezTo>
                <a:cubicBezTo>
                  <a:pt x="62" y="108"/>
                  <a:pt x="63" y="108"/>
                  <a:pt x="62" y="108"/>
                </a:cubicBezTo>
                <a:cubicBezTo>
                  <a:pt x="62" y="108"/>
                  <a:pt x="62" y="108"/>
                  <a:pt x="62" y="109"/>
                </a:cubicBezTo>
                <a:cubicBezTo>
                  <a:pt x="62" y="108"/>
                  <a:pt x="62" y="108"/>
                  <a:pt x="63" y="108"/>
                </a:cubicBezTo>
                <a:cubicBezTo>
                  <a:pt x="63" y="109"/>
                  <a:pt x="62" y="109"/>
                  <a:pt x="62" y="110"/>
                </a:cubicBezTo>
                <a:cubicBezTo>
                  <a:pt x="63" y="109"/>
                  <a:pt x="63" y="108"/>
                  <a:pt x="63" y="108"/>
                </a:cubicBezTo>
                <a:cubicBezTo>
                  <a:pt x="63" y="108"/>
                  <a:pt x="62" y="108"/>
                  <a:pt x="62" y="107"/>
                </a:cubicBezTo>
                <a:cubicBezTo>
                  <a:pt x="63" y="108"/>
                  <a:pt x="62" y="107"/>
                  <a:pt x="63" y="107"/>
                </a:cubicBezTo>
                <a:cubicBezTo>
                  <a:pt x="63" y="107"/>
                  <a:pt x="64" y="107"/>
                  <a:pt x="63" y="107"/>
                </a:cubicBezTo>
                <a:cubicBezTo>
                  <a:pt x="63" y="107"/>
                  <a:pt x="63" y="106"/>
                  <a:pt x="63" y="106"/>
                </a:cubicBezTo>
                <a:cubicBezTo>
                  <a:pt x="63" y="106"/>
                  <a:pt x="64" y="106"/>
                  <a:pt x="64" y="105"/>
                </a:cubicBezTo>
                <a:cubicBezTo>
                  <a:pt x="64" y="105"/>
                  <a:pt x="64" y="106"/>
                  <a:pt x="64" y="106"/>
                </a:cubicBezTo>
                <a:cubicBezTo>
                  <a:pt x="63" y="105"/>
                  <a:pt x="64" y="105"/>
                  <a:pt x="64" y="104"/>
                </a:cubicBezTo>
                <a:cubicBezTo>
                  <a:pt x="63" y="104"/>
                  <a:pt x="63" y="103"/>
                  <a:pt x="64" y="103"/>
                </a:cubicBezTo>
                <a:cubicBezTo>
                  <a:pt x="64" y="103"/>
                  <a:pt x="64" y="103"/>
                  <a:pt x="64" y="103"/>
                </a:cubicBezTo>
                <a:cubicBezTo>
                  <a:pt x="65" y="102"/>
                  <a:pt x="65" y="102"/>
                  <a:pt x="65" y="101"/>
                </a:cubicBezTo>
                <a:cubicBezTo>
                  <a:pt x="65" y="101"/>
                  <a:pt x="65" y="102"/>
                  <a:pt x="65" y="102"/>
                </a:cubicBezTo>
                <a:cubicBezTo>
                  <a:pt x="65" y="101"/>
                  <a:pt x="66" y="101"/>
                  <a:pt x="66" y="102"/>
                </a:cubicBezTo>
                <a:cubicBezTo>
                  <a:pt x="66" y="101"/>
                  <a:pt x="66" y="101"/>
                  <a:pt x="66" y="100"/>
                </a:cubicBezTo>
                <a:cubicBezTo>
                  <a:pt x="66" y="100"/>
                  <a:pt x="66" y="100"/>
                  <a:pt x="67" y="100"/>
                </a:cubicBezTo>
                <a:cubicBezTo>
                  <a:pt x="67" y="100"/>
                  <a:pt x="67" y="101"/>
                  <a:pt x="67" y="101"/>
                </a:cubicBezTo>
                <a:cubicBezTo>
                  <a:pt x="67" y="101"/>
                  <a:pt x="67" y="101"/>
                  <a:pt x="68" y="100"/>
                </a:cubicBezTo>
                <a:cubicBezTo>
                  <a:pt x="68" y="100"/>
                  <a:pt x="67" y="101"/>
                  <a:pt x="67" y="100"/>
                </a:cubicBezTo>
                <a:cubicBezTo>
                  <a:pt x="68" y="100"/>
                  <a:pt x="67" y="100"/>
                  <a:pt x="67" y="99"/>
                </a:cubicBezTo>
                <a:cubicBezTo>
                  <a:pt x="68" y="99"/>
                  <a:pt x="68" y="99"/>
                  <a:pt x="68" y="98"/>
                </a:cubicBezTo>
                <a:cubicBezTo>
                  <a:pt x="69" y="99"/>
                  <a:pt x="68" y="99"/>
                  <a:pt x="68" y="100"/>
                </a:cubicBezTo>
                <a:cubicBezTo>
                  <a:pt x="68" y="100"/>
                  <a:pt x="68" y="99"/>
                  <a:pt x="69" y="99"/>
                </a:cubicBezTo>
                <a:cubicBezTo>
                  <a:pt x="69" y="100"/>
                  <a:pt x="68" y="100"/>
                  <a:pt x="68" y="101"/>
                </a:cubicBezTo>
                <a:cubicBezTo>
                  <a:pt x="69" y="100"/>
                  <a:pt x="69" y="99"/>
                  <a:pt x="70" y="100"/>
                </a:cubicBezTo>
                <a:cubicBezTo>
                  <a:pt x="69" y="99"/>
                  <a:pt x="70" y="99"/>
                  <a:pt x="70" y="98"/>
                </a:cubicBezTo>
                <a:cubicBezTo>
                  <a:pt x="70" y="98"/>
                  <a:pt x="70" y="98"/>
                  <a:pt x="71" y="98"/>
                </a:cubicBezTo>
                <a:cubicBezTo>
                  <a:pt x="71" y="98"/>
                  <a:pt x="71" y="98"/>
                  <a:pt x="71" y="97"/>
                </a:cubicBezTo>
                <a:cubicBezTo>
                  <a:pt x="71" y="98"/>
                  <a:pt x="71" y="97"/>
                  <a:pt x="71" y="97"/>
                </a:cubicBezTo>
                <a:cubicBezTo>
                  <a:pt x="71" y="97"/>
                  <a:pt x="71" y="97"/>
                  <a:pt x="71" y="97"/>
                </a:cubicBezTo>
                <a:cubicBezTo>
                  <a:pt x="72" y="97"/>
                  <a:pt x="72" y="96"/>
                  <a:pt x="72" y="97"/>
                </a:cubicBezTo>
                <a:cubicBezTo>
                  <a:pt x="72" y="95"/>
                  <a:pt x="74" y="95"/>
                  <a:pt x="74" y="94"/>
                </a:cubicBezTo>
                <a:cubicBezTo>
                  <a:pt x="74" y="94"/>
                  <a:pt x="75" y="94"/>
                  <a:pt x="75" y="94"/>
                </a:cubicBezTo>
                <a:cubicBezTo>
                  <a:pt x="75" y="94"/>
                  <a:pt x="75" y="93"/>
                  <a:pt x="75" y="93"/>
                </a:cubicBezTo>
                <a:cubicBezTo>
                  <a:pt x="75" y="93"/>
                  <a:pt x="75" y="93"/>
                  <a:pt x="75" y="93"/>
                </a:cubicBezTo>
                <a:cubicBezTo>
                  <a:pt x="76" y="93"/>
                  <a:pt x="77" y="91"/>
                  <a:pt x="77" y="92"/>
                </a:cubicBezTo>
                <a:cubicBezTo>
                  <a:pt x="77" y="92"/>
                  <a:pt x="78" y="91"/>
                  <a:pt x="78" y="91"/>
                </a:cubicBezTo>
                <a:cubicBezTo>
                  <a:pt x="79" y="91"/>
                  <a:pt x="78" y="91"/>
                  <a:pt x="78" y="91"/>
                </a:cubicBezTo>
                <a:cubicBezTo>
                  <a:pt x="80" y="90"/>
                  <a:pt x="80" y="88"/>
                  <a:pt x="82" y="88"/>
                </a:cubicBezTo>
                <a:cubicBezTo>
                  <a:pt x="82" y="87"/>
                  <a:pt x="83" y="87"/>
                  <a:pt x="83" y="87"/>
                </a:cubicBezTo>
                <a:cubicBezTo>
                  <a:pt x="83" y="87"/>
                  <a:pt x="84" y="86"/>
                  <a:pt x="84" y="87"/>
                </a:cubicBezTo>
                <a:cubicBezTo>
                  <a:pt x="83" y="88"/>
                  <a:pt x="82" y="89"/>
                  <a:pt x="80" y="90"/>
                </a:cubicBezTo>
                <a:cubicBezTo>
                  <a:pt x="81" y="90"/>
                  <a:pt x="81" y="90"/>
                  <a:pt x="82" y="90"/>
                </a:cubicBezTo>
                <a:cubicBezTo>
                  <a:pt x="80" y="93"/>
                  <a:pt x="79" y="95"/>
                  <a:pt x="77" y="97"/>
                </a:cubicBezTo>
                <a:cubicBezTo>
                  <a:pt x="75" y="99"/>
                  <a:pt x="73" y="101"/>
                  <a:pt x="73" y="104"/>
                </a:cubicBezTo>
                <a:cubicBezTo>
                  <a:pt x="73" y="106"/>
                  <a:pt x="73" y="108"/>
                  <a:pt x="72" y="109"/>
                </a:cubicBezTo>
                <a:cubicBezTo>
                  <a:pt x="73" y="109"/>
                  <a:pt x="72" y="107"/>
                  <a:pt x="73" y="106"/>
                </a:cubicBezTo>
                <a:cubicBezTo>
                  <a:pt x="74" y="106"/>
                  <a:pt x="74" y="106"/>
                  <a:pt x="74" y="107"/>
                </a:cubicBezTo>
                <a:cubicBezTo>
                  <a:pt x="75" y="106"/>
                  <a:pt x="75" y="106"/>
                  <a:pt x="76" y="106"/>
                </a:cubicBezTo>
                <a:cubicBezTo>
                  <a:pt x="76" y="104"/>
                  <a:pt x="77" y="103"/>
                  <a:pt x="78" y="103"/>
                </a:cubicBezTo>
                <a:cubicBezTo>
                  <a:pt x="78" y="103"/>
                  <a:pt x="78" y="103"/>
                  <a:pt x="78" y="103"/>
                </a:cubicBezTo>
                <a:cubicBezTo>
                  <a:pt x="78" y="103"/>
                  <a:pt x="78" y="102"/>
                  <a:pt x="79" y="103"/>
                </a:cubicBezTo>
                <a:cubicBezTo>
                  <a:pt x="79" y="102"/>
                  <a:pt x="79" y="102"/>
                  <a:pt x="79" y="102"/>
                </a:cubicBezTo>
                <a:cubicBezTo>
                  <a:pt x="79" y="101"/>
                  <a:pt x="80" y="102"/>
                  <a:pt x="80" y="101"/>
                </a:cubicBezTo>
                <a:cubicBezTo>
                  <a:pt x="80" y="101"/>
                  <a:pt x="80" y="101"/>
                  <a:pt x="80" y="101"/>
                </a:cubicBezTo>
                <a:cubicBezTo>
                  <a:pt x="81" y="100"/>
                  <a:pt x="82" y="100"/>
                  <a:pt x="82" y="99"/>
                </a:cubicBezTo>
                <a:cubicBezTo>
                  <a:pt x="82" y="99"/>
                  <a:pt x="82" y="99"/>
                  <a:pt x="83" y="99"/>
                </a:cubicBezTo>
                <a:cubicBezTo>
                  <a:pt x="83" y="98"/>
                  <a:pt x="83" y="98"/>
                  <a:pt x="84" y="98"/>
                </a:cubicBezTo>
                <a:cubicBezTo>
                  <a:pt x="85" y="96"/>
                  <a:pt x="87" y="96"/>
                  <a:pt x="88" y="94"/>
                </a:cubicBezTo>
                <a:cubicBezTo>
                  <a:pt x="88" y="94"/>
                  <a:pt x="88" y="94"/>
                  <a:pt x="88" y="94"/>
                </a:cubicBezTo>
                <a:cubicBezTo>
                  <a:pt x="88" y="93"/>
                  <a:pt x="90" y="92"/>
                  <a:pt x="91" y="91"/>
                </a:cubicBezTo>
                <a:cubicBezTo>
                  <a:pt x="91" y="91"/>
                  <a:pt x="91" y="91"/>
                  <a:pt x="91" y="91"/>
                </a:cubicBezTo>
                <a:cubicBezTo>
                  <a:pt x="91" y="90"/>
                  <a:pt x="90" y="91"/>
                  <a:pt x="91" y="91"/>
                </a:cubicBezTo>
                <a:cubicBezTo>
                  <a:pt x="91" y="90"/>
                  <a:pt x="90" y="91"/>
                  <a:pt x="91" y="90"/>
                </a:cubicBezTo>
                <a:cubicBezTo>
                  <a:pt x="91" y="90"/>
                  <a:pt x="91" y="90"/>
                  <a:pt x="91" y="90"/>
                </a:cubicBezTo>
                <a:cubicBezTo>
                  <a:pt x="91" y="90"/>
                  <a:pt x="91" y="90"/>
                  <a:pt x="92" y="89"/>
                </a:cubicBezTo>
                <a:cubicBezTo>
                  <a:pt x="92" y="88"/>
                  <a:pt x="93" y="87"/>
                  <a:pt x="93" y="86"/>
                </a:cubicBezTo>
                <a:cubicBezTo>
                  <a:pt x="95" y="85"/>
                  <a:pt x="95" y="84"/>
                  <a:pt x="96" y="83"/>
                </a:cubicBezTo>
                <a:cubicBezTo>
                  <a:pt x="96" y="83"/>
                  <a:pt x="96" y="82"/>
                  <a:pt x="97" y="82"/>
                </a:cubicBezTo>
                <a:cubicBezTo>
                  <a:pt x="96" y="82"/>
                  <a:pt x="96" y="82"/>
                  <a:pt x="96" y="82"/>
                </a:cubicBezTo>
                <a:cubicBezTo>
                  <a:pt x="96" y="82"/>
                  <a:pt x="96" y="82"/>
                  <a:pt x="96" y="81"/>
                </a:cubicBezTo>
                <a:cubicBezTo>
                  <a:pt x="96" y="82"/>
                  <a:pt x="96" y="82"/>
                  <a:pt x="96" y="82"/>
                </a:cubicBezTo>
                <a:cubicBezTo>
                  <a:pt x="96" y="81"/>
                  <a:pt x="97" y="81"/>
                  <a:pt x="97" y="81"/>
                </a:cubicBezTo>
                <a:cubicBezTo>
                  <a:pt x="96" y="81"/>
                  <a:pt x="97" y="80"/>
                  <a:pt x="98" y="80"/>
                </a:cubicBezTo>
                <a:cubicBezTo>
                  <a:pt x="97" y="80"/>
                  <a:pt x="96" y="80"/>
                  <a:pt x="96" y="81"/>
                </a:cubicBezTo>
                <a:cubicBezTo>
                  <a:pt x="96" y="81"/>
                  <a:pt x="96" y="80"/>
                  <a:pt x="96" y="80"/>
                </a:cubicBezTo>
                <a:cubicBezTo>
                  <a:pt x="97" y="80"/>
                  <a:pt x="98" y="80"/>
                  <a:pt x="99" y="79"/>
                </a:cubicBezTo>
                <a:cubicBezTo>
                  <a:pt x="99" y="79"/>
                  <a:pt x="98" y="79"/>
                  <a:pt x="99" y="78"/>
                </a:cubicBezTo>
                <a:cubicBezTo>
                  <a:pt x="99" y="79"/>
                  <a:pt x="100" y="79"/>
                  <a:pt x="100" y="79"/>
                </a:cubicBezTo>
                <a:cubicBezTo>
                  <a:pt x="100" y="79"/>
                  <a:pt x="100" y="79"/>
                  <a:pt x="101" y="78"/>
                </a:cubicBezTo>
                <a:cubicBezTo>
                  <a:pt x="101" y="79"/>
                  <a:pt x="101" y="79"/>
                  <a:pt x="101" y="79"/>
                </a:cubicBezTo>
                <a:cubicBezTo>
                  <a:pt x="101" y="79"/>
                  <a:pt x="101" y="78"/>
                  <a:pt x="101" y="78"/>
                </a:cubicBezTo>
                <a:cubicBezTo>
                  <a:pt x="103" y="78"/>
                  <a:pt x="102" y="79"/>
                  <a:pt x="104" y="78"/>
                </a:cubicBezTo>
                <a:cubicBezTo>
                  <a:pt x="102" y="79"/>
                  <a:pt x="103" y="79"/>
                  <a:pt x="101" y="79"/>
                </a:cubicBezTo>
                <a:cubicBezTo>
                  <a:pt x="102" y="79"/>
                  <a:pt x="102" y="79"/>
                  <a:pt x="102" y="79"/>
                </a:cubicBezTo>
                <a:cubicBezTo>
                  <a:pt x="101" y="79"/>
                  <a:pt x="101" y="79"/>
                  <a:pt x="101" y="79"/>
                </a:cubicBezTo>
                <a:cubicBezTo>
                  <a:pt x="100" y="80"/>
                  <a:pt x="98" y="80"/>
                  <a:pt x="98" y="81"/>
                </a:cubicBezTo>
                <a:cubicBezTo>
                  <a:pt x="99" y="80"/>
                  <a:pt x="100" y="81"/>
                  <a:pt x="100" y="80"/>
                </a:cubicBezTo>
                <a:cubicBezTo>
                  <a:pt x="101" y="81"/>
                  <a:pt x="100" y="81"/>
                  <a:pt x="100" y="81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101" y="80"/>
                  <a:pt x="101" y="80"/>
                  <a:pt x="102" y="80"/>
                </a:cubicBezTo>
                <a:cubicBezTo>
                  <a:pt x="101" y="80"/>
                  <a:pt x="103" y="80"/>
                  <a:pt x="102" y="80"/>
                </a:cubicBezTo>
                <a:cubicBezTo>
                  <a:pt x="102" y="80"/>
                  <a:pt x="103" y="79"/>
                  <a:pt x="103" y="80"/>
                </a:cubicBezTo>
                <a:cubicBezTo>
                  <a:pt x="103" y="80"/>
                  <a:pt x="102" y="80"/>
                  <a:pt x="102" y="80"/>
                </a:cubicBezTo>
                <a:cubicBezTo>
                  <a:pt x="103" y="80"/>
                  <a:pt x="102" y="81"/>
                  <a:pt x="103" y="81"/>
                </a:cubicBezTo>
                <a:cubicBezTo>
                  <a:pt x="103" y="80"/>
                  <a:pt x="103" y="81"/>
                  <a:pt x="105" y="80"/>
                </a:cubicBezTo>
                <a:cubicBezTo>
                  <a:pt x="105" y="80"/>
                  <a:pt x="105" y="80"/>
                  <a:pt x="105" y="81"/>
                </a:cubicBezTo>
                <a:cubicBezTo>
                  <a:pt x="105" y="80"/>
                  <a:pt x="105" y="80"/>
                  <a:pt x="106" y="80"/>
                </a:cubicBezTo>
                <a:cubicBezTo>
                  <a:pt x="106" y="80"/>
                  <a:pt x="105" y="80"/>
                  <a:pt x="105" y="80"/>
                </a:cubicBezTo>
                <a:cubicBezTo>
                  <a:pt x="107" y="80"/>
                  <a:pt x="107" y="79"/>
                  <a:pt x="108" y="80"/>
                </a:cubicBezTo>
                <a:cubicBezTo>
                  <a:pt x="108" y="80"/>
                  <a:pt x="108" y="80"/>
                  <a:pt x="108" y="80"/>
                </a:cubicBezTo>
                <a:cubicBezTo>
                  <a:pt x="108" y="80"/>
                  <a:pt x="108" y="80"/>
                  <a:pt x="108" y="80"/>
                </a:cubicBezTo>
                <a:cubicBezTo>
                  <a:pt x="109" y="80"/>
                  <a:pt x="109" y="80"/>
                  <a:pt x="109" y="79"/>
                </a:cubicBezTo>
                <a:cubicBezTo>
                  <a:pt x="111" y="80"/>
                  <a:pt x="113" y="80"/>
                  <a:pt x="116" y="79"/>
                </a:cubicBezTo>
                <a:cubicBezTo>
                  <a:pt x="116" y="79"/>
                  <a:pt x="115" y="79"/>
                  <a:pt x="115" y="80"/>
                </a:cubicBezTo>
                <a:cubicBezTo>
                  <a:pt x="116" y="79"/>
                  <a:pt x="116" y="79"/>
                  <a:pt x="116" y="78"/>
                </a:cubicBezTo>
                <a:cubicBezTo>
                  <a:pt x="116" y="78"/>
                  <a:pt x="116" y="79"/>
                  <a:pt x="116" y="78"/>
                </a:cubicBezTo>
                <a:cubicBezTo>
                  <a:pt x="116" y="78"/>
                  <a:pt x="116" y="78"/>
                  <a:pt x="116" y="78"/>
                </a:cubicBezTo>
                <a:cubicBezTo>
                  <a:pt x="117" y="78"/>
                  <a:pt x="117" y="77"/>
                  <a:pt x="117" y="77"/>
                </a:cubicBezTo>
                <a:cubicBezTo>
                  <a:pt x="117" y="77"/>
                  <a:pt x="117" y="76"/>
                  <a:pt x="117" y="76"/>
                </a:cubicBezTo>
                <a:cubicBezTo>
                  <a:pt x="116" y="76"/>
                  <a:pt x="116" y="77"/>
                  <a:pt x="116" y="76"/>
                </a:cubicBezTo>
                <a:cubicBezTo>
                  <a:pt x="116" y="77"/>
                  <a:pt x="116" y="77"/>
                  <a:pt x="115" y="77"/>
                </a:cubicBezTo>
                <a:cubicBezTo>
                  <a:pt x="116" y="76"/>
                  <a:pt x="115" y="77"/>
                  <a:pt x="115" y="77"/>
                </a:cubicBezTo>
                <a:cubicBezTo>
                  <a:pt x="115" y="76"/>
                  <a:pt x="116" y="76"/>
                  <a:pt x="116" y="76"/>
                </a:cubicBezTo>
                <a:cubicBezTo>
                  <a:pt x="116" y="76"/>
                  <a:pt x="116" y="76"/>
                  <a:pt x="116" y="76"/>
                </a:cubicBezTo>
                <a:cubicBezTo>
                  <a:pt x="115" y="76"/>
                  <a:pt x="115" y="76"/>
                  <a:pt x="114" y="76"/>
                </a:cubicBezTo>
                <a:cubicBezTo>
                  <a:pt x="114" y="76"/>
                  <a:pt x="115" y="76"/>
                  <a:pt x="115" y="76"/>
                </a:cubicBezTo>
                <a:cubicBezTo>
                  <a:pt x="114" y="76"/>
                  <a:pt x="110" y="77"/>
                  <a:pt x="110" y="75"/>
                </a:cubicBezTo>
                <a:cubicBezTo>
                  <a:pt x="109" y="75"/>
                  <a:pt x="109" y="75"/>
                  <a:pt x="108" y="75"/>
                </a:cubicBezTo>
                <a:cubicBezTo>
                  <a:pt x="108" y="76"/>
                  <a:pt x="108" y="76"/>
                  <a:pt x="108" y="76"/>
                </a:cubicBezTo>
                <a:cubicBezTo>
                  <a:pt x="108" y="76"/>
                  <a:pt x="107" y="76"/>
                  <a:pt x="107" y="76"/>
                </a:cubicBezTo>
                <a:cubicBezTo>
                  <a:pt x="107" y="76"/>
                  <a:pt x="106" y="77"/>
                  <a:pt x="106" y="76"/>
                </a:cubicBezTo>
                <a:cubicBezTo>
                  <a:pt x="106" y="77"/>
                  <a:pt x="105" y="77"/>
                  <a:pt x="105" y="77"/>
                </a:cubicBezTo>
                <a:cubicBezTo>
                  <a:pt x="105" y="77"/>
                  <a:pt x="105" y="77"/>
                  <a:pt x="105" y="76"/>
                </a:cubicBezTo>
                <a:cubicBezTo>
                  <a:pt x="105" y="76"/>
                  <a:pt x="105" y="76"/>
                  <a:pt x="105" y="76"/>
                </a:cubicBezTo>
                <a:cubicBezTo>
                  <a:pt x="105" y="76"/>
                  <a:pt x="105" y="76"/>
                  <a:pt x="105" y="76"/>
                </a:cubicBezTo>
                <a:cubicBezTo>
                  <a:pt x="104" y="76"/>
                  <a:pt x="104" y="76"/>
                  <a:pt x="104" y="77"/>
                </a:cubicBezTo>
                <a:cubicBezTo>
                  <a:pt x="104" y="77"/>
                  <a:pt x="105" y="76"/>
                  <a:pt x="105" y="76"/>
                </a:cubicBezTo>
                <a:cubicBezTo>
                  <a:pt x="105" y="77"/>
                  <a:pt x="105" y="77"/>
                  <a:pt x="104" y="77"/>
                </a:cubicBezTo>
                <a:cubicBezTo>
                  <a:pt x="102" y="77"/>
                  <a:pt x="103" y="77"/>
                  <a:pt x="103" y="77"/>
                </a:cubicBezTo>
                <a:cubicBezTo>
                  <a:pt x="104" y="76"/>
                  <a:pt x="104" y="76"/>
                  <a:pt x="105" y="75"/>
                </a:cubicBezTo>
                <a:cubicBezTo>
                  <a:pt x="106" y="76"/>
                  <a:pt x="106" y="76"/>
                  <a:pt x="106" y="75"/>
                </a:cubicBezTo>
                <a:cubicBezTo>
                  <a:pt x="107" y="75"/>
                  <a:pt x="106" y="75"/>
                  <a:pt x="106" y="75"/>
                </a:cubicBezTo>
                <a:cubicBezTo>
                  <a:pt x="107" y="75"/>
                  <a:pt x="107" y="75"/>
                  <a:pt x="107" y="75"/>
                </a:cubicBezTo>
                <a:cubicBezTo>
                  <a:pt x="107" y="74"/>
                  <a:pt x="107" y="75"/>
                  <a:pt x="107" y="74"/>
                </a:cubicBezTo>
                <a:cubicBezTo>
                  <a:pt x="107" y="74"/>
                  <a:pt x="108" y="74"/>
                  <a:pt x="108" y="73"/>
                </a:cubicBezTo>
                <a:cubicBezTo>
                  <a:pt x="108" y="74"/>
                  <a:pt x="108" y="74"/>
                  <a:pt x="109" y="74"/>
                </a:cubicBezTo>
                <a:cubicBezTo>
                  <a:pt x="109" y="73"/>
                  <a:pt x="110" y="73"/>
                  <a:pt x="112" y="73"/>
                </a:cubicBezTo>
                <a:cubicBezTo>
                  <a:pt x="112" y="73"/>
                  <a:pt x="112" y="73"/>
                  <a:pt x="112" y="73"/>
                </a:cubicBezTo>
                <a:cubicBezTo>
                  <a:pt x="113" y="73"/>
                  <a:pt x="114" y="73"/>
                  <a:pt x="114" y="73"/>
                </a:cubicBezTo>
                <a:cubicBezTo>
                  <a:pt x="113" y="73"/>
                  <a:pt x="111" y="74"/>
                  <a:pt x="110" y="73"/>
                </a:cubicBezTo>
                <a:cubicBezTo>
                  <a:pt x="111" y="74"/>
                  <a:pt x="111" y="74"/>
                  <a:pt x="112" y="74"/>
                </a:cubicBezTo>
                <a:cubicBezTo>
                  <a:pt x="112" y="74"/>
                  <a:pt x="112" y="74"/>
                  <a:pt x="113" y="73"/>
                </a:cubicBezTo>
                <a:cubicBezTo>
                  <a:pt x="113" y="74"/>
                  <a:pt x="113" y="74"/>
                  <a:pt x="113" y="74"/>
                </a:cubicBezTo>
                <a:cubicBezTo>
                  <a:pt x="113" y="74"/>
                  <a:pt x="113" y="74"/>
                  <a:pt x="114" y="74"/>
                </a:cubicBezTo>
                <a:cubicBezTo>
                  <a:pt x="113" y="74"/>
                  <a:pt x="113" y="74"/>
                  <a:pt x="113" y="74"/>
                </a:cubicBezTo>
                <a:cubicBezTo>
                  <a:pt x="113" y="73"/>
                  <a:pt x="114" y="74"/>
                  <a:pt x="115" y="74"/>
                </a:cubicBezTo>
                <a:cubicBezTo>
                  <a:pt x="115" y="73"/>
                  <a:pt x="114" y="73"/>
                  <a:pt x="114" y="73"/>
                </a:cubicBezTo>
                <a:cubicBezTo>
                  <a:pt x="114" y="73"/>
                  <a:pt x="114" y="73"/>
                  <a:pt x="115" y="73"/>
                </a:cubicBezTo>
                <a:cubicBezTo>
                  <a:pt x="115" y="73"/>
                  <a:pt x="115" y="73"/>
                  <a:pt x="115" y="73"/>
                </a:cubicBezTo>
                <a:cubicBezTo>
                  <a:pt x="116" y="72"/>
                  <a:pt x="117" y="72"/>
                  <a:pt x="117" y="72"/>
                </a:cubicBezTo>
                <a:cubicBezTo>
                  <a:pt x="117" y="71"/>
                  <a:pt x="117" y="71"/>
                  <a:pt x="117" y="71"/>
                </a:cubicBezTo>
                <a:cubicBezTo>
                  <a:pt x="117" y="71"/>
                  <a:pt x="118" y="72"/>
                  <a:pt x="119" y="72"/>
                </a:cubicBezTo>
                <a:cubicBezTo>
                  <a:pt x="119" y="72"/>
                  <a:pt x="118" y="72"/>
                  <a:pt x="118" y="72"/>
                </a:cubicBezTo>
                <a:cubicBezTo>
                  <a:pt x="118" y="72"/>
                  <a:pt x="119" y="72"/>
                  <a:pt x="119" y="72"/>
                </a:cubicBezTo>
                <a:cubicBezTo>
                  <a:pt x="119" y="72"/>
                  <a:pt x="119" y="72"/>
                  <a:pt x="119" y="72"/>
                </a:cubicBezTo>
                <a:cubicBezTo>
                  <a:pt x="120" y="72"/>
                  <a:pt x="119" y="72"/>
                  <a:pt x="119" y="72"/>
                </a:cubicBezTo>
                <a:cubicBezTo>
                  <a:pt x="120" y="72"/>
                  <a:pt x="120" y="72"/>
                  <a:pt x="120" y="72"/>
                </a:cubicBezTo>
                <a:cubicBezTo>
                  <a:pt x="120" y="72"/>
                  <a:pt x="120" y="72"/>
                  <a:pt x="120" y="73"/>
                </a:cubicBezTo>
                <a:cubicBezTo>
                  <a:pt x="120" y="72"/>
                  <a:pt x="120" y="72"/>
                  <a:pt x="120" y="72"/>
                </a:cubicBezTo>
                <a:cubicBezTo>
                  <a:pt x="120" y="72"/>
                  <a:pt x="120" y="72"/>
                  <a:pt x="120" y="72"/>
                </a:cubicBezTo>
                <a:cubicBezTo>
                  <a:pt x="120" y="72"/>
                  <a:pt x="121" y="72"/>
                  <a:pt x="121" y="72"/>
                </a:cubicBezTo>
                <a:cubicBezTo>
                  <a:pt x="121" y="72"/>
                  <a:pt x="122" y="73"/>
                  <a:pt x="122" y="72"/>
                </a:cubicBezTo>
                <a:cubicBezTo>
                  <a:pt x="122" y="72"/>
                  <a:pt x="121" y="72"/>
                  <a:pt x="121" y="72"/>
                </a:cubicBezTo>
                <a:cubicBezTo>
                  <a:pt x="122" y="72"/>
                  <a:pt x="123" y="72"/>
                  <a:pt x="123" y="71"/>
                </a:cubicBezTo>
                <a:cubicBezTo>
                  <a:pt x="123" y="71"/>
                  <a:pt x="123" y="71"/>
                  <a:pt x="123" y="71"/>
                </a:cubicBezTo>
                <a:cubicBezTo>
                  <a:pt x="123" y="71"/>
                  <a:pt x="123" y="71"/>
                  <a:pt x="123" y="71"/>
                </a:cubicBezTo>
                <a:cubicBezTo>
                  <a:pt x="122" y="71"/>
                  <a:pt x="122" y="71"/>
                  <a:pt x="121" y="71"/>
                </a:cubicBezTo>
                <a:cubicBezTo>
                  <a:pt x="121" y="71"/>
                  <a:pt x="121" y="70"/>
                  <a:pt x="120" y="70"/>
                </a:cubicBezTo>
                <a:cubicBezTo>
                  <a:pt x="121" y="70"/>
                  <a:pt x="121" y="70"/>
                  <a:pt x="121" y="70"/>
                </a:cubicBezTo>
                <a:cubicBezTo>
                  <a:pt x="120" y="70"/>
                  <a:pt x="120" y="69"/>
                  <a:pt x="120" y="69"/>
                </a:cubicBezTo>
                <a:cubicBezTo>
                  <a:pt x="120" y="69"/>
                  <a:pt x="120" y="69"/>
                  <a:pt x="120" y="69"/>
                </a:cubicBezTo>
                <a:cubicBezTo>
                  <a:pt x="119" y="69"/>
                  <a:pt x="119" y="68"/>
                  <a:pt x="118" y="68"/>
                </a:cubicBezTo>
                <a:cubicBezTo>
                  <a:pt x="118" y="69"/>
                  <a:pt x="119" y="69"/>
                  <a:pt x="119" y="69"/>
                </a:cubicBezTo>
                <a:cubicBezTo>
                  <a:pt x="118" y="69"/>
                  <a:pt x="118" y="69"/>
                  <a:pt x="118" y="69"/>
                </a:cubicBezTo>
                <a:cubicBezTo>
                  <a:pt x="118" y="69"/>
                  <a:pt x="120" y="69"/>
                  <a:pt x="119" y="70"/>
                </a:cubicBezTo>
                <a:cubicBezTo>
                  <a:pt x="119" y="70"/>
                  <a:pt x="119" y="70"/>
                  <a:pt x="118" y="70"/>
                </a:cubicBezTo>
                <a:cubicBezTo>
                  <a:pt x="118" y="69"/>
                  <a:pt x="117" y="69"/>
                  <a:pt x="117" y="69"/>
                </a:cubicBezTo>
                <a:cubicBezTo>
                  <a:pt x="117" y="69"/>
                  <a:pt x="118" y="69"/>
                  <a:pt x="118" y="69"/>
                </a:cubicBezTo>
                <a:cubicBezTo>
                  <a:pt x="117" y="69"/>
                  <a:pt x="118" y="69"/>
                  <a:pt x="118" y="68"/>
                </a:cubicBezTo>
                <a:cubicBezTo>
                  <a:pt x="118" y="68"/>
                  <a:pt x="118" y="68"/>
                  <a:pt x="118" y="68"/>
                </a:cubicBezTo>
                <a:cubicBezTo>
                  <a:pt x="119" y="68"/>
                  <a:pt x="120" y="67"/>
                  <a:pt x="121" y="67"/>
                </a:cubicBezTo>
                <a:cubicBezTo>
                  <a:pt x="120" y="67"/>
                  <a:pt x="119" y="68"/>
                  <a:pt x="118" y="68"/>
                </a:cubicBezTo>
                <a:cubicBezTo>
                  <a:pt x="118" y="68"/>
                  <a:pt x="118" y="67"/>
                  <a:pt x="118" y="67"/>
                </a:cubicBezTo>
                <a:cubicBezTo>
                  <a:pt x="118" y="67"/>
                  <a:pt x="118" y="66"/>
                  <a:pt x="117" y="66"/>
                </a:cubicBezTo>
                <a:cubicBezTo>
                  <a:pt x="117" y="67"/>
                  <a:pt x="117" y="67"/>
                  <a:pt x="117" y="67"/>
                </a:cubicBezTo>
                <a:cubicBezTo>
                  <a:pt x="117" y="66"/>
                  <a:pt x="117" y="66"/>
                  <a:pt x="117" y="66"/>
                </a:cubicBezTo>
                <a:cubicBezTo>
                  <a:pt x="118" y="66"/>
                  <a:pt x="118" y="66"/>
                  <a:pt x="119" y="66"/>
                </a:cubicBezTo>
                <a:cubicBezTo>
                  <a:pt x="119" y="66"/>
                  <a:pt x="119" y="66"/>
                  <a:pt x="119" y="66"/>
                </a:cubicBezTo>
                <a:cubicBezTo>
                  <a:pt x="119" y="66"/>
                  <a:pt x="119" y="66"/>
                  <a:pt x="119" y="66"/>
                </a:cubicBezTo>
                <a:cubicBezTo>
                  <a:pt x="120" y="67"/>
                  <a:pt x="122" y="66"/>
                  <a:pt x="122" y="67"/>
                </a:cubicBezTo>
                <a:cubicBezTo>
                  <a:pt x="122" y="67"/>
                  <a:pt x="122" y="67"/>
                  <a:pt x="122" y="67"/>
                </a:cubicBezTo>
                <a:cubicBezTo>
                  <a:pt x="122" y="67"/>
                  <a:pt x="123" y="67"/>
                  <a:pt x="123" y="68"/>
                </a:cubicBezTo>
                <a:cubicBezTo>
                  <a:pt x="122" y="68"/>
                  <a:pt x="123" y="67"/>
                  <a:pt x="122" y="67"/>
                </a:cubicBezTo>
                <a:cubicBezTo>
                  <a:pt x="122" y="68"/>
                  <a:pt x="123" y="68"/>
                  <a:pt x="123" y="68"/>
                </a:cubicBezTo>
                <a:cubicBezTo>
                  <a:pt x="123" y="67"/>
                  <a:pt x="123" y="67"/>
                  <a:pt x="124" y="67"/>
                </a:cubicBezTo>
                <a:cubicBezTo>
                  <a:pt x="124" y="67"/>
                  <a:pt x="124" y="67"/>
                  <a:pt x="124" y="68"/>
                </a:cubicBezTo>
                <a:cubicBezTo>
                  <a:pt x="125" y="68"/>
                  <a:pt x="125" y="68"/>
                  <a:pt x="125" y="68"/>
                </a:cubicBezTo>
                <a:cubicBezTo>
                  <a:pt x="126" y="69"/>
                  <a:pt x="125" y="68"/>
                  <a:pt x="125" y="68"/>
                </a:cubicBezTo>
                <a:cubicBezTo>
                  <a:pt x="126" y="68"/>
                  <a:pt x="127" y="69"/>
                  <a:pt x="127" y="69"/>
                </a:cubicBezTo>
                <a:cubicBezTo>
                  <a:pt x="127" y="69"/>
                  <a:pt x="127" y="69"/>
                  <a:pt x="127" y="69"/>
                </a:cubicBezTo>
                <a:cubicBezTo>
                  <a:pt x="128" y="69"/>
                  <a:pt x="128" y="70"/>
                  <a:pt x="128" y="70"/>
                </a:cubicBezTo>
                <a:cubicBezTo>
                  <a:pt x="128" y="70"/>
                  <a:pt x="128" y="70"/>
                  <a:pt x="127" y="70"/>
                </a:cubicBezTo>
                <a:cubicBezTo>
                  <a:pt x="128" y="70"/>
                  <a:pt x="128" y="70"/>
                  <a:pt x="128" y="70"/>
                </a:cubicBezTo>
                <a:cubicBezTo>
                  <a:pt x="128" y="70"/>
                  <a:pt x="128" y="70"/>
                  <a:pt x="128" y="71"/>
                </a:cubicBezTo>
                <a:cubicBezTo>
                  <a:pt x="129" y="70"/>
                  <a:pt x="130" y="71"/>
                  <a:pt x="130" y="71"/>
                </a:cubicBezTo>
                <a:cubicBezTo>
                  <a:pt x="130" y="72"/>
                  <a:pt x="129" y="71"/>
                  <a:pt x="129" y="72"/>
                </a:cubicBezTo>
                <a:cubicBezTo>
                  <a:pt x="129" y="72"/>
                  <a:pt x="129" y="72"/>
                  <a:pt x="129" y="72"/>
                </a:cubicBezTo>
                <a:cubicBezTo>
                  <a:pt x="129" y="72"/>
                  <a:pt x="129" y="72"/>
                  <a:pt x="129" y="72"/>
                </a:cubicBezTo>
                <a:cubicBezTo>
                  <a:pt x="129" y="72"/>
                  <a:pt x="129" y="72"/>
                  <a:pt x="130" y="72"/>
                </a:cubicBezTo>
                <a:cubicBezTo>
                  <a:pt x="129" y="71"/>
                  <a:pt x="131" y="72"/>
                  <a:pt x="131" y="71"/>
                </a:cubicBezTo>
                <a:cubicBezTo>
                  <a:pt x="131" y="72"/>
                  <a:pt x="131" y="72"/>
                  <a:pt x="132" y="72"/>
                </a:cubicBezTo>
                <a:cubicBezTo>
                  <a:pt x="132" y="71"/>
                  <a:pt x="132" y="71"/>
                  <a:pt x="133" y="71"/>
                </a:cubicBezTo>
                <a:cubicBezTo>
                  <a:pt x="133" y="71"/>
                  <a:pt x="133" y="70"/>
                  <a:pt x="134" y="70"/>
                </a:cubicBezTo>
                <a:cubicBezTo>
                  <a:pt x="134" y="70"/>
                  <a:pt x="134" y="70"/>
                  <a:pt x="134" y="70"/>
                </a:cubicBezTo>
                <a:cubicBezTo>
                  <a:pt x="134" y="70"/>
                  <a:pt x="133" y="70"/>
                  <a:pt x="133" y="70"/>
                </a:cubicBezTo>
                <a:cubicBezTo>
                  <a:pt x="133" y="69"/>
                  <a:pt x="133" y="70"/>
                  <a:pt x="134" y="70"/>
                </a:cubicBezTo>
                <a:cubicBezTo>
                  <a:pt x="133" y="69"/>
                  <a:pt x="134" y="70"/>
                  <a:pt x="134" y="69"/>
                </a:cubicBezTo>
                <a:cubicBezTo>
                  <a:pt x="134" y="69"/>
                  <a:pt x="133" y="69"/>
                  <a:pt x="133" y="69"/>
                </a:cubicBezTo>
                <a:cubicBezTo>
                  <a:pt x="132" y="69"/>
                  <a:pt x="132" y="69"/>
                  <a:pt x="131" y="68"/>
                </a:cubicBezTo>
                <a:cubicBezTo>
                  <a:pt x="131" y="68"/>
                  <a:pt x="131" y="68"/>
                  <a:pt x="131" y="68"/>
                </a:cubicBezTo>
                <a:cubicBezTo>
                  <a:pt x="131" y="68"/>
                  <a:pt x="130" y="68"/>
                  <a:pt x="129" y="68"/>
                </a:cubicBezTo>
                <a:cubicBezTo>
                  <a:pt x="129" y="68"/>
                  <a:pt x="129" y="68"/>
                  <a:pt x="129" y="68"/>
                </a:cubicBezTo>
                <a:cubicBezTo>
                  <a:pt x="129" y="67"/>
                  <a:pt x="130" y="68"/>
                  <a:pt x="130" y="67"/>
                </a:cubicBezTo>
                <a:cubicBezTo>
                  <a:pt x="130" y="68"/>
                  <a:pt x="130" y="67"/>
                  <a:pt x="130" y="68"/>
                </a:cubicBezTo>
                <a:cubicBezTo>
                  <a:pt x="131" y="68"/>
                  <a:pt x="131" y="68"/>
                  <a:pt x="131" y="68"/>
                </a:cubicBezTo>
                <a:cubicBezTo>
                  <a:pt x="131" y="68"/>
                  <a:pt x="130" y="67"/>
                  <a:pt x="131" y="67"/>
                </a:cubicBezTo>
                <a:cubicBezTo>
                  <a:pt x="130" y="67"/>
                  <a:pt x="130" y="67"/>
                  <a:pt x="129" y="67"/>
                </a:cubicBezTo>
                <a:cubicBezTo>
                  <a:pt x="130" y="67"/>
                  <a:pt x="130" y="67"/>
                  <a:pt x="130" y="67"/>
                </a:cubicBezTo>
                <a:cubicBezTo>
                  <a:pt x="130" y="67"/>
                  <a:pt x="131" y="67"/>
                  <a:pt x="131" y="67"/>
                </a:cubicBezTo>
                <a:cubicBezTo>
                  <a:pt x="131" y="67"/>
                  <a:pt x="131" y="67"/>
                  <a:pt x="132" y="67"/>
                </a:cubicBezTo>
                <a:cubicBezTo>
                  <a:pt x="132" y="67"/>
                  <a:pt x="131" y="67"/>
                  <a:pt x="132" y="67"/>
                </a:cubicBezTo>
                <a:cubicBezTo>
                  <a:pt x="132" y="67"/>
                  <a:pt x="132" y="67"/>
                  <a:pt x="132" y="67"/>
                </a:cubicBezTo>
                <a:cubicBezTo>
                  <a:pt x="133" y="67"/>
                  <a:pt x="132" y="67"/>
                  <a:pt x="133" y="67"/>
                </a:cubicBezTo>
                <a:cubicBezTo>
                  <a:pt x="132" y="67"/>
                  <a:pt x="133" y="67"/>
                  <a:pt x="133" y="68"/>
                </a:cubicBezTo>
                <a:cubicBezTo>
                  <a:pt x="133" y="67"/>
                  <a:pt x="134" y="67"/>
                  <a:pt x="134" y="68"/>
                </a:cubicBezTo>
                <a:cubicBezTo>
                  <a:pt x="134" y="67"/>
                  <a:pt x="135" y="66"/>
                  <a:pt x="136" y="66"/>
                </a:cubicBezTo>
                <a:cubicBezTo>
                  <a:pt x="137" y="66"/>
                  <a:pt x="137" y="66"/>
                  <a:pt x="137" y="66"/>
                </a:cubicBezTo>
                <a:cubicBezTo>
                  <a:pt x="137" y="66"/>
                  <a:pt x="137" y="66"/>
                  <a:pt x="138" y="66"/>
                </a:cubicBezTo>
                <a:cubicBezTo>
                  <a:pt x="138" y="66"/>
                  <a:pt x="138" y="67"/>
                  <a:pt x="138" y="67"/>
                </a:cubicBezTo>
                <a:cubicBezTo>
                  <a:pt x="138" y="67"/>
                  <a:pt x="138" y="66"/>
                  <a:pt x="138" y="66"/>
                </a:cubicBezTo>
                <a:cubicBezTo>
                  <a:pt x="139" y="67"/>
                  <a:pt x="138" y="67"/>
                  <a:pt x="138" y="68"/>
                </a:cubicBezTo>
                <a:cubicBezTo>
                  <a:pt x="139" y="68"/>
                  <a:pt x="138" y="67"/>
                  <a:pt x="139" y="67"/>
                </a:cubicBezTo>
                <a:cubicBezTo>
                  <a:pt x="139" y="68"/>
                  <a:pt x="140" y="68"/>
                  <a:pt x="141" y="68"/>
                </a:cubicBezTo>
                <a:cubicBezTo>
                  <a:pt x="140" y="69"/>
                  <a:pt x="141" y="69"/>
                  <a:pt x="141" y="70"/>
                </a:cubicBezTo>
                <a:cubicBezTo>
                  <a:pt x="140" y="70"/>
                  <a:pt x="141" y="70"/>
                  <a:pt x="141" y="71"/>
                </a:cubicBezTo>
                <a:cubicBezTo>
                  <a:pt x="140" y="70"/>
                  <a:pt x="140" y="70"/>
                  <a:pt x="140" y="70"/>
                </a:cubicBezTo>
                <a:cubicBezTo>
                  <a:pt x="140" y="71"/>
                  <a:pt x="140" y="71"/>
                  <a:pt x="140" y="71"/>
                </a:cubicBezTo>
                <a:cubicBezTo>
                  <a:pt x="140" y="71"/>
                  <a:pt x="140" y="71"/>
                  <a:pt x="140" y="71"/>
                </a:cubicBezTo>
                <a:cubicBezTo>
                  <a:pt x="140" y="71"/>
                  <a:pt x="139" y="72"/>
                  <a:pt x="140" y="72"/>
                </a:cubicBezTo>
                <a:cubicBezTo>
                  <a:pt x="140" y="72"/>
                  <a:pt x="141" y="71"/>
                  <a:pt x="141" y="71"/>
                </a:cubicBezTo>
                <a:cubicBezTo>
                  <a:pt x="141" y="71"/>
                  <a:pt x="141" y="71"/>
                  <a:pt x="141" y="71"/>
                </a:cubicBezTo>
                <a:cubicBezTo>
                  <a:pt x="142" y="71"/>
                  <a:pt x="142" y="71"/>
                  <a:pt x="143" y="71"/>
                </a:cubicBezTo>
                <a:cubicBezTo>
                  <a:pt x="144" y="72"/>
                  <a:pt x="143" y="72"/>
                  <a:pt x="143" y="72"/>
                </a:cubicBezTo>
                <a:cubicBezTo>
                  <a:pt x="144" y="72"/>
                  <a:pt x="145" y="72"/>
                  <a:pt x="145" y="72"/>
                </a:cubicBezTo>
                <a:cubicBezTo>
                  <a:pt x="146" y="72"/>
                  <a:pt x="146" y="73"/>
                  <a:pt x="146" y="73"/>
                </a:cubicBezTo>
                <a:cubicBezTo>
                  <a:pt x="146" y="73"/>
                  <a:pt x="145" y="73"/>
                  <a:pt x="145" y="73"/>
                </a:cubicBezTo>
                <a:cubicBezTo>
                  <a:pt x="146" y="73"/>
                  <a:pt x="146" y="74"/>
                  <a:pt x="145" y="74"/>
                </a:cubicBezTo>
                <a:cubicBezTo>
                  <a:pt x="146" y="74"/>
                  <a:pt x="146" y="74"/>
                  <a:pt x="147" y="74"/>
                </a:cubicBezTo>
                <a:cubicBezTo>
                  <a:pt x="146" y="75"/>
                  <a:pt x="147" y="75"/>
                  <a:pt x="147" y="75"/>
                </a:cubicBezTo>
                <a:cubicBezTo>
                  <a:pt x="146" y="75"/>
                  <a:pt x="146" y="75"/>
                  <a:pt x="145" y="75"/>
                </a:cubicBezTo>
                <a:cubicBezTo>
                  <a:pt x="145" y="75"/>
                  <a:pt x="144" y="74"/>
                  <a:pt x="143" y="74"/>
                </a:cubicBezTo>
                <a:cubicBezTo>
                  <a:pt x="143" y="75"/>
                  <a:pt x="144" y="74"/>
                  <a:pt x="145" y="75"/>
                </a:cubicBezTo>
                <a:cubicBezTo>
                  <a:pt x="145" y="75"/>
                  <a:pt x="145" y="76"/>
                  <a:pt x="144" y="76"/>
                </a:cubicBezTo>
                <a:cubicBezTo>
                  <a:pt x="145" y="76"/>
                  <a:pt x="146" y="76"/>
                  <a:pt x="146" y="77"/>
                </a:cubicBezTo>
                <a:cubicBezTo>
                  <a:pt x="147" y="77"/>
                  <a:pt x="146" y="77"/>
                  <a:pt x="147" y="77"/>
                </a:cubicBezTo>
                <a:cubicBezTo>
                  <a:pt x="147" y="77"/>
                  <a:pt x="147" y="77"/>
                  <a:pt x="147" y="78"/>
                </a:cubicBezTo>
                <a:cubicBezTo>
                  <a:pt x="147" y="77"/>
                  <a:pt x="147" y="77"/>
                  <a:pt x="146" y="77"/>
                </a:cubicBezTo>
                <a:cubicBezTo>
                  <a:pt x="147" y="78"/>
                  <a:pt x="147" y="78"/>
                  <a:pt x="147" y="79"/>
                </a:cubicBezTo>
                <a:cubicBezTo>
                  <a:pt x="147" y="78"/>
                  <a:pt x="148" y="79"/>
                  <a:pt x="148" y="79"/>
                </a:cubicBezTo>
                <a:cubicBezTo>
                  <a:pt x="147" y="79"/>
                  <a:pt x="147" y="79"/>
                  <a:pt x="147" y="79"/>
                </a:cubicBezTo>
                <a:cubicBezTo>
                  <a:pt x="147" y="78"/>
                  <a:pt x="146" y="78"/>
                  <a:pt x="146" y="78"/>
                </a:cubicBezTo>
                <a:cubicBezTo>
                  <a:pt x="146" y="79"/>
                  <a:pt x="146" y="80"/>
                  <a:pt x="146" y="81"/>
                </a:cubicBezTo>
                <a:cubicBezTo>
                  <a:pt x="145" y="80"/>
                  <a:pt x="145" y="80"/>
                  <a:pt x="146" y="80"/>
                </a:cubicBezTo>
                <a:cubicBezTo>
                  <a:pt x="145" y="80"/>
                  <a:pt x="145" y="79"/>
                  <a:pt x="145" y="80"/>
                </a:cubicBezTo>
                <a:cubicBezTo>
                  <a:pt x="145" y="80"/>
                  <a:pt x="145" y="81"/>
                  <a:pt x="145" y="81"/>
                </a:cubicBezTo>
                <a:cubicBezTo>
                  <a:pt x="145" y="81"/>
                  <a:pt x="145" y="81"/>
                  <a:pt x="145" y="81"/>
                </a:cubicBezTo>
                <a:cubicBezTo>
                  <a:pt x="145" y="82"/>
                  <a:pt x="145" y="83"/>
                  <a:pt x="145" y="83"/>
                </a:cubicBezTo>
                <a:cubicBezTo>
                  <a:pt x="145" y="83"/>
                  <a:pt x="145" y="83"/>
                  <a:pt x="145" y="83"/>
                </a:cubicBezTo>
                <a:cubicBezTo>
                  <a:pt x="145" y="84"/>
                  <a:pt x="145" y="83"/>
                  <a:pt x="145" y="84"/>
                </a:cubicBezTo>
                <a:cubicBezTo>
                  <a:pt x="145" y="84"/>
                  <a:pt x="145" y="84"/>
                  <a:pt x="146" y="84"/>
                </a:cubicBezTo>
                <a:cubicBezTo>
                  <a:pt x="146" y="84"/>
                  <a:pt x="146" y="84"/>
                  <a:pt x="146" y="84"/>
                </a:cubicBezTo>
                <a:cubicBezTo>
                  <a:pt x="145" y="85"/>
                  <a:pt x="145" y="84"/>
                  <a:pt x="145" y="84"/>
                </a:cubicBezTo>
                <a:cubicBezTo>
                  <a:pt x="145" y="85"/>
                  <a:pt x="145" y="85"/>
                  <a:pt x="145" y="85"/>
                </a:cubicBezTo>
                <a:cubicBezTo>
                  <a:pt x="146" y="85"/>
                  <a:pt x="145" y="84"/>
                  <a:pt x="146" y="85"/>
                </a:cubicBezTo>
                <a:cubicBezTo>
                  <a:pt x="146" y="85"/>
                  <a:pt x="146" y="86"/>
                  <a:pt x="146" y="86"/>
                </a:cubicBezTo>
                <a:cubicBezTo>
                  <a:pt x="146" y="85"/>
                  <a:pt x="147" y="85"/>
                  <a:pt x="147" y="85"/>
                </a:cubicBezTo>
                <a:cubicBezTo>
                  <a:pt x="147" y="84"/>
                  <a:pt x="148" y="84"/>
                  <a:pt x="148" y="84"/>
                </a:cubicBezTo>
                <a:cubicBezTo>
                  <a:pt x="148" y="84"/>
                  <a:pt x="148" y="85"/>
                  <a:pt x="148" y="84"/>
                </a:cubicBezTo>
                <a:cubicBezTo>
                  <a:pt x="148" y="84"/>
                  <a:pt x="148" y="84"/>
                  <a:pt x="148" y="84"/>
                </a:cubicBezTo>
                <a:cubicBezTo>
                  <a:pt x="148" y="84"/>
                  <a:pt x="146" y="84"/>
                  <a:pt x="146" y="83"/>
                </a:cubicBezTo>
                <a:cubicBezTo>
                  <a:pt x="147" y="83"/>
                  <a:pt x="147" y="83"/>
                  <a:pt x="147" y="83"/>
                </a:cubicBezTo>
                <a:cubicBezTo>
                  <a:pt x="147" y="82"/>
                  <a:pt x="146" y="83"/>
                  <a:pt x="146" y="82"/>
                </a:cubicBezTo>
                <a:cubicBezTo>
                  <a:pt x="147" y="83"/>
                  <a:pt x="147" y="82"/>
                  <a:pt x="147" y="82"/>
                </a:cubicBezTo>
                <a:cubicBezTo>
                  <a:pt x="147" y="81"/>
                  <a:pt x="147" y="81"/>
                  <a:pt x="147" y="81"/>
                </a:cubicBezTo>
                <a:cubicBezTo>
                  <a:pt x="147" y="82"/>
                  <a:pt x="148" y="82"/>
                  <a:pt x="148" y="83"/>
                </a:cubicBezTo>
                <a:cubicBezTo>
                  <a:pt x="148" y="83"/>
                  <a:pt x="148" y="82"/>
                  <a:pt x="148" y="82"/>
                </a:cubicBezTo>
                <a:cubicBezTo>
                  <a:pt x="148" y="83"/>
                  <a:pt x="148" y="83"/>
                  <a:pt x="148" y="84"/>
                </a:cubicBezTo>
                <a:cubicBezTo>
                  <a:pt x="148" y="84"/>
                  <a:pt x="149" y="84"/>
                  <a:pt x="149" y="84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2"/>
                  <a:pt x="148" y="81"/>
                  <a:pt x="148" y="81"/>
                </a:cubicBezTo>
                <a:cubicBezTo>
                  <a:pt x="148" y="82"/>
                  <a:pt x="148" y="81"/>
                  <a:pt x="149" y="82"/>
                </a:cubicBezTo>
                <a:cubicBezTo>
                  <a:pt x="149" y="82"/>
                  <a:pt x="149" y="82"/>
                  <a:pt x="149" y="82"/>
                </a:cubicBezTo>
                <a:cubicBezTo>
                  <a:pt x="149" y="83"/>
                  <a:pt x="149" y="83"/>
                  <a:pt x="150" y="83"/>
                </a:cubicBezTo>
                <a:cubicBezTo>
                  <a:pt x="150" y="83"/>
                  <a:pt x="149" y="82"/>
                  <a:pt x="150" y="82"/>
                </a:cubicBezTo>
                <a:cubicBezTo>
                  <a:pt x="149" y="82"/>
                  <a:pt x="148" y="81"/>
                  <a:pt x="148" y="80"/>
                </a:cubicBezTo>
                <a:cubicBezTo>
                  <a:pt x="148" y="81"/>
                  <a:pt x="149" y="80"/>
                  <a:pt x="149" y="80"/>
                </a:cubicBezTo>
                <a:cubicBezTo>
                  <a:pt x="148" y="79"/>
                  <a:pt x="148" y="80"/>
                  <a:pt x="147" y="79"/>
                </a:cubicBezTo>
                <a:cubicBezTo>
                  <a:pt x="148" y="80"/>
                  <a:pt x="148" y="80"/>
                  <a:pt x="148" y="79"/>
                </a:cubicBezTo>
                <a:cubicBezTo>
                  <a:pt x="148" y="79"/>
                  <a:pt x="148" y="79"/>
                  <a:pt x="148" y="78"/>
                </a:cubicBezTo>
                <a:cubicBezTo>
                  <a:pt x="148" y="79"/>
                  <a:pt x="149" y="79"/>
                  <a:pt x="149" y="79"/>
                </a:cubicBezTo>
                <a:cubicBezTo>
                  <a:pt x="148" y="78"/>
                  <a:pt x="150" y="79"/>
                  <a:pt x="149" y="78"/>
                </a:cubicBezTo>
                <a:cubicBezTo>
                  <a:pt x="149" y="78"/>
                  <a:pt x="149" y="78"/>
                  <a:pt x="148" y="78"/>
                </a:cubicBezTo>
                <a:cubicBezTo>
                  <a:pt x="149" y="77"/>
                  <a:pt x="148" y="76"/>
                  <a:pt x="149" y="77"/>
                </a:cubicBezTo>
                <a:cubicBezTo>
                  <a:pt x="149" y="77"/>
                  <a:pt x="149" y="77"/>
                  <a:pt x="150" y="78"/>
                </a:cubicBezTo>
                <a:cubicBezTo>
                  <a:pt x="150" y="77"/>
                  <a:pt x="150" y="77"/>
                  <a:pt x="150" y="77"/>
                </a:cubicBezTo>
                <a:cubicBezTo>
                  <a:pt x="150" y="77"/>
                  <a:pt x="151" y="78"/>
                  <a:pt x="151" y="78"/>
                </a:cubicBezTo>
                <a:cubicBezTo>
                  <a:pt x="151" y="78"/>
                  <a:pt x="151" y="77"/>
                  <a:pt x="152" y="77"/>
                </a:cubicBezTo>
                <a:cubicBezTo>
                  <a:pt x="151" y="78"/>
                  <a:pt x="153" y="78"/>
                  <a:pt x="153" y="79"/>
                </a:cubicBezTo>
                <a:cubicBezTo>
                  <a:pt x="152" y="78"/>
                  <a:pt x="153" y="78"/>
                  <a:pt x="153" y="79"/>
                </a:cubicBezTo>
                <a:cubicBezTo>
                  <a:pt x="153" y="78"/>
                  <a:pt x="152" y="78"/>
                  <a:pt x="153" y="78"/>
                </a:cubicBezTo>
                <a:cubicBezTo>
                  <a:pt x="153" y="78"/>
                  <a:pt x="154" y="79"/>
                  <a:pt x="154" y="79"/>
                </a:cubicBezTo>
                <a:cubicBezTo>
                  <a:pt x="154" y="79"/>
                  <a:pt x="154" y="80"/>
                  <a:pt x="154" y="80"/>
                </a:cubicBezTo>
                <a:cubicBezTo>
                  <a:pt x="154" y="80"/>
                  <a:pt x="154" y="80"/>
                  <a:pt x="155" y="80"/>
                </a:cubicBezTo>
                <a:cubicBezTo>
                  <a:pt x="154" y="80"/>
                  <a:pt x="155" y="80"/>
                  <a:pt x="155" y="80"/>
                </a:cubicBezTo>
                <a:cubicBezTo>
                  <a:pt x="156" y="80"/>
                  <a:pt x="156" y="80"/>
                  <a:pt x="156" y="80"/>
                </a:cubicBezTo>
                <a:cubicBezTo>
                  <a:pt x="156" y="80"/>
                  <a:pt x="156" y="81"/>
                  <a:pt x="155" y="81"/>
                </a:cubicBezTo>
                <a:cubicBezTo>
                  <a:pt x="156" y="82"/>
                  <a:pt x="156" y="82"/>
                  <a:pt x="156" y="82"/>
                </a:cubicBezTo>
                <a:cubicBezTo>
                  <a:pt x="156" y="83"/>
                  <a:pt x="156" y="83"/>
                  <a:pt x="156" y="84"/>
                </a:cubicBezTo>
                <a:cubicBezTo>
                  <a:pt x="156" y="84"/>
                  <a:pt x="156" y="84"/>
                  <a:pt x="157" y="84"/>
                </a:cubicBezTo>
                <a:cubicBezTo>
                  <a:pt x="157" y="85"/>
                  <a:pt x="157" y="85"/>
                  <a:pt x="157" y="85"/>
                </a:cubicBezTo>
                <a:cubicBezTo>
                  <a:pt x="156" y="85"/>
                  <a:pt x="156" y="84"/>
                  <a:pt x="156" y="85"/>
                </a:cubicBezTo>
                <a:cubicBezTo>
                  <a:pt x="157" y="86"/>
                  <a:pt x="157" y="86"/>
                  <a:pt x="157" y="87"/>
                </a:cubicBezTo>
                <a:cubicBezTo>
                  <a:pt x="156" y="86"/>
                  <a:pt x="155" y="86"/>
                  <a:pt x="155" y="85"/>
                </a:cubicBezTo>
                <a:cubicBezTo>
                  <a:pt x="155" y="85"/>
                  <a:pt x="155" y="85"/>
                  <a:pt x="156" y="85"/>
                </a:cubicBezTo>
                <a:cubicBezTo>
                  <a:pt x="155" y="84"/>
                  <a:pt x="155" y="84"/>
                  <a:pt x="155" y="84"/>
                </a:cubicBezTo>
                <a:cubicBezTo>
                  <a:pt x="155" y="84"/>
                  <a:pt x="154" y="84"/>
                  <a:pt x="154" y="84"/>
                </a:cubicBezTo>
                <a:cubicBezTo>
                  <a:pt x="154" y="84"/>
                  <a:pt x="155" y="84"/>
                  <a:pt x="155" y="84"/>
                </a:cubicBezTo>
                <a:cubicBezTo>
                  <a:pt x="154" y="85"/>
                  <a:pt x="154" y="84"/>
                  <a:pt x="153" y="84"/>
                </a:cubicBezTo>
                <a:cubicBezTo>
                  <a:pt x="154" y="85"/>
                  <a:pt x="153" y="85"/>
                  <a:pt x="152" y="85"/>
                </a:cubicBezTo>
                <a:cubicBezTo>
                  <a:pt x="152" y="86"/>
                  <a:pt x="153" y="86"/>
                  <a:pt x="153" y="87"/>
                </a:cubicBezTo>
                <a:cubicBezTo>
                  <a:pt x="152" y="86"/>
                  <a:pt x="153" y="87"/>
                  <a:pt x="153" y="87"/>
                </a:cubicBezTo>
                <a:cubicBezTo>
                  <a:pt x="153" y="87"/>
                  <a:pt x="153" y="87"/>
                  <a:pt x="153" y="88"/>
                </a:cubicBezTo>
                <a:cubicBezTo>
                  <a:pt x="153" y="88"/>
                  <a:pt x="152" y="87"/>
                  <a:pt x="152" y="88"/>
                </a:cubicBezTo>
                <a:cubicBezTo>
                  <a:pt x="152" y="88"/>
                  <a:pt x="152" y="88"/>
                  <a:pt x="152" y="89"/>
                </a:cubicBezTo>
                <a:cubicBezTo>
                  <a:pt x="153" y="88"/>
                  <a:pt x="153" y="88"/>
                  <a:pt x="153" y="88"/>
                </a:cubicBezTo>
                <a:cubicBezTo>
                  <a:pt x="153" y="88"/>
                  <a:pt x="154" y="87"/>
                  <a:pt x="153" y="87"/>
                </a:cubicBezTo>
                <a:cubicBezTo>
                  <a:pt x="153" y="87"/>
                  <a:pt x="154" y="88"/>
                  <a:pt x="154" y="87"/>
                </a:cubicBezTo>
                <a:cubicBezTo>
                  <a:pt x="154" y="87"/>
                  <a:pt x="154" y="87"/>
                  <a:pt x="154" y="87"/>
                </a:cubicBezTo>
                <a:cubicBezTo>
                  <a:pt x="154" y="87"/>
                  <a:pt x="153" y="87"/>
                  <a:pt x="153" y="87"/>
                </a:cubicBezTo>
                <a:cubicBezTo>
                  <a:pt x="153" y="86"/>
                  <a:pt x="153" y="86"/>
                  <a:pt x="153" y="85"/>
                </a:cubicBezTo>
                <a:cubicBezTo>
                  <a:pt x="154" y="86"/>
                  <a:pt x="154" y="86"/>
                  <a:pt x="154" y="87"/>
                </a:cubicBezTo>
                <a:cubicBezTo>
                  <a:pt x="154" y="87"/>
                  <a:pt x="154" y="88"/>
                  <a:pt x="154" y="88"/>
                </a:cubicBezTo>
                <a:cubicBezTo>
                  <a:pt x="154" y="88"/>
                  <a:pt x="154" y="88"/>
                  <a:pt x="155" y="88"/>
                </a:cubicBezTo>
                <a:cubicBezTo>
                  <a:pt x="155" y="89"/>
                  <a:pt x="154" y="89"/>
                  <a:pt x="155" y="89"/>
                </a:cubicBezTo>
                <a:cubicBezTo>
                  <a:pt x="155" y="89"/>
                  <a:pt x="155" y="89"/>
                  <a:pt x="155" y="89"/>
                </a:cubicBezTo>
                <a:cubicBezTo>
                  <a:pt x="155" y="88"/>
                  <a:pt x="155" y="88"/>
                  <a:pt x="155" y="88"/>
                </a:cubicBezTo>
                <a:cubicBezTo>
                  <a:pt x="156" y="89"/>
                  <a:pt x="155" y="90"/>
                  <a:pt x="156" y="90"/>
                </a:cubicBezTo>
                <a:cubicBezTo>
                  <a:pt x="156" y="89"/>
                  <a:pt x="156" y="89"/>
                  <a:pt x="156" y="89"/>
                </a:cubicBezTo>
                <a:cubicBezTo>
                  <a:pt x="156" y="89"/>
                  <a:pt x="156" y="88"/>
                  <a:pt x="156" y="89"/>
                </a:cubicBezTo>
                <a:cubicBezTo>
                  <a:pt x="156" y="89"/>
                  <a:pt x="157" y="89"/>
                  <a:pt x="157" y="90"/>
                </a:cubicBezTo>
                <a:cubicBezTo>
                  <a:pt x="157" y="89"/>
                  <a:pt x="157" y="89"/>
                  <a:pt x="157" y="88"/>
                </a:cubicBezTo>
                <a:cubicBezTo>
                  <a:pt x="157" y="89"/>
                  <a:pt x="157" y="88"/>
                  <a:pt x="158" y="88"/>
                </a:cubicBezTo>
                <a:cubicBezTo>
                  <a:pt x="158" y="88"/>
                  <a:pt x="157" y="89"/>
                  <a:pt x="158" y="89"/>
                </a:cubicBezTo>
                <a:cubicBezTo>
                  <a:pt x="157" y="89"/>
                  <a:pt x="158" y="89"/>
                  <a:pt x="158" y="88"/>
                </a:cubicBezTo>
                <a:cubicBezTo>
                  <a:pt x="158" y="88"/>
                  <a:pt x="157" y="88"/>
                  <a:pt x="157" y="88"/>
                </a:cubicBezTo>
                <a:cubicBezTo>
                  <a:pt x="158" y="88"/>
                  <a:pt x="158" y="89"/>
                  <a:pt x="158" y="89"/>
                </a:cubicBezTo>
                <a:cubicBezTo>
                  <a:pt x="158" y="89"/>
                  <a:pt x="158" y="88"/>
                  <a:pt x="159" y="88"/>
                </a:cubicBezTo>
                <a:cubicBezTo>
                  <a:pt x="159" y="88"/>
                  <a:pt x="159" y="88"/>
                  <a:pt x="160" y="89"/>
                </a:cubicBezTo>
                <a:cubicBezTo>
                  <a:pt x="159" y="89"/>
                  <a:pt x="160" y="90"/>
                  <a:pt x="160" y="90"/>
                </a:cubicBezTo>
                <a:cubicBezTo>
                  <a:pt x="160" y="90"/>
                  <a:pt x="160" y="90"/>
                  <a:pt x="159" y="89"/>
                </a:cubicBezTo>
                <a:cubicBezTo>
                  <a:pt x="159" y="90"/>
                  <a:pt x="159" y="90"/>
                  <a:pt x="159" y="90"/>
                </a:cubicBezTo>
                <a:cubicBezTo>
                  <a:pt x="159" y="90"/>
                  <a:pt x="159" y="91"/>
                  <a:pt x="159" y="90"/>
                </a:cubicBezTo>
                <a:cubicBezTo>
                  <a:pt x="160" y="91"/>
                  <a:pt x="159" y="92"/>
                  <a:pt x="160" y="94"/>
                </a:cubicBezTo>
                <a:cubicBezTo>
                  <a:pt x="161" y="93"/>
                  <a:pt x="161" y="94"/>
                  <a:pt x="161" y="94"/>
                </a:cubicBezTo>
                <a:cubicBezTo>
                  <a:pt x="161" y="94"/>
                  <a:pt x="161" y="93"/>
                  <a:pt x="161" y="94"/>
                </a:cubicBezTo>
                <a:cubicBezTo>
                  <a:pt x="161" y="94"/>
                  <a:pt x="161" y="94"/>
                  <a:pt x="161" y="94"/>
                </a:cubicBezTo>
                <a:cubicBezTo>
                  <a:pt x="162" y="94"/>
                  <a:pt x="162" y="95"/>
                  <a:pt x="163" y="95"/>
                </a:cubicBezTo>
                <a:cubicBezTo>
                  <a:pt x="162" y="94"/>
                  <a:pt x="162" y="94"/>
                  <a:pt x="162" y="94"/>
                </a:cubicBezTo>
                <a:cubicBezTo>
                  <a:pt x="163" y="95"/>
                  <a:pt x="163" y="96"/>
                  <a:pt x="163" y="96"/>
                </a:cubicBezTo>
                <a:cubicBezTo>
                  <a:pt x="162" y="96"/>
                  <a:pt x="162" y="97"/>
                  <a:pt x="162" y="98"/>
                </a:cubicBezTo>
                <a:cubicBezTo>
                  <a:pt x="161" y="98"/>
                  <a:pt x="161" y="97"/>
                  <a:pt x="160" y="97"/>
                </a:cubicBezTo>
                <a:cubicBezTo>
                  <a:pt x="161" y="97"/>
                  <a:pt x="161" y="97"/>
                  <a:pt x="161" y="98"/>
                </a:cubicBezTo>
                <a:cubicBezTo>
                  <a:pt x="161" y="98"/>
                  <a:pt x="160" y="98"/>
                  <a:pt x="160" y="98"/>
                </a:cubicBezTo>
                <a:cubicBezTo>
                  <a:pt x="161" y="99"/>
                  <a:pt x="161" y="98"/>
                  <a:pt x="162" y="98"/>
                </a:cubicBezTo>
                <a:cubicBezTo>
                  <a:pt x="162" y="98"/>
                  <a:pt x="162" y="98"/>
                  <a:pt x="162" y="98"/>
                </a:cubicBezTo>
                <a:cubicBezTo>
                  <a:pt x="162" y="98"/>
                  <a:pt x="163" y="98"/>
                  <a:pt x="163" y="99"/>
                </a:cubicBezTo>
                <a:cubicBezTo>
                  <a:pt x="164" y="99"/>
                  <a:pt x="165" y="98"/>
                  <a:pt x="165" y="99"/>
                </a:cubicBezTo>
                <a:cubicBezTo>
                  <a:pt x="165" y="98"/>
                  <a:pt x="165" y="98"/>
                  <a:pt x="165" y="98"/>
                </a:cubicBezTo>
                <a:cubicBezTo>
                  <a:pt x="165" y="98"/>
                  <a:pt x="165" y="98"/>
                  <a:pt x="165" y="98"/>
                </a:cubicBezTo>
                <a:cubicBezTo>
                  <a:pt x="165" y="98"/>
                  <a:pt x="165" y="97"/>
                  <a:pt x="165" y="97"/>
                </a:cubicBezTo>
                <a:cubicBezTo>
                  <a:pt x="166" y="98"/>
                  <a:pt x="166" y="98"/>
                  <a:pt x="166" y="98"/>
                </a:cubicBezTo>
                <a:cubicBezTo>
                  <a:pt x="166" y="97"/>
                  <a:pt x="166" y="97"/>
                  <a:pt x="166" y="97"/>
                </a:cubicBezTo>
                <a:cubicBezTo>
                  <a:pt x="167" y="98"/>
                  <a:pt x="167" y="97"/>
                  <a:pt x="167" y="96"/>
                </a:cubicBezTo>
                <a:cubicBezTo>
                  <a:pt x="168" y="96"/>
                  <a:pt x="168" y="97"/>
                  <a:pt x="169" y="97"/>
                </a:cubicBezTo>
                <a:cubicBezTo>
                  <a:pt x="168" y="98"/>
                  <a:pt x="168" y="97"/>
                  <a:pt x="168" y="98"/>
                </a:cubicBezTo>
                <a:cubicBezTo>
                  <a:pt x="168" y="99"/>
                  <a:pt x="169" y="98"/>
                  <a:pt x="169" y="97"/>
                </a:cubicBezTo>
                <a:cubicBezTo>
                  <a:pt x="169" y="98"/>
                  <a:pt x="169" y="98"/>
                  <a:pt x="169" y="98"/>
                </a:cubicBezTo>
                <a:cubicBezTo>
                  <a:pt x="170" y="98"/>
                  <a:pt x="170" y="99"/>
                  <a:pt x="170" y="99"/>
                </a:cubicBezTo>
                <a:cubicBezTo>
                  <a:pt x="170" y="98"/>
                  <a:pt x="170" y="98"/>
                  <a:pt x="170" y="98"/>
                </a:cubicBezTo>
                <a:cubicBezTo>
                  <a:pt x="170" y="98"/>
                  <a:pt x="170" y="99"/>
                  <a:pt x="170" y="99"/>
                </a:cubicBezTo>
                <a:cubicBezTo>
                  <a:pt x="171" y="98"/>
                  <a:pt x="171" y="98"/>
                  <a:pt x="172" y="98"/>
                </a:cubicBezTo>
                <a:cubicBezTo>
                  <a:pt x="172" y="98"/>
                  <a:pt x="172" y="97"/>
                  <a:pt x="172" y="97"/>
                </a:cubicBezTo>
                <a:cubicBezTo>
                  <a:pt x="173" y="97"/>
                  <a:pt x="173" y="97"/>
                  <a:pt x="173" y="96"/>
                </a:cubicBezTo>
                <a:cubicBezTo>
                  <a:pt x="173" y="97"/>
                  <a:pt x="173" y="97"/>
                  <a:pt x="173" y="97"/>
                </a:cubicBezTo>
                <a:cubicBezTo>
                  <a:pt x="174" y="97"/>
                  <a:pt x="174" y="97"/>
                  <a:pt x="174" y="96"/>
                </a:cubicBezTo>
                <a:cubicBezTo>
                  <a:pt x="174" y="97"/>
                  <a:pt x="174" y="98"/>
                  <a:pt x="174" y="98"/>
                </a:cubicBezTo>
                <a:cubicBezTo>
                  <a:pt x="174" y="98"/>
                  <a:pt x="175" y="98"/>
                  <a:pt x="175" y="98"/>
                </a:cubicBezTo>
                <a:cubicBezTo>
                  <a:pt x="175" y="97"/>
                  <a:pt x="174" y="97"/>
                  <a:pt x="174" y="97"/>
                </a:cubicBezTo>
                <a:cubicBezTo>
                  <a:pt x="175" y="96"/>
                  <a:pt x="175" y="97"/>
                  <a:pt x="175" y="98"/>
                </a:cubicBezTo>
                <a:cubicBezTo>
                  <a:pt x="176" y="98"/>
                  <a:pt x="177" y="100"/>
                  <a:pt x="177" y="98"/>
                </a:cubicBezTo>
                <a:cubicBezTo>
                  <a:pt x="177" y="98"/>
                  <a:pt x="177" y="98"/>
                  <a:pt x="177" y="98"/>
                </a:cubicBezTo>
                <a:cubicBezTo>
                  <a:pt x="178" y="98"/>
                  <a:pt x="178" y="98"/>
                  <a:pt x="178" y="97"/>
                </a:cubicBezTo>
                <a:cubicBezTo>
                  <a:pt x="178" y="98"/>
                  <a:pt x="178" y="98"/>
                  <a:pt x="178" y="98"/>
                </a:cubicBezTo>
                <a:cubicBezTo>
                  <a:pt x="179" y="99"/>
                  <a:pt x="178" y="99"/>
                  <a:pt x="179" y="99"/>
                </a:cubicBezTo>
                <a:cubicBezTo>
                  <a:pt x="180" y="100"/>
                  <a:pt x="181" y="98"/>
                  <a:pt x="179" y="96"/>
                </a:cubicBezTo>
                <a:cubicBezTo>
                  <a:pt x="180" y="96"/>
                  <a:pt x="180" y="96"/>
                  <a:pt x="180" y="97"/>
                </a:cubicBezTo>
                <a:cubicBezTo>
                  <a:pt x="180" y="97"/>
                  <a:pt x="181" y="98"/>
                  <a:pt x="181" y="99"/>
                </a:cubicBezTo>
                <a:cubicBezTo>
                  <a:pt x="180" y="101"/>
                  <a:pt x="179" y="103"/>
                  <a:pt x="178" y="101"/>
                </a:cubicBezTo>
                <a:cubicBezTo>
                  <a:pt x="177" y="100"/>
                  <a:pt x="177" y="100"/>
                  <a:pt x="177" y="99"/>
                </a:cubicBezTo>
                <a:cubicBezTo>
                  <a:pt x="177" y="100"/>
                  <a:pt x="177" y="101"/>
                  <a:pt x="177" y="101"/>
                </a:cubicBezTo>
                <a:cubicBezTo>
                  <a:pt x="178" y="101"/>
                  <a:pt x="178" y="104"/>
                  <a:pt x="178" y="104"/>
                </a:cubicBezTo>
                <a:cubicBezTo>
                  <a:pt x="178" y="105"/>
                  <a:pt x="178" y="105"/>
                  <a:pt x="178" y="105"/>
                </a:cubicBezTo>
                <a:cubicBezTo>
                  <a:pt x="178" y="106"/>
                  <a:pt x="178" y="106"/>
                  <a:pt x="178" y="106"/>
                </a:cubicBezTo>
                <a:cubicBezTo>
                  <a:pt x="178" y="107"/>
                  <a:pt x="178" y="108"/>
                  <a:pt x="178" y="110"/>
                </a:cubicBezTo>
                <a:cubicBezTo>
                  <a:pt x="178" y="110"/>
                  <a:pt x="178" y="110"/>
                  <a:pt x="178" y="110"/>
                </a:cubicBezTo>
                <a:cubicBezTo>
                  <a:pt x="178" y="112"/>
                  <a:pt x="178" y="114"/>
                  <a:pt x="178" y="116"/>
                </a:cubicBezTo>
                <a:cubicBezTo>
                  <a:pt x="178" y="116"/>
                  <a:pt x="177" y="117"/>
                  <a:pt x="177" y="118"/>
                </a:cubicBezTo>
                <a:cubicBezTo>
                  <a:pt x="177" y="118"/>
                  <a:pt x="177" y="118"/>
                  <a:pt x="176" y="118"/>
                </a:cubicBezTo>
                <a:cubicBezTo>
                  <a:pt x="177" y="121"/>
                  <a:pt x="180" y="120"/>
                  <a:pt x="182" y="116"/>
                </a:cubicBezTo>
                <a:cubicBezTo>
                  <a:pt x="183" y="114"/>
                  <a:pt x="184" y="111"/>
                  <a:pt x="183" y="108"/>
                </a:cubicBezTo>
                <a:cubicBezTo>
                  <a:pt x="184" y="108"/>
                  <a:pt x="184" y="108"/>
                  <a:pt x="184" y="108"/>
                </a:cubicBezTo>
                <a:cubicBezTo>
                  <a:pt x="184" y="106"/>
                  <a:pt x="184" y="105"/>
                  <a:pt x="184" y="104"/>
                </a:cubicBezTo>
                <a:cubicBezTo>
                  <a:pt x="184" y="104"/>
                  <a:pt x="184" y="104"/>
                  <a:pt x="184" y="103"/>
                </a:cubicBezTo>
                <a:cubicBezTo>
                  <a:pt x="184" y="104"/>
                  <a:pt x="184" y="104"/>
                  <a:pt x="183" y="105"/>
                </a:cubicBezTo>
                <a:cubicBezTo>
                  <a:pt x="183" y="102"/>
                  <a:pt x="182" y="102"/>
                  <a:pt x="182" y="100"/>
                </a:cubicBezTo>
                <a:cubicBezTo>
                  <a:pt x="183" y="100"/>
                  <a:pt x="184" y="102"/>
                  <a:pt x="185" y="101"/>
                </a:cubicBezTo>
                <a:cubicBezTo>
                  <a:pt x="185" y="101"/>
                  <a:pt x="185" y="100"/>
                  <a:pt x="186" y="100"/>
                </a:cubicBezTo>
                <a:cubicBezTo>
                  <a:pt x="185" y="99"/>
                  <a:pt x="185" y="99"/>
                  <a:pt x="185" y="99"/>
                </a:cubicBezTo>
                <a:cubicBezTo>
                  <a:pt x="186" y="98"/>
                  <a:pt x="185" y="96"/>
                  <a:pt x="184" y="94"/>
                </a:cubicBezTo>
                <a:cubicBezTo>
                  <a:pt x="185" y="94"/>
                  <a:pt x="185" y="94"/>
                  <a:pt x="185" y="93"/>
                </a:cubicBezTo>
                <a:cubicBezTo>
                  <a:pt x="185" y="93"/>
                  <a:pt x="185" y="94"/>
                  <a:pt x="185" y="94"/>
                </a:cubicBezTo>
                <a:cubicBezTo>
                  <a:pt x="185" y="93"/>
                  <a:pt x="185" y="93"/>
                  <a:pt x="185" y="93"/>
                </a:cubicBezTo>
                <a:cubicBezTo>
                  <a:pt x="185" y="93"/>
                  <a:pt x="185" y="93"/>
                  <a:pt x="185" y="92"/>
                </a:cubicBezTo>
                <a:cubicBezTo>
                  <a:pt x="185" y="91"/>
                  <a:pt x="183" y="86"/>
                  <a:pt x="186" y="88"/>
                </a:cubicBezTo>
                <a:cubicBezTo>
                  <a:pt x="186" y="88"/>
                  <a:pt x="186" y="89"/>
                  <a:pt x="186" y="90"/>
                </a:cubicBezTo>
                <a:cubicBezTo>
                  <a:pt x="187" y="90"/>
                  <a:pt x="187" y="92"/>
                  <a:pt x="188" y="93"/>
                </a:cubicBezTo>
                <a:cubicBezTo>
                  <a:pt x="187" y="91"/>
                  <a:pt x="187" y="90"/>
                  <a:pt x="186" y="89"/>
                </a:cubicBezTo>
                <a:cubicBezTo>
                  <a:pt x="187" y="89"/>
                  <a:pt x="187" y="88"/>
                  <a:pt x="188" y="89"/>
                </a:cubicBezTo>
                <a:cubicBezTo>
                  <a:pt x="187" y="88"/>
                  <a:pt x="187" y="87"/>
                  <a:pt x="187" y="86"/>
                </a:cubicBezTo>
                <a:cubicBezTo>
                  <a:pt x="187" y="87"/>
                  <a:pt x="187" y="86"/>
                  <a:pt x="187" y="86"/>
                </a:cubicBezTo>
                <a:cubicBezTo>
                  <a:pt x="188" y="87"/>
                  <a:pt x="188" y="88"/>
                  <a:pt x="189" y="88"/>
                </a:cubicBezTo>
                <a:cubicBezTo>
                  <a:pt x="189" y="89"/>
                  <a:pt x="189" y="90"/>
                  <a:pt x="189" y="91"/>
                </a:cubicBezTo>
                <a:cubicBezTo>
                  <a:pt x="190" y="91"/>
                  <a:pt x="190" y="91"/>
                  <a:pt x="190" y="91"/>
                </a:cubicBezTo>
                <a:cubicBezTo>
                  <a:pt x="190" y="92"/>
                  <a:pt x="190" y="93"/>
                  <a:pt x="190" y="94"/>
                </a:cubicBezTo>
                <a:cubicBezTo>
                  <a:pt x="191" y="94"/>
                  <a:pt x="191" y="94"/>
                  <a:pt x="192" y="93"/>
                </a:cubicBezTo>
                <a:cubicBezTo>
                  <a:pt x="193" y="96"/>
                  <a:pt x="193" y="92"/>
                  <a:pt x="194" y="95"/>
                </a:cubicBezTo>
                <a:cubicBezTo>
                  <a:pt x="193" y="94"/>
                  <a:pt x="193" y="92"/>
                  <a:pt x="192" y="91"/>
                </a:cubicBezTo>
                <a:cubicBezTo>
                  <a:pt x="192" y="90"/>
                  <a:pt x="192" y="90"/>
                  <a:pt x="192" y="89"/>
                </a:cubicBezTo>
                <a:cubicBezTo>
                  <a:pt x="191" y="89"/>
                  <a:pt x="191" y="86"/>
                  <a:pt x="191" y="85"/>
                </a:cubicBezTo>
                <a:cubicBezTo>
                  <a:pt x="190" y="84"/>
                  <a:pt x="190" y="84"/>
                  <a:pt x="190" y="83"/>
                </a:cubicBezTo>
                <a:cubicBezTo>
                  <a:pt x="190" y="83"/>
                  <a:pt x="190" y="83"/>
                  <a:pt x="190" y="83"/>
                </a:cubicBezTo>
                <a:cubicBezTo>
                  <a:pt x="190" y="83"/>
                  <a:pt x="191" y="84"/>
                  <a:pt x="191" y="84"/>
                </a:cubicBezTo>
                <a:cubicBezTo>
                  <a:pt x="191" y="84"/>
                  <a:pt x="191" y="84"/>
                  <a:pt x="191" y="84"/>
                </a:cubicBezTo>
                <a:cubicBezTo>
                  <a:pt x="191" y="83"/>
                  <a:pt x="190" y="82"/>
                  <a:pt x="190" y="82"/>
                </a:cubicBezTo>
                <a:cubicBezTo>
                  <a:pt x="191" y="82"/>
                  <a:pt x="191" y="84"/>
                  <a:pt x="191" y="83"/>
                </a:cubicBezTo>
                <a:cubicBezTo>
                  <a:pt x="190" y="82"/>
                  <a:pt x="192" y="83"/>
                  <a:pt x="191" y="82"/>
                </a:cubicBezTo>
                <a:cubicBezTo>
                  <a:pt x="192" y="82"/>
                  <a:pt x="192" y="83"/>
                  <a:pt x="192" y="84"/>
                </a:cubicBezTo>
                <a:cubicBezTo>
                  <a:pt x="193" y="84"/>
                  <a:pt x="193" y="84"/>
                  <a:pt x="193" y="84"/>
                </a:cubicBezTo>
                <a:cubicBezTo>
                  <a:pt x="194" y="87"/>
                  <a:pt x="195" y="88"/>
                  <a:pt x="195" y="90"/>
                </a:cubicBezTo>
                <a:cubicBezTo>
                  <a:pt x="195" y="89"/>
                  <a:pt x="196" y="90"/>
                  <a:pt x="196" y="91"/>
                </a:cubicBezTo>
                <a:cubicBezTo>
                  <a:pt x="196" y="91"/>
                  <a:pt x="197" y="92"/>
                  <a:pt x="197" y="93"/>
                </a:cubicBezTo>
                <a:cubicBezTo>
                  <a:pt x="196" y="92"/>
                  <a:pt x="196" y="92"/>
                  <a:pt x="196" y="91"/>
                </a:cubicBezTo>
                <a:cubicBezTo>
                  <a:pt x="196" y="91"/>
                  <a:pt x="196" y="92"/>
                  <a:pt x="195" y="91"/>
                </a:cubicBezTo>
                <a:cubicBezTo>
                  <a:pt x="195" y="92"/>
                  <a:pt x="196" y="91"/>
                  <a:pt x="196" y="92"/>
                </a:cubicBezTo>
                <a:cubicBezTo>
                  <a:pt x="196" y="92"/>
                  <a:pt x="196" y="93"/>
                  <a:pt x="196" y="93"/>
                </a:cubicBezTo>
                <a:cubicBezTo>
                  <a:pt x="196" y="93"/>
                  <a:pt x="196" y="92"/>
                  <a:pt x="196" y="93"/>
                </a:cubicBezTo>
                <a:cubicBezTo>
                  <a:pt x="196" y="94"/>
                  <a:pt x="196" y="94"/>
                  <a:pt x="195" y="94"/>
                </a:cubicBezTo>
                <a:cubicBezTo>
                  <a:pt x="196" y="95"/>
                  <a:pt x="196" y="95"/>
                  <a:pt x="196" y="96"/>
                </a:cubicBezTo>
                <a:cubicBezTo>
                  <a:pt x="196" y="95"/>
                  <a:pt x="196" y="95"/>
                  <a:pt x="196" y="95"/>
                </a:cubicBezTo>
                <a:cubicBezTo>
                  <a:pt x="196" y="95"/>
                  <a:pt x="196" y="96"/>
                  <a:pt x="197" y="96"/>
                </a:cubicBezTo>
                <a:cubicBezTo>
                  <a:pt x="196" y="96"/>
                  <a:pt x="196" y="98"/>
                  <a:pt x="197" y="98"/>
                </a:cubicBezTo>
                <a:cubicBezTo>
                  <a:pt x="197" y="97"/>
                  <a:pt x="197" y="97"/>
                  <a:pt x="197" y="97"/>
                </a:cubicBezTo>
                <a:cubicBezTo>
                  <a:pt x="197" y="99"/>
                  <a:pt x="197" y="99"/>
                  <a:pt x="197" y="100"/>
                </a:cubicBezTo>
                <a:cubicBezTo>
                  <a:pt x="197" y="100"/>
                  <a:pt x="197" y="100"/>
                  <a:pt x="197" y="99"/>
                </a:cubicBezTo>
                <a:cubicBezTo>
                  <a:pt x="197" y="100"/>
                  <a:pt x="198" y="101"/>
                  <a:pt x="198" y="101"/>
                </a:cubicBezTo>
                <a:cubicBezTo>
                  <a:pt x="198" y="101"/>
                  <a:pt x="198" y="100"/>
                  <a:pt x="198" y="100"/>
                </a:cubicBezTo>
                <a:cubicBezTo>
                  <a:pt x="198" y="101"/>
                  <a:pt x="199" y="99"/>
                  <a:pt x="198" y="98"/>
                </a:cubicBezTo>
                <a:cubicBezTo>
                  <a:pt x="199" y="101"/>
                  <a:pt x="197" y="99"/>
                  <a:pt x="198" y="99"/>
                </a:cubicBezTo>
                <a:cubicBezTo>
                  <a:pt x="198" y="98"/>
                  <a:pt x="198" y="99"/>
                  <a:pt x="198" y="98"/>
                </a:cubicBezTo>
                <a:cubicBezTo>
                  <a:pt x="199" y="97"/>
                  <a:pt x="199" y="99"/>
                  <a:pt x="200" y="100"/>
                </a:cubicBezTo>
                <a:cubicBezTo>
                  <a:pt x="199" y="99"/>
                  <a:pt x="199" y="99"/>
                  <a:pt x="199" y="98"/>
                </a:cubicBezTo>
                <a:cubicBezTo>
                  <a:pt x="200" y="97"/>
                  <a:pt x="200" y="94"/>
                  <a:pt x="199" y="92"/>
                </a:cubicBezTo>
                <a:cubicBezTo>
                  <a:pt x="200" y="93"/>
                  <a:pt x="200" y="93"/>
                  <a:pt x="200" y="93"/>
                </a:cubicBezTo>
                <a:cubicBezTo>
                  <a:pt x="200" y="92"/>
                  <a:pt x="200" y="92"/>
                  <a:pt x="201" y="91"/>
                </a:cubicBezTo>
                <a:cubicBezTo>
                  <a:pt x="200" y="90"/>
                  <a:pt x="200" y="90"/>
                  <a:pt x="200" y="89"/>
                </a:cubicBezTo>
                <a:cubicBezTo>
                  <a:pt x="200" y="89"/>
                  <a:pt x="199" y="89"/>
                  <a:pt x="199" y="88"/>
                </a:cubicBezTo>
                <a:cubicBezTo>
                  <a:pt x="199" y="88"/>
                  <a:pt x="198" y="86"/>
                  <a:pt x="199" y="87"/>
                </a:cubicBezTo>
                <a:cubicBezTo>
                  <a:pt x="198" y="86"/>
                  <a:pt x="198" y="84"/>
                  <a:pt x="197" y="84"/>
                </a:cubicBezTo>
                <a:cubicBezTo>
                  <a:pt x="197" y="84"/>
                  <a:pt x="197" y="85"/>
                  <a:pt x="197" y="85"/>
                </a:cubicBezTo>
                <a:cubicBezTo>
                  <a:pt x="197" y="84"/>
                  <a:pt x="197" y="84"/>
                  <a:pt x="197" y="84"/>
                </a:cubicBezTo>
                <a:cubicBezTo>
                  <a:pt x="197" y="86"/>
                  <a:pt x="195" y="83"/>
                  <a:pt x="195" y="81"/>
                </a:cubicBezTo>
                <a:cubicBezTo>
                  <a:pt x="195" y="82"/>
                  <a:pt x="196" y="83"/>
                  <a:pt x="196" y="82"/>
                </a:cubicBezTo>
                <a:cubicBezTo>
                  <a:pt x="195" y="82"/>
                  <a:pt x="195" y="81"/>
                  <a:pt x="196" y="81"/>
                </a:cubicBezTo>
                <a:cubicBezTo>
                  <a:pt x="196" y="82"/>
                  <a:pt x="196" y="82"/>
                  <a:pt x="196" y="82"/>
                </a:cubicBezTo>
                <a:cubicBezTo>
                  <a:pt x="196" y="81"/>
                  <a:pt x="196" y="81"/>
                  <a:pt x="196" y="81"/>
                </a:cubicBezTo>
                <a:cubicBezTo>
                  <a:pt x="195" y="80"/>
                  <a:pt x="194" y="77"/>
                  <a:pt x="193" y="76"/>
                </a:cubicBezTo>
                <a:cubicBezTo>
                  <a:pt x="193" y="76"/>
                  <a:pt x="193" y="75"/>
                  <a:pt x="193" y="75"/>
                </a:cubicBezTo>
                <a:cubicBezTo>
                  <a:pt x="193" y="75"/>
                  <a:pt x="193" y="76"/>
                  <a:pt x="193" y="76"/>
                </a:cubicBezTo>
                <a:cubicBezTo>
                  <a:pt x="193" y="74"/>
                  <a:pt x="192" y="74"/>
                  <a:pt x="192" y="73"/>
                </a:cubicBezTo>
                <a:cubicBezTo>
                  <a:pt x="192" y="73"/>
                  <a:pt x="191" y="72"/>
                  <a:pt x="191" y="73"/>
                </a:cubicBezTo>
                <a:cubicBezTo>
                  <a:pt x="191" y="72"/>
                  <a:pt x="190" y="71"/>
                  <a:pt x="191" y="71"/>
                </a:cubicBezTo>
                <a:cubicBezTo>
                  <a:pt x="192" y="72"/>
                  <a:pt x="191" y="72"/>
                  <a:pt x="192" y="72"/>
                </a:cubicBezTo>
                <a:cubicBezTo>
                  <a:pt x="192" y="72"/>
                  <a:pt x="192" y="71"/>
                  <a:pt x="192" y="71"/>
                </a:cubicBezTo>
                <a:cubicBezTo>
                  <a:pt x="192" y="71"/>
                  <a:pt x="192" y="71"/>
                  <a:pt x="192" y="71"/>
                </a:cubicBezTo>
                <a:cubicBezTo>
                  <a:pt x="192" y="70"/>
                  <a:pt x="191" y="70"/>
                  <a:pt x="191" y="70"/>
                </a:cubicBezTo>
                <a:cubicBezTo>
                  <a:pt x="190" y="69"/>
                  <a:pt x="190" y="69"/>
                  <a:pt x="190" y="69"/>
                </a:cubicBezTo>
                <a:cubicBezTo>
                  <a:pt x="190" y="68"/>
                  <a:pt x="190" y="68"/>
                  <a:pt x="190" y="68"/>
                </a:cubicBezTo>
                <a:cubicBezTo>
                  <a:pt x="190" y="68"/>
                  <a:pt x="190" y="68"/>
                  <a:pt x="189" y="68"/>
                </a:cubicBezTo>
                <a:cubicBezTo>
                  <a:pt x="189" y="68"/>
                  <a:pt x="189" y="68"/>
                  <a:pt x="189" y="67"/>
                </a:cubicBezTo>
                <a:cubicBezTo>
                  <a:pt x="189" y="67"/>
                  <a:pt x="189" y="67"/>
                  <a:pt x="189" y="67"/>
                </a:cubicBezTo>
                <a:cubicBezTo>
                  <a:pt x="188" y="67"/>
                  <a:pt x="188" y="66"/>
                  <a:pt x="188" y="67"/>
                </a:cubicBezTo>
                <a:cubicBezTo>
                  <a:pt x="189" y="67"/>
                  <a:pt x="188" y="66"/>
                  <a:pt x="189" y="67"/>
                </a:cubicBezTo>
                <a:cubicBezTo>
                  <a:pt x="189" y="68"/>
                  <a:pt x="189" y="68"/>
                  <a:pt x="189" y="68"/>
                </a:cubicBezTo>
                <a:cubicBezTo>
                  <a:pt x="188" y="68"/>
                  <a:pt x="188" y="66"/>
                  <a:pt x="187" y="65"/>
                </a:cubicBezTo>
                <a:cubicBezTo>
                  <a:pt x="187" y="66"/>
                  <a:pt x="187" y="66"/>
                  <a:pt x="187" y="65"/>
                </a:cubicBezTo>
                <a:cubicBezTo>
                  <a:pt x="187" y="65"/>
                  <a:pt x="187" y="65"/>
                  <a:pt x="187" y="65"/>
                </a:cubicBezTo>
                <a:cubicBezTo>
                  <a:pt x="187" y="64"/>
                  <a:pt x="186" y="64"/>
                  <a:pt x="186" y="63"/>
                </a:cubicBezTo>
                <a:cubicBezTo>
                  <a:pt x="186" y="63"/>
                  <a:pt x="186" y="63"/>
                  <a:pt x="186" y="63"/>
                </a:cubicBezTo>
                <a:cubicBezTo>
                  <a:pt x="186" y="63"/>
                  <a:pt x="184" y="60"/>
                  <a:pt x="183" y="60"/>
                </a:cubicBezTo>
                <a:cubicBezTo>
                  <a:pt x="183" y="60"/>
                  <a:pt x="183" y="60"/>
                  <a:pt x="183" y="59"/>
                </a:cubicBezTo>
                <a:cubicBezTo>
                  <a:pt x="183" y="60"/>
                  <a:pt x="184" y="60"/>
                  <a:pt x="184" y="60"/>
                </a:cubicBezTo>
                <a:cubicBezTo>
                  <a:pt x="185" y="60"/>
                  <a:pt x="185" y="61"/>
                  <a:pt x="185" y="61"/>
                </a:cubicBezTo>
                <a:cubicBezTo>
                  <a:pt x="185" y="60"/>
                  <a:pt x="184" y="60"/>
                  <a:pt x="184" y="59"/>
                </a:cubicBezTo>
                <a:cubicBezTo>
                  <a:pt x="185" y="60"/>
                  <a:pt x="185" y="59"/>
                  <a:pt x="186" y="60"/>
                </a:cubicBezTo>
                <a:cubicBezTo>
                  <a:pt x="186" y="61"/>
                  <a:pt x="187" y="63"/>
                  <a:pt x="187" y="62"/>
                </a:cubicBezTo>
                <a:cubicBezTo>
                  <a:pt x="187" y="62"/>
                  <a:pt x="186" y="62"/>
                  <a:pt x="187" y="62"/>
                </a:cubicBezTo>
                <a:cubicBezTo>
                  <a:pt x="188" y="63"/>
                  <a:pt x="188" y="64"/>
                  <a:pt x="189" y="65"/>
                </a:cubicBezTo>
                <a:cubicBezTo>
                  <a:pt x="188" y="64"/>
                  <a:pt x="188" y="63"/>
                  <a:pt x="187" y="62"/>
                </a:cubicBezTo>
                <a:cubicBezTo>
                  <a:pt x="187" y="62"/>
                  <a:pt x="188" y="62"/>
                  <a:pt x="188" y="63"/>
                </a:cubicBezTo>
                <a:cubicBezTo>
                  <a:pt x="189" y="65"/>
                  <a:pt x="189" y="65"/>
                  <a:pt x="189" y="65"/>
                </a:cubicBezTo>
                <a:cubicBezTo>
                  <a:pt x="190" y="65"/>
                  <a:pt x="190" y="64"/>
                  <a:pt x="190" y="64"/>
                </a:cubicBezTo>
                <a:cubicBezTo>
                  <a:pt x="190" y="64"/>
                  <a:pt x="189" y="62"/>
                  <a:pt x="189" y="62"/>
                </a:cubicBezTo>
                <a:cubicBezTo>
                  <a:pt x="189" y="63"/>
                  <a:pt x="189" y="63"/>
                  <a:pt x="189" y="63"/>
                </a:cubicBezTo>
                <a:cubicBezTo>
                  <a:pt x="187" y="62"/>
                  <a:pt x="188" y="60"/>
                  <a:pt x="189" y="60"/>
                </a:cubicBezTo>
                <a:cubicBezTo>
                  <a:pt x="188" y="59"/>
                  <a:pt x="188" y="59"/>
                  <a:pt x="188" y="58"/>
                </a:cubicBezTo>
                <a:cubicBezTo>
                  <a:pt x="188" y="58"/>
                  <a:pt x="189" y="60"/>
                  <a:pt x="190" y="59"/>
                </a:cubicBezTo>
                <a:cubicBezTo>
                  <a:pt x="189" y="58"/>
                  <a:pt x="189" y="59"/>
                  <a:pt x="189" y="58"/>
                </a:cubicBezTo>
                <a:cubicBezTo>
                  <a:pt x="190" y="59"/>
                  <a:pt x="189" y="57"/>
                  <a:pt x="190" y="59"/>
                </a:cubicBezTo>
                <a:cubicBezTo>
                  <a:pt x="190" y="59"/>
                  <a:pt x="190" y="59"/>
                  <a:pt x="190" y="59"/>
                </a:cubicBezTo>
                <a:cubicBezTo>
                  <a:pt x="191" y="60"/>
                  <a:pt x="191" y="59"/>
                  <a:pt x="191" y="60"/>
                </a:cubicBezTo>
                <a:cubicBezTo>
                  <a:pt x="191" y="60"/>
                  <a:pt x="192" y="61"/>
                  <a:pt x="192" y="61"/>
                </a:cubicBezTo>
                <a:cubicBezTo>
                  <a:pt x="193" y="61"/>
                  <a:pt x="191" y="59"/>
                  <a:pt x="192" y="59"/>
                </a:cubicBezTo>
                <a:cubicBezTo>
                  <a:pt x="192" y="59"/>
                  <a:pt x="192" y="60"/>
                  <a:pt x="193" y="60"/>
                </a:cubicBezTo>
                <a:cubicBezTo>
                  <a:pt x="192" y="59"/>
                  <a:pt x="193" y="60"/>
                  <a:pt x="193" y="60"/>
                </a:cubicBezTo>
                <a:cubicBezTo>
                  <a:pt x="193" y="59"/>
                  <a:pt x="192" y="58"/>
                  <a:pt x="192" y="58"/>
                </a:cubicBezTo>
                <a:cubicBezTo>
                  <a:pt x="192" y="58"/>
                  <a:pt x="191" y="57"/>
                  <a:pt x="191" y="58"/>
                </a:cubicBezTo>
                <a:cubicBezTo>
                  <a:pt x="191" y="58"/>
                  <a:pt x="191" y="57"/>
                  <a:pt x="191" y="57"/>
                </a:cubicBezTo>
                <a:cubicBezTo>
                  <a:pt x="190" y="55"/>
                  <a:pt x="188" y="53"/>
                  <a:pt x="186" y="51"/>
                </a:cubicBezTo>
                <a:cubicBezTo>
                  <a:pt x="186" y="50"/>
                  <a:pt x="186" y="49"/>
                  <a:pt x="186" y="49"/>
                </a:cubicBezTo>
                <a:cubicBezTo>
                  <a:pt x="186" y="48"/>
                  <a:pt x="187" y="50"/>
                  <a:pt x="187" y="50"/>
                </a:cubicBezTo>
                <a:cubicBezTo>
                  <a:pt x="187" y="49"/>
                  <a:pt x="187" y="49"/>
                  <a:pt x="187" y="49"/>
                </a:cubicBezTo>
                <a:cubicBezTo>
                  <a:pt x="187" y="48"/>
                  <a:pt x="186" y="48"/>
                  <a:pt x="186" y="47"/>
                </a:cubicBezTo>
                <a:cubicBezTo>
                  <a:pt x="187" y="49"/>
                  <a:pt x="187" y="47"/>
                  <a:pt x="188" y="49"/>
                </a:cubicBezTo>
                <a:cubicBezTo>
                  <a:pt x="188" y="49"/>
                  <a:pt x="189" y="51"/>
                  <a:pt x="190" y="51"/>
                </a:cubicBezTo>
                <a:cubicBezTo>
                  <a:pt x="189" y="50"/>
                  <a:pt x="188" y="49"/>
                  <a:pt x="188" y="48"/>
                </a:cubicBezTo>
                <a:cubicBezTo>
                  <a:pt x="189" y="49"/>
                  <a:pt x="190" y="50"/>
                  <a:pt x="190" y="50"/>
                </a:cubicBezTo>
                <a:cubicBezTo>
                  <a:pt x="189" y="49"/>
                  <a:pt x="189" y="48"/>
                  <a:pt x="189" y="47"/>
                </a:cubicBezTo>
                <a:cubicBezTo>
                  <a:pt x="189" y="48"/>
                  <a:pt x="191" y="51"/>
                  <a:pt x="192" y="52"/>
                </a:cubicBezTo>
                <a:cubicBezTo>
                  <a:pt x="191" y="50"/>
                  <a:pt x="190" y="48"/>
                  <a:pt x="191" y="48"/>
                </a:cubicBezTo>
                <a:cubicBezTo>
                  <a:pt x="190" y="47"/>
                  <a:pt x="189" y="47"/>
                  <a:pt x="189" y="46"/>
                </a:cubicBezTo>
                <a:cubicBezTo>
                  <a:pt x="190" y="47"/>
                  <a:pt x="189" y="45"/>
                  <a:pt x="189" y="45"/>
                </a:cubicBezTo>
                <a:cubicBezTo>
                  <a:pt x="189" y="46"/>
                  <a:pt x="189" y="46"/>
                  <a:pt x="188" y="45"/>
                </a:cubicBezTo>
                <a:cubicBezTo>
                  <a:pt x="189" y="45"/>
                  <a:pt x="188" y="45"/>
                  <a:pt x="188" y="44"/>
                </a:cubicBezTo>
                <a:cubicBezTo>
                  <a:pt x="187" y="43"/>
                  <a:pt x="185" y="41"/>
                  <a:pt x="184" y="40"/>
                </a:cubicBezTo>
                <a:cubicBezTo>
                  <a:pt x="185" y="41"/>
                  <a:pt x="185" y="42"/>
                  <a:pt x="185" y="42"/>
                </a:cubicBezTo>
                <a:cubicBezTo>
                  <a:pt x="186" y="43"/>
                  <a:pt x="185" y="43"/>
                  <a:pt x="186" y="44"/>
                </a:cubicBezTo>
                <a:cubicBezTo>
                  <a:pt x="185" y="43"/>
                  <a:pt x="185" y="43"/>
                  <a:pt x="184" y="43"/>
                </a:cubicBezTo>
                <a:cubicBezTo>
                  <a:pt x="184" y="42"/>
                  <a:pt x="185" y="43"/>
                  <a:pt x="184" y="42"/>
                </a:cubicBezTo>
                <a:cubicBezTo>
                  <a:pt x="183" y="42"/>
                  <a:pt x="182" y="40"/>
                  <a:pt x="182" y="39"/>
                </a:cubicBezTo>
                <a:cubicBezTo>
                  <a:pt x="180" y="38"/>
                  <a:pt x="175" y="35"/>
                  <a:pt x="176" y="34"/>
                </a:cubicBezTo>
                <a:cubicBezTo>
                  <a:pt x="175" y="34"/>
                  <a:pt x="175" y="34"/>
                  <a:pt x="175" y="34"/>
                </a:cubicBezTo>
                <a:cubicBezTo>
                  <a:pt x="174" y="33"/>
                  <a:pt x="175" y="34"/>
                  <a:pt x="175" y="34"/>
                </a:cubicBezTo>
                <a:cubicBezTo>
                  <a:pt x="174" y="34"/>
                  <a:pt x="174" y="34"/>
                  <a:pt x="174" y="34"/>
                </a:cubicBezTo>
                <a:cubicBezTo>
                  <a:pt x="174" y="34"/>
                  <a:pt x="173" y="33"/>
                  <a:pt x="173" y="33"/>
                </a:cubicBezTo>
                <a:cubicBezTo>
                  <a:pt x="172" y="33"/>
                  <a:pt x="168" y="29"/>
                  <a:pt x="166" y="29"/>
                </a:cubicBezTo>
                <a:cubicBezTo>
                  <a:pt x="166" y="28"/>
                  <a:pt x="164" y="27"/>
                  <a:pt x="163" y="27"/>
                </a:cubicBezTo>
                <a:cubicBezTo>
                  <a:pt x="164" y="27"/>
                  <a:pt x="164" y="28"/>
                  <a:pt x="164" y="28"/>
                </a:cubicBezTo>
                <a:cubicBezTo>
                  <a:pt x="163" y="27"/>
                  <a:pt x="162" y="27"/>
                  <a:pt x="162" y="27"/>
                </a:cubicBezTo>
                <a:cubicBezTo>
                  <a:pt x="162" y="27"/>
                  <a:pt x="162" y="27"/>
                  <a:pt x="162" y="27"/>
                </a:cubicBezTo>
                <a:cubicBezTo>
                  <a:pt x="161" y="26"/>
                  <a:pt x="161" y="26"/>
                  <a:pt x="160" y="25"/>
                </a:cubicBezTo>
                <a:cubicBezTo>
                  <a:pt x="160" y="25"/>
                  <a:pt x="162" y="25"/>
                  <a:pt x="161" y="25"/>
                </a:cubicBezTo>
                <a:cubicBezTo>
                  <a:pt x="160" y="24"/>
                  <a:pt x="158" y="22"/>
                  <a:pt x="157" y="22"/>
                </a:cubicBezTo>
                <a:cubicBezTo>
                  <a:pt x="158" y="22"/>
                  <a:pt x="160" y="22"/>
                  <a:pt x="161" y="23"/>
                </a:cubicBezTo>
                <a:cubicBezTo>
                  <a:pt x="162" y="23"/>
                  <a:pt x="162" y="23"/>
                  <a:pt x="163" y="24"/>
                </a:cubicBezTo>
                <a:cubicBezTo>
                  <a:pt x="163" y="24"/>
                  <a:pt x="163" y="24"/>
                  <a:pt x="164" y="24"/>
                </a:cubicBezTo>
                <a:cubicBezTo>
                  <a:pt x="164" y="24"/>
                  <a:pt x="164" y="24"/>
                  <a:pt x="164" y="24"/>
                </a:cubicBezTo>
                <a:cubicBezTo>
                  <a:pt x="164" y="24"/>
                  <a:pt x="166" y="25"/>
                  <a:pt x="166" y="25"/>
                </a:cubicBezTo>
                <a:cubicBezTo>
                  <a:pt x="164" y="23"/>
                  <a:pt x="164" y="24"/>
                  <a:pt x="162" y="23"/>
                </a:cubicBezTo>
                <a:cubicBezTo>
                  <a:pt x="164" y="23"/>
                  <a:pt x="167" y="25"/>
                  <a:pt x="168" y="24"/>
                </a:cubicBezTo>
                <a:cubicBezTo>
                  <a:pt x="169" y="25"/>
                  <a:pt x="170" y="26"/>
                  <a:pt x="171" y="27"/>
                </a:cubicBezTo>
                <a:cubicBezTo>
                  <a:pt x="170" y="26"/>
                  <a:pt x="173" y="28"/>
                  <a:pt x="173" y="28"/>
                </a:cubicBezTo>
                <a:cubicBezTo>
                  <a:pt x="173" y="27"/>
                  <a:pt x="172" y="27"/>
                  <a:pt x="173" y="26"/>
                </a:cubicBezTo>
                <a:cubicBezTo>
                  <a:pt x="172" y="26"/>
                  <a:pt x="171" y="26"/>
                  <a:pt x="171" y="25"/>
                </a:cubicBezTo>
                <a:cubicBezTo>
                  <a:pt x="173" y="26"/>
                  <a:pt x="174" y="27"/>
                  <a:pt x="175" y="28"/>
                </a:cubicBezTo>
                <a:cubicBezTo>
                  <a:pt x="175" y="27"/>
                  <a:pt x="176" y="28"/>
                  <a:pt x="177" y="28"/>
                </a:cubicBezTo>
                <a:cubicBezTo>
                  <a:pt x="176" y="28"/>
                  <a:pt x="177" y="28"/>
                  <a:pt x="177" y="28"/>
                </a:cubicBezTo>
                <a:cubicBezTo>
                  <a:pt x="176" y="28"/>
                  <a:pt x="176" y="27"/>
                  <a:pt x="176" y="27"/>
                </a:cubicBezTo>
                <a:cubicBezTo>
                  <a:pt x="177" y="28"/>
                  <a:pt x="175" y="26"/>
                  <a:pt x="175" y="26"/>
                </a:cubicBezTo>
                <a:cubicBezTo>
                  <a:pt x="176" y="26"/>
                  <a:pt x="177" y="27"/>
                  <a:pt x="177" y="27"/>
                </a:cubicBezTo>
                <a:cubicBezTo>
                  <a:pt x="176" y="26"/>
                  <a:pt x="175" y="25"/>
                  <a:pt x="174" y="25"/>
                </a:cubicBezTo>
                <a:cubicBezTo>
                  <a:pt x="176" y="26"/>
                  <a:pt x="174" y="26"/>
                  <a:pt x="173" y="25"/>
                </a:cubicBezTo>
                <a:cubicBezTo>
                  <a:pt x="173" y="24"/>
                  <a:pt x="170" y="23"/>
                  <a:pt x="170" y="22"/>
                </a:cubicBezTo>
                <a:cubicBezTo>
                  <a:pt x="169" y="22"/>
                  <a:pt x="169" y="22"/>
                  <a:pt x="168" y="22"/>
                </a:cubicBezTo>
                <a:cubicBezTo>
                  <a:pt x="167" y="21"/>
                  <a:pt x="166" y="20"/>
                  <a:pt x="167" y="20"/>
                </a:cubicBezTo>
                <a:cubicBezTo>
                  <a:pt x="166" y="20"/>
                  <a:pt x="166" y="19"/>
                  <a:pt x="166" y="19"/>
                </a:cubicBezTo>
                <a:cubicBezTo>
                  <a:pt x="166" y="19"/>
                  <a:pt x="168" y="20"/>
                  <a:pt x="168" y="21"/>
                </a:cubicBezTo>
                <a:cubicBezTo>
                  <a:pt x="169" y="21"/>
                  <a:pt x="170" y="21"/>
                  <a:pt x="170" y="22"/>
                </a:cubicBezTo>
                <a:cubicBezTo>
                  <a:pt x="171" y="22"/>
                  <a:pt x="171" y="22"/>
                  <a:pt x="172" y="22"/>
                </a:cubicBezTo>
                <a:cubicBezTo>
                  <a:pt x="173" y="23"/>
                  <a:pt x="173" y="23"/>
                  <a:pt x="174" y="24"/>
                </a:cubicBezTo>
                <a:cubicBezTo>
                  <a:pt x="175" y="23"/>
                  <a:pt x="175" y="23"/>
                  <a:pt x="175" y="23"/>
                </a:cubicBezTo>
                <a:cubicBezTo>
                  <a:pt x="174" y="22"/>
                  <a:pt x="173" y="22"/>
                  <a:pt x="173" y="22"/>
                </a:cubicBezTo>
                <a:cubicBezTo>
                  <a:pt x="174" y="22"/>
                  <a:pt x="175" y="22"/>
                  <a:pt x="174" y="22"/>
                </a:cubicBezTo>
                <a:cubicBezTo>
                  <a:pt x="175" y="22"/>
                  <a:pt x="175" y="22"/>
                  <a:pt x="176" y="22"/>
                </a:cubicBezTo>
                <a:cubicBezTo>
                  <a:pt x="175" y="22"/>
                  <a:pt x="175" y="21"/>
                  <a:pt x="176" y="22"/>
                </a:cubicBezTo>
                <a:cubicBezTo>
                  <a:pt x="175" y="21"/>
                  <a:pt x="175" y="21"/>
                  <a:pt x="175" y="20"/>
                </a:cubicBezTo>
                <a:cubicBezTo>
                  <a:pt x="174" y="20"/>
                  <a:pt x="174" y="20"/>
                  <a:pt x="174" y="20"/>
                </a:cubicBezTo>
                <a:cubicBezTo>
                  <a:pt x="174" y="19"/>
                  <a:pt x="174" y="19"/>
                  <a:pt x="173" y="19"/>
                </a:cubicBezTo>
                <a:cubicBezTo>
                  <a:pt x="175" y="20"/>
                  <a:pt x="175" y="19"/>
                  <a:pt x="176" y="19"/>
                </a:cubicBezTo>
                <a:cubicBezTo>
                  <a:pt x="176" y="19"/>
                  <a:pt x="175" y="19"/>
                  <a:pt x="176" y="19"/>
                </a:cubicBezTo>
                <a:cubicBezTo>
                  <a:pt x="174" y="18"/>
                  <a:pt x="174" y="17"/>
                  <a:pt x="173" y="17"/>
                </a:cubicBezTo>
                <a:cubicBezTo>
                  <a:pt x="173" y="17"/>
                  <a:pt x="173" y="17"/>
                  <a:pt x="173" y="16"/>
                </a:cubicBezTo>
                <a:cubicBezTo>
                  <a:pt x="174" y="17"/>
                  <a:pt x="175" y="17"/>
                  <a:pt x="175" y="17"/>
                </a:cubicBezTo>
                <a:cubicBezTo>
                  <a:pt x="174" y="16"/>
                  <a:pt x="172" y="16"/>
                  <a:pt x="171" y="16"/>
                </a:cubicBezTo>
                <a:cubicBezTo>
                  <a:pt x="171" y="15"/>
                  <a:pt x="169" y="14"/>
                  <a:pt x="170" y="14"/>
                </a:cubicBezTo>
                <a:cubicBezTo>
                  <a:pt x="170" y="15"/>
                  <a:pt x="170" y="15"/>
                  <a:pt x="171" y="15"/>
                </a:cubicBezTo>
                <a:cubicBezTo>
                  <a:pt x="170" y="14"/>
                  <a:pt x="169" y="13"/>
                  <a:pt x="168" y="13"/>
                </a:cubicBezTo>
                <a:cubicBezTo>
                  <a:pt x="168" y="13"/>
                  <a:pt x="166" y="11"/>
                  <a:pt x="167" y="12"/>
                </a:cubicBezTo>
                <a:cubicBezTo>
                  <a:pt x="166" y="11"/>
                  <a:pt x="166" y="12"/>
                  <a:pt x="165" y="11"/>
                </a:cubicBezTo>
                <a:cubicBezTo>
                  <a:pt x="163" y="10"/>
                  <a:pt x="158" y="8"/>
                  <a:pt x="154" y="7"/>
                </a:cubicBezTo>
                <a:cubicBezTo>
                  <a:pt x="154" y="7"/>
                  <a:pt x="155" y="7"/>
                  <a:pt x="155" y="7"/>
                </a:cubicBezTo>
                <a:cubicBezTo>
                  <a:pt x="151" y="6"/>
                  <a:pt x="147" y="4"/>
                  <a:pt x="144" y="4"/>
                </a:cubicBezTo>
                <a:cubicBezTo>
                  <a:pt x="143" y="4"/>
                  <a:pt x="145" y="4"/>
                  <a:pt x="144" y="4"/>
                </a:cubicBezTo>
                <a:cubicBezTo>
                  <a:pt x="144" y="4"/>
                  <a:pt x="143" y="4"/>
                  <a:pt x="143" y="4"/>
                </a:cubicBezTo>
                <a:cubicBezTo>
                  <a:pt x="143" y="4"/>
                  <a:pt x="144" y="4"/>
                  <a:pt x="144" y="3"/>
                </a:cubicBezTo>
                <a:cubicBezTo>
                  <a:pt x="145" y="4"/>
                  <a:pt x="145" y="4"/>
                  <a:pt x="145" y="3"/>
                </a:cubicBezTo>
                <a:cubicBezTo>
                  <a:pt x="140" y="2"/>
                  <a:pt x="133" y="1"/>
                  <a:pt x="128" y="1"/>
                </a:cubicBezTo>
                <a:cubicBezTo>
                  <a:pt x="127" y="1"/>
                  <a:pt x="126" y="1"/>
                  <a:pt x="125" y="0"/>
                </a:cubicBezTo>
                <a:cubicBezTo>
                  <a:pt x="125" y="1"/>
                  <a:pt x="126" y="1"/>
                  <a:pt x="126" y="1"/>
                </a:cubicBezTo>
                <a:cubicBezTo>
                  <a:pt x="126" y="1"/>
                  <a:pt x="125" y="1"/>
                  <a:pt x="124" y="1"/>
                </a:cubicBezTo>
                <a:cubicBezTo>
                  <a:pt x="124" y="0"/>
                  <a:pt x="121" y="1"/>
                  <a:pt x="119" y="1"/>
                </a:cubicBezTo>
                <a:cubicBezTo>
                  <a:pt x="114" y="1"/>
                  <a:pt x="111" y="2"/>
                  <a:pt x="108" y="2"/>
                </a:cubicBezTo>
                <a:cubicBezTo>
                  <a:pt x="105" y="2"/>
                  <a:pt x="98" y="2"/>
                  <a:pt x="96" y="4"/>
                </a:cubicBezTo>
                <a:cubicBezTo>
                  <a:pt x="95" y="4"/>
                  <a:pt x="95" y="4"/>
                  <a:pt x="95" y="4"/>
                </a:cubicBezTo>
                <a:cubicBezTo>
                  <a:pt x="93" y="4"/>
                  <a:pt x="94" y="4"/>
                  <a:pt x="93" y="5"/>
                </a:cubicBezTo>
                <a:cubicBezTo>
                  <a:pt x="92" y="5"/>
                  <a:pt x="92" y="4"/>
                  <a:pt x="92" y="5"/>
                </a:cubicBezTo>
                <a:cubicBezTo>
                  <a:pt x="91" y="5"/>
                  <a:pt x="90" y="5"/>
                  <a:pt x="90" y="5"/>
                </a:cubicBezTo>
                <a:cubicBezTo>
                  <a:pt x="90" y="6"/>
                  <a:pt x="89" y="5"/>
                  <a:pt x="88" y="6"/>
                </a:cubicBezTo>
                <a:cubicBezTo>
                  <a:pt x="88" y="6"/>
                  <a:pt x="86" y="6"/>
                  <a:pt x="85" y="6"/>
                </a:cubicBezTo>
                <a:cubicBezTo>
                  <a:pt x="84" y="7"/>
                  <a:pt x="83" y="7"/>
                  <a:pt x="82" y="7"/>
                </a:cubicBezTo>
                <a:cubicBezTo>
                  <a:pt x="83" y="7"/>
                  <a:pt x="80" y="8"/>
                  <a:pt x="79" y="8"/>
                </a:cubicBezTo>
                <a:cubicBezTo>
                  <a:pt x="77" y="9"/>
                  <a:pt x="74" y="11"/>
                  <a:pt x="72" y="12"/>
                </a:cubicBezTo>
                <a:cubicBezTo>
                  <a:pt x="73" y="12"/>
                  <a:pt x="75" y="11"/>
                  <a:pt x="73" y="12"/>
                </a:cubicBezTo>
                <a:cubicBezTo>
                  <a:pt x="75" y="11"/>
                  <a:pt x="76" y="10"/>
                  <a:pt x="77" y="9"/>
                </a:cubicBezTo>
                <a:cubicBezTo>
                  <a:pt x="78" y="9"/>
                  <a:pt x="80" y="8"/>
                  <a:pt x="81" y="8"/>
                </a:cubicBezTo>
                <a:cubicBezTo>
                  <a:pt x="82" y="8"/>
                  <a:pt x="82" y="8"/>
                  <a:pt x="82" y="8"/>
                </a:cubicBezTo>
                <a:cubicBezTo>
                  <a:pt x="83" y="8"/>
                  <a:pt x="83" y="8"/>
                  <a:pt x="83" y="8"/>
                </a:cubicBezTo>
                <a:cubicBezTo>
                  <a:pt x="82" y="8"/>
                  <a:pt x="84" y="7"/>
                  <a:pt x="82" y="8"/>
                </a:cubicBezTo>
                <a:cubicBezTo>
                  <a:pt x="82" y="8"/>
                  <a:pt x="82" y="8"/>
                  <a:pt x="82" y="8"/>
                </a:cubicBezTo>
                <a:cubicBezTo>
                  <a:pt x="82" y="8"/>
                  <a:pt x="82" y="8"/>
                  <a:pt x="83" y="8"/>
                </a:cubicBezTo>
                <a:cubicBezTo>
                  <a:pt x="83" y="8"/>
                  <a:pt x="83" y="8"/>
                  <a:pt x="84" y="8"/>
                </a:cubicBezTo>
                <a:cubicBezTo>
                  <a:pt x="83" y="8"/>
                  <a:pt x="83" y="8"/>
                  <a:pt x="82" y="8"/>
                </a:cubicBezTo>
                <a:cubicBezTo>
                  <a:pt x="84" y="8"/>
                  <a:pt x="82" y="9"/>
                  <a:pt x="81" y="9"/>
                </a:cubicBezTo>
                <a:cubicBezTo>
                  <a:pt x="80" y="9"/>
                  <a:pt x="79" y="10"/>
                  <a:pt x="77" y="10"/>
                </a:cubicBezTo>
                <a:cubicBezTo>
                  <a:pt x="79" y="10"/>
                  <a:pt x="81" y="9"/>
                  <a:pt x="82" y="9"/>
                </a:cubicBezTo>
                <a:cubicBezTo>
                  <a:pt x="83" y="9"/>
                  <a:pt x="83" y="9"/>
                  <a:pt x="83" y="9"/>
                </a:cubicBezTo>
                <a:cubicBezTo>
                  <a:pt x="81" y="9"/>
                  <a:pt x="83" y="9"/>
                  <a:pt x="83" y="9"/>
                </a:cubicBezTo>
                <a:cubicBezTo>
                  <a:pt x="84" y="8"/>
                  <a:pt x="85" y="8"/>
                  <a:pt x="86" y="8"/>
                </a:cubicBezTo>
                <a:cubicBezTo>
                  <a:pt x="86" y="8"/>
                  <a:pt x="86" y="8"/>
                  <a:pt x="86" y="8"/>
                </a:cubicBezTo>
                <a:cubicBezTo>
                  <a:pt x="88" y="7"/>
                  <a:pt x="94" y="5"/>
                  <a:pt x="96" y="6"/>
                </a:cubicBezTo>
                <a:cubicBezTo>
                  <a:pt x="98" y="5"/>
                  <a:pt x="100" y="4"/>
                  <a:pt x="102" y="4"/>
                </a:cubicBezTo>
                <a:cubicBezTo>
                  <a:pt x="102" y="4"/>
                  <a:pt x="106" y="3"/>
                  <a:pt x="107" y="3"/>
                </a:cubicBezTo>
                <a:cubicBezTo>
                  <a:pt x="107" y="4"/>
                  <a:pt x="106" y="4"/>
                  <a:pt x="106" y="4"/>
                </a:cubicBezTo>
                <a:cubicBezTo>
                  <a:pt x="107" y="4"/>
                  <a:pt x="109" y="3"/>
                  <a:pt x="110" y="4"/>
                </a:cubicBezTo>
                <a:cubicBezTo>
                  <a:pt x="110" y="2"/>
                  <a:pt x="116" y="3"/>
                  <a:pt x="118" y="2"/>
                </a:cubicBezTo>
                <a:cubicBezTo>
                  <a:pt x="119" y="2"/>
                  <a:pt x="119" y="3"/>
                  <a:pt x="119" y="3"/>
                </a:cubicBezTo>
                <a:cubicBezTo>
                  <a:pt x="121" y="3"/>
                  <a:pt x="121" y="3"/>
                  <a:pt x="123" y="2"/>
                </a:cubicBezTo>
                <a:cubicBezTo>
                  <a:pt x="125" y="4"/>
                  <a:pt x="133" y="3"/>
                  <a:pt x="135" y="4"/>
                </a:cubicBezTo>
                <a:cubicBezTo>
                  <a:pt x="130" y="4"/>
                  <a:pt x="121" y="3"/>
                  <a:pt x="116" y="4"/>
                </a:cubicBezTo>
                <a:cubicBezTo>
                  <a:pt x="118" y="4"/>
                  <a:pt x="120" y="5"/>
                  <a:pt x="122" y="4"/>
                </a:cubicBezTo>
                <a:cubicBezTo>
                  <a:pt x="122" y="5"/>
                  <a:pt x="125" y="4"/>
                  <a:pt x="125" y="5"/>
                </a:cubicBezTo>
                <a:cubicBezTo>
                  <a:pt x="122" y="4"/>
                  <a:pt x="117" y="5"/>
                  <a:pt x="115" y="4"/>
                </a:cubicBezTo>
                <a:cubicBezTo>
                  <a:pt x="115" y="5"/>
                  <a:pt x="116" y="5"/>
                  <a:pt x="117" y="5"/>
                </a:cubicBezTo>
                <a:cubicBezTo>
                  <a:pt x="114" y="5"/>
                  <a:pt x="112" y="4"/>
                  <a:pt x="109" y="6"/>
                </a:cubicBezTo>
                <a:cubicBezTo>
                  <a:pt x="110" y="5"/>
                  <a:pt x="110" y="5"/>
                  <a:pt x="109" y="5"/>
                </a:cubicBezTo>
                <a:cubicBezTo>
                  <a:pt x="106" y="6"/>
                  <a:pt x="102" y="6"/>
                  <a:pt x="101" y="6"/>
                </a:cubicBezTo>
                <a:cubicBezTo>
                  <a:pt x="99" y="6"/>
                  <a:pt x="98" y="6"/>
                  <a:pt x="97" y="6"/>
                </a:cubicBezTo>
                <a:cubicBezTo>
                  <a:pt x="96" y="7"/>
                  <a:pt x="95" y="7"/>
                  <a:pt x="94" y="7"/>
                </a:cubicBezTo>
                <a:cubicBezTo>
                  <a:pt x="94" y="7"/>
                  <a:pt x="91" y="8"/>
                  <a:pt x="92" y="8"/>
                </a:cubicBezTo>
                <a:cubicBezTo>
                  <a:pt x="90" y="8"/>
                  <a:pt x="88" y="8"/>
                  <a:pt x="87" y="9"/>
                </a:cubicBezTo>
                <a:cubicBezTo>
                  <a:pt x="87" y="9"/>
                  <a:pt x="85" y="10"/>
                  <a:pt x="85" y="9"/>
                </a:cubicBezTo>
                <a:cubicBezTo>
                  <a:pt x="84" y="10"/>
                  <a:pt x="82" y="10"/>
                  <a:pt x="83" y="10"/>
                </a:cubicBezTo>
                <a:cubicBezTo>
                  <a:pt x="82" y="10"/>
                  <a:pt x="82" y="10"/>
                  <a:pt x="81" y="10"/>
                </a:cubicBezTo>
                <a:cubicBezTo>
                  <a:pt x="78" y="11"/>
                  <a:pt x="76" y="13"/>
                  <a:pt x="72" y="14"/>
                </a:cubicBezTo>
                <a:cubicBezTo>
                  <a:pt x="72" y="14"/>
                  <a:pt x="72" y="14"/>
                  <a:pt x="72" y="14"/>
                </a:cubicBezTo>
                <a:cubicBezTo>
                  <a:pt x="69" y="15"/>
                  <a:pt x="68" y="17"/>
                  <a:pt x="66" y="17"/>
                </a:cubicBezTo>
                <a:cubicBezTo>
                  <a:pt x="65" y="18"/>
                  <a:pt x="63" y="18"/>
                  <a:pt x="62" y="19"/>
                </a:cubicBezTo>
                <a:cubicBezTo>
                  <a:pt x="61" y="20"/>
                  <a:pt x="58" y="22"/>
                  <a:pt x="57" y="21"/>
                </a:cubicBezTo>
                <a:cubicBezTo>
                  <a:pt x="57" y="22"/>
                  <a:pt x="57" y="22"/>
                  <a:pt x="56" y="22"/>
                </a:cubicBezTo>
                <a:cubicBezTo>
                  <a:pt x="56" y="22"/>
                  <a:pt x="55" y="23"/>
                  <a:pt x="55" y="23"/>
                </a:cubicBezTo>
                <a:cubicBezTo>
                  <a:pt x="54" y="24"/>
                  <a:pt x="51" y="25"/>
                  <a:pt x="50" y="26"/>
                </a:cubicBezTo>
                <a:cubicBezTo>
                  <a:pt x="47" y="28"/>
                  <a:pt x="45" y="30"/>
                  <a:pt x="42" y="32"/>
                </a:cubicBezTo>
                <a:cubicBezTo>
                  <a:pt x="42" y="32"/>
                  <a:pt x="42" y="32"/>
                  <a:pt x="41" y="33"/>
                </a:cubicBezTo>
                <a:cubicBezTo>
                  <a:pt x="41" y="33"/>
                  <a:pt x="42" y="32"/>
                  <a:pt x="41" y="33"/>
                </a:cubicBezTo>
                <a:cubicBezTo>
                  <a:pt x="40" y="34"/>
                  <a:pt x="40" y="34"/>
                  <a:pt x="39" y="35"/>
                </a:cubicBezTo>
                <a:cubicBezTo>
                  <a:pt x="39" y="35"/>
                  <a:pt x="39" y="35"/>
                  <a:pt x="39" y="35"/>
                </a:cubicBezTo>
                <a:cubicBezTo>
                  <a:pt x="38" y="36"/>
                  <a:pt x="35" y="38"/>
                  <a:pt x="35" y="39"/>
                </a:cubicBezTo>
                <a:cubicBezTo>
                  <a:pt x="32" y="42"/>
                  <a:pt x="29" y="44"/>
                  <a:pt x="27" y="47"/>
                </a:cubicBezTo>
                <a:cubicBezTo>
                  <a:pt x="26" y="47"/>
                  <a:pt x="25" y="50"/>
                  <a:pt x="23" y="51"/>
                </a:cubicBezTo>
                <a:cubicBezTo>
                  <a:pt x="23" y="52"/>
                  <a:pt x="22" y="52"/>
                  <a:pt x="21" y="53"/>
                </a:cubicBezTo>
                <a:cubicBezTo>
                  <a:pt x="21" y="54"/>
                  <a:pt x="19" y="56"/>
                  <a:pt x="18" y="57"/>
                </a:cubicBezTo>
                <a:cubicBezTo>
                  <a:pt x="16" y="60"/>
                  <a:pt x="16" y="61"/>
                  <a:pt x="14" y="65"/>
                </a:cubicBezTo>
                <a:cubicBezTo>
                  <a:pt x="13" y="65"/>
                  <a:pt x="14" y="64"/>
                  <a:pt x="14" y="64"/>
                </a:cubicBezTo>
                <a:cubicBezTo>
                  <a:pt x="13" y="65"/>
                  <a:pt x="14" y="65"/>
                  <a:pt x="13" y="66"/>
                </a:cubicBezTo>
                <a:cubicBezTo>
                  <a:pt x="12" y="67"/>
                  <a:pt x="11" y="70"/>
                  <a:pt x="11" y="69"/>
                </a:cubicBezTo>
                <a:cubicBezTo>
                  <a:pt x="10" y="71"/>
                  <a:pt x="11" y="71"/>
                  <a:pt x="10" y="73"/>
                </a:cubicBezTo>
                <a:cubicBezTo>
                  <a:pt x="10" y="73"/>
                  <a:pt x="9" y="73"/>
                  <a:pt x="9" y="74"/>
                </a:cubicBezTo>
                <a:cubicBezTo>
                  <a:pt x="9" y="75"/>
                  <a:pt x="9" y="75"/>
                  <a:pt x="8" y="76"/>
                </a:cubicBezTo>
                <a:cubicBezTo>
                  <a:pt x="8" y="76"/>
                  <a:pt x="8" y="77"/>
                  <a:pt x="8" y="76"/>
                </a:cubicBezTo>
                <a:cubicBezTo>
                  <a:pt x="7" y="81"/>
                  <a:pt x="6" y="81"/>
                  <a:pt x="4" y="86"/>
                </a:cubicBezTo>
                <a:cubicBezTo>
                  <a:pt x="5" y="86"/>
                  <a:pt x="5" y="86"/>
                  <a:pt x="5" y="87"/>
                </a:cubicBezTo>
                <a:cubicBezTo>
                  <a:pt x="4" y="86"/>
                  <a:pt x="3" y="90"/>
                  <a:pt x="3" y="91"/>
                </a:cubicBezTo>
                <a:cubicBezTo>
                  <a:pt x="3" y="91"/>
                  <a:pt x="3" y="89"/>
                  <a:pt x="4" y="90"/>
                </a:cubicBezTo>
                <a:cubicBezTo>
                  <a:pt x="3" y="91"/>
                  <a:pt x="3" y="91"/>
                  <a:pt x="3" y="92"/>
                </a:cubicBezTo>
                <a:cubicBezTo>
                  <a:pt x="3" y="92"/>
                  <a:pt x="3" y="92"/>
                  <a:pt x="2" y="93"/>
                </a:cubicBezTo>
                <a:cubicBezTo>
                  <a:pt x="3" y="93"/>
                  <a:pt x="3" y="93"/>
                  <a:pt x="3" y="94"/>
                </a:cubicBezTo>
                <a:cubicBezTo>
                  <a:pt x="3" y="94"/>
                  <a:pt x="2" y="94"/>
                  <a:pt x="2" y="94"/>
                </a:cubicBezTo>
                <a:cubicBezTo>
                  <a:pt x="2" y="100"/>
                  <a:pt x="0" y="108"/>
                  <a:pt x="1" y="115"/>
                </a:cubicBezTo>
                <a:cubicBezTo>
                  <a:pt x="0" y="119"/>
                  <a:pt x="0" y="124"/>
                  <a:pt x="1" y="127"/>
                </a:cubicBezTo>
                <a:cubicBezTo>
                  <a:pt x="2" y="131"/>
                  <a:pt x="2" y="134"/>
                  <a:pt x="3" y="138"/>
                </a:cubicBezTo>
                <a:cubicBezTo>
                  <a:pt x="3" y="139"/>
                  <a:pt x="3" y="140"/>
                  <a:pt x="4" y="141"/>
                </a:cubicBezTo>
                <a:cubicBezTo>
                  <a:pt x="4" y="140"/>
                  <a:pt x="4" y="140"/>
                  <a:pt x="4" y="141"/>
                </a:cubicBezTo>
                <a:cubicBezTo>
                  <a:pt x="4" y="141"/>
                  <a:pt x="4" y="142"/>
                  <a:pt x="4" y="143"/>
                </a:cubicBezTo>
                <a:cubicBezTo>
                  <a:pt x="4" y="143"/>
                  <a:pt x="5" y="143"/>
                  <a:pt x="5" y="144"/>
                </a:cubicBezTo>
                <a:cubicBezTo>
                  <a:pt x="4" y="146"/>
                  <a:pt x="6" y="147"/>
                  <a:pt x="7" y="150"/>
                </a:cubicBezTo>
                <a:cubicBezTo>
                  <a:pt x="7" y="151"/>
                  <a:pt x="8" y="154"/>
                  <a:pt x="9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9" y="155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8"/>
                  <a:pt x="10" y="159"/>
                  <a:pt x="11" y="159"/>
                </a:cubicBezTo>
                <a:cubicBezTo>
                  <a:pt x="11" y="160"/>
                  <a:pt x="12" y="161"/>
                  <a:pt x="12" y="162"/>
                </a:cubicBezTo>
                <a:cubicBezTo>
                  <a:pt x="12" y="160"/>
                  <a:pt x="11" y="161"/>
                  <a:pt x="11" y="159"/>
                </a:cubicBezTo>
                <a:cubicBezTo>
                  <a:pt x="13" y="161"/>
                  <a:pt x="14" y="164"/>
                  <a:pt x="16" y="168"/>
                </a:cubicBezTo>
                <a:cubicBezTo>
                  <a:pt x="17" y="168"/>
                  <a:pt x="17" y="168"/>
                  <a:pt x="16" y="167"/>
                </a:cubicBezTo>
                <a:cubicBezTo>
                  <a:pt x="17" y="168"/>
                  <a:pt x="19" y="171"/>
                  <a:pt x="19" y="172"/>
                </a:cubicBezTo>
                <a:cubicBezTo>
                  <a:pt x="21" y="174"/>
                  <a:pt x="23" y="178"/>
                  <a:pt x="25" y="180"/>
                </a:cubicBezTo>
                <a:cubicBezTo>
                  <a:pt x="25" y="181"/>
                  <a:pt x="25" y="181"/>
                  <a:pt x="26" y="181"/>
                </a:cubicBezTo>
                <a:cubicBezTo>
                  <a:pt x="26" y="182"/>
                  <a:pt x="26" y="182"/>
                  <a:pt x="26" y="182"/>
                </a:cubicBezTo>
                <a:cubicBezTo>
                  <a:pt x="27" y="183"/>
                  <a:pt x="28" y="186"/>
                  <a:pt x="30" y="186"/>
                </a:cubicBezTo>
                <a:cubicBezTo>
                  <a:pt x="31" y="188"/>
                  <a:pt x="33" y="190"/>
                  <a:pt x="34" y="191"/>
                </a:cubicBezTo>
                <a:cubicBezTo>
                  <a:pt x="34" y="191"/>
                  <a:pt x="36" y="193"/>
                  <a:pt x="38" y="194"/>
                </a:cubicBezTo>
                <a:cubicBezTo>
                  <a:pt x="38" y="194"/>
                  <a:pt x="37" y="194"/>
                  <a:pt x="38" y="194"/>
                </a:cubicBezTo>
                <a:cubicBezTo>
                  <a:pt x="38" y="195"/>
                  <a:pt x="38" y="194"/>
                  <a:pt x="39" y="194"/>
                </a:cubicBezTo>
                <a:cubicBezTo>
                  <a:pt x="40" y="196"/>
                  <a:pt x="40" y="196"/>
                  <a:pt x="41" y="197"/>
                </a:cubicBezTo>
                <a:cubicBezTo>
                  <a:pt x="41" y="196"/>
                  <a:pt x="40" y="197"/>
                  <a:pt x="41" y="197"/>
                </a:cubicBezTo>
                <a:cubicBezTo>
                  <a:pt x="41" y="196"/>
                  <a:pt x="44" y="198"/>
                  <a:pt x="45" y="200"/>
                </a:cubicBezTo>
                <a:cubicBezTo>
                  <a:pt x="45" y="199"/>
                  <a:pt x="46" y="200"/>
                  <a:pt x="47" y="200"/>
                </a:cubicBezTo>
                <a:cubicBezTo>
                  <a:pt x="47" y="200"/>
                  <a:pt x="46" y="200"/>
                  <a:pt x="46" y="199"/>
                </a:cubicBezTo>
                <a:cubicBezTo>
                  <a:pt x="46" y="199"/>
                  <a:pt x="45" y="199"/>
                  <a:pt x="45" y="199"/>
                </a:cubicBezTo>
                <a:cubicBezTo>
                  <a:pt x="44" y="198"/>
                  <a:pt x="44" y="197"/>
                  <a:pt x="43" y="196"/>
                </a:cubicBezTo>
                <a:cubicBezTo>
                  <a:pt x="44" y="197"/>
                  <a:pt x="44" y="197"/>
                  <a:pt x="45" y="197"/>
                </a:cubicBezTo>
                <a:cubicBezTo>
                  <a:pt x="42" y="195"/>
                  <a:pt x="42" y="195"/>
                  <a:pt x="40" y="193"/>
                </a:cubicBezTo>
                <a:cubicBezTo>
                  <a:pt x="40" y="193"/>
                  <a:pt x="39" y="192"/>
                  <a:pt x="39" y="192"/>
                </a:cubicBezTo>
                <a:cubicBezTo>
                  <a:pt x="38" y="191"/>
                  <a:pt x="38" y="191"/>
                  <a:pt x="37" y="190"/>
                </a:cubicBezTo>
                <a:cubicBezTo>
                  <a:pt x="36" y="189"/>
                  <a:pt x="34" y="187"/>
                  <a:pt x="33" y="185"/>
                </a:cubicBezTo>
                <a:cubicBezTo>
                  <a:pt x="32" y="184"/>
                  <a:pt x="30" y="183"/>
                  <a:pt x="31" y="182"/>
                </a:cubicBezTo>
                <a:cubicBezTo>
                  <a:pt x="30" y="182"/>
                  <a:pt x="30" y="182"/>
                  <a:pt x="29" y="181"/>
                </a:cubicBezTo>
                <a:cubicBezTo>
                  <a:pt x="29" y="181"/>
                  <a:pt x="30" y="181"/>
                  <a:pt x="29" y="180"/>
                </a:cubicBezTo>
                <a:cubicBezTo>
                  <a:pt x="29" y="181"/>
                  <a:pt x="29" y="180"/>
                  <a:pt x="28" y="179"/>
                </a:cubicBezTo>
                <a:cubicBezTo>
                  <a:pt x="28" y="179"/>
                  <a:pt x="27" y="177"/>
                  <a:pt x="27" y="177"/>
                </a:cubicBezTo>
                <a:cubicBezTo>
                  <a:pt x="28" y="177"/>
                  <a:pt x="29" y="179"/>
                  <a:pt x="29" y="178"/>
                </a:cubicBezTo>
                <a:cubicBezTo>
                  <a:pt x="27" y="177"/>
                  <a:pt x="24" y="173"/>
                  <a:pt x="24" y="171"/>
                </a:cubicBezTo>
                <a:cubicBezTo>
                  <a:pt x="24" y="170"/>
                  <a:pt x="24" y="172"/>
                  <a:pt x="24" y="171"/>
                </a:cubicBezTo>
                <a:cubicBezTo>
                  <a:pt x="23" y="170"/>
                  <a:pt x="23" y="169"/>
                  <a:pt x="24" y="169"/>
                </a:cubicBezTo>
                <a:cubicBezTo>
                  <a:pt x="24" y="170"/>
                  <a:pt x="24" y="170"/>
                  <a:pt x="24" y="170"/>
                </a:cubicBezTo>
                <a:cubicBezTo>
                  <a:pt x="25" y="170"/>
                  <a:pt x="24" y="168"/>
                  <a:pt x="23" y="166"/>
                </a:cubicBezTo>
                <a:cubicBezTo>
                  <a:pt x="24" y="167"/>
                  <a:pt x="25" y="169"/>
                  <a:pt x="27" y="172"/>
                </a:cubicBezTo>
                <a:cubicBezTo>
                  <a:pt x="28" y="172"/>
                  <a:pt x="27" y="172"/>
                  <a:pt x="27" y="171"/>
                </a:cubicBezTo>
                <a:cubicBezTo>
                  <a:pt x="29" y="172"/>
                  <a:pt x="30" y="176"/>
                  <a:pt x="32" y="177"/>
                </a:cubicBezTo>
                <a:cubicBezTo>
                  <a:pt x="31" y="176"/>
                  <a:pt x="31" y="175"/>
                  <a:pt x="30" y="174"/>
                </a:cubicBezTo>
                <a:cubicBezTo>
                  <a:pt x="33" y="179"/>
                  <a:pt x="35" y="181"/>
                  <a:pt x="39" y="185"/>
                </a:cubicBezTo>
                <a:cubicBezTo>
                  <a:pt x="39" y="185"/>
                  <a:pt x="38" y="185"/>
                  <a:pt x="38" y="185"/>
                </a:cubicBezTo>
                <a:cubicBezTo>
                  <a:pt x="39" y="186"/>
                  <a:pt x="40" y="186"/>
                  <a:pt x="41" y="187"/>
                </a:cubicBezTo>
                <a:cubicBezTo>
                  <a:pt x="41" y="187"/>
                  <a:pt x="41" y="187"/>
                  <a:pt x="41" y="187"/>
                </a:cubicBezTo>
                <a:cubicBezTo>
                  <a:pt x="41" y="187"/>
                  <a:pt x="41" y="188"/>
                  <a:pt x="41" y="188"/>
                </a:cubicBezTo>
                <a:cubicBezTo>
                  <a:pt x="42" y="188"/>
                  <a:pt x="41" y="187"/>
                  <a:pt x="41" y="187"/>
                </a:cubicBezTo>
                <a:cubicBezTo>
                  <a:pt x="43" y="188"/>
                  <a:pt x="44" y="190"/>
                  <a:pt x="46" y="191"/>
                </a:cubicBezTo>
                <a:cubicBezTo>
                  <a:pt x="47" y="192"/>
                  <a:pt x="48" y="193"/>
                  <a:pt x="48" y="193"/>
                </a:cubicBezTo>
                <a:cubicBezTo>
                  <a:pt x="49" y="193"/>
                  <a:pt x="48" y="192"/>
                  <a:pt x="49" y="193"/>
                </a:cubicBezTo>
                <a:cubicBezTo>
                  <a:pt x="50" y="194"/>
                  <a:pt x="50" y="195"/>
                  <a:pt x="49" y="194"/>
                </a:cubicBezTo>
                <a:cubicBezTo>
                  <a:pt x="49" y="195"/>
                  <a:pt x="49" y="195"/>
                  <a:pt x="49" y="195"/>
                </a:cubicBezTo>
                <a:cubicBezTo>
                  <a:pt x="49" y="194"/>
                  <a:pt x="51" y="196"/>
                  <a:pt x="52" y="197"/>
                </a:cubicBezTo>
                <a:cubicBezTo>
                  <a:pt x="52" y="196"/>
                  <a:pt x="54" y="197"/>
                  <a:pt x="54" y="198"/>
                </a:cubicBezTo>
                <a:cubicBezTo>
                  <a:pt x="54" y="198"/>
                  <a:pt x="55" y="198"/>
                  <a:pt x="56" y="198"/>
                </a:cubicBezTo>
                <a:cubicBezTo>
                  <a:pt x="56" y="200"/>
                  <a:pt x="55" y="199"/>
                  <a:pt x="54" y="199"/>
                </a:cubicBezTo>
                <a:cubicBezTo>
                  <a:pt x="55" y="199"/>
                  <a:pt x="56" y="200"/>
                  <a:pt x="57" y="200"/>
                </a:cubicBezTo>
                <a:cubicBezTo>
                  <a:pt x="55" y="199"/>
                  <a:pt x="58" y="201"/>
                  <a:pt x="57" y="200"/>
                </a:cubicBezTo>
                <a:cubicBezTo>
                  <a:pt x="57" y="199"/>
                  <a:pt x="57" y="200"/>
                  <a:pt x="56" y="199"/>
                </a:cubicBezTo>
                <a:cubicBezTo>
                  <a:pt x="56" y="199"/>
                  <a:pt x="57" y="199"/>
                  <a:pt x="57" y="199"/>
                </a:cubicBezTo>
                <a:cubicBezTo>
                  <a:pt x="58" y="200"/>
                  <a:pt x="58" y="201"/>
                  <a:pt x="58" y="201"/>
                </a:cubicBezTo>
                <a:cubicBezTo>
                  <a:pt x="59" y="201"/>
                  <a:pt x="60" y="202"/>
                  <a:pt x="61" y="202"/>
                </a:cubicBezTo>
                <a:cubicBezTo>
                  <a:pt x="59" y="202"/>
                  <a:pt x="58" y="200"/>
                  <a:pt x="59" y="200"/>
                </a:cubicBezTo>
                <a:cubicBezTo>
                  <a:pt x="60" y="201"/>
                  <a:pt x="59" y="201"/>
                  <a:pt x="59" y="201"/>
                </a:cubicBezTo>
                <a:cubicBezTo>
                  <a:pt x="60" y="201"/>
                  <a:pt x="62" y="202"/>
                  <a:pt x="61" y="203"/>
                </a:cubicBezTo>
                <a:cubicBezTo>
                  <a:pt x="62" y="203"/>
                  <a:pt x="62" y="203"/>
                  <a:pt x="62" y="202"/>
                </a:cubicBezTo>
                <a:cubicBezTo>
                  <a:pt x="63" y="203"/>
                  <a:pt x="63" y="203"/>
                  <a:pt x="62" y="203"/>
                </a:cubicBezTo>
                <a:cubicBezTo>
                  <a:pt x="63" y="203"/>
                  <a:pt x="63" y="204"/>
                  <a:pt x="63" y="204"/>
                </a:cubicBezTo>
                <a:cubicBezTo>
                  <a:pt x="64" y="204"/>
                  <a:pt x="63" y="203"/>
                  <a:pt x="63" y="203"/>
                </a:cubicBezTo>
                <a:cubicBezTo>
                  <a:pt x="64" y="203"/>
                  <a:pt x="64" y="204"/>
                  <a:pt x="64" y="204"/>
                </a:cubicBezTo>
                <a:cubicBezTo>
                  <a:pt x="65" y="204"/>
                  <a:pt x="66" y="204"/>
                  <a:pt x="67" y="205"/>
                </a:cubicBezTo>
                <a:cubicBezTo>
                  <a:pt x="67" y="206"/>
                  <a:pt x="69" y="206"/>
                  <a:pt x="70" y="207"/>
                </a:cubicBezTo>
                <a:cubicBezTo>
                  <a:pt x="70" y="207"/>
                  <a:pt x="69" y="207"/>
                  <a:pt x="70" y="207"/>
                </a:cubicBezTo>
                <a:cubicBezTo>
                  <a:pt x="71" y="207"/>
                  <a:pt x="70" y="207"/>
                  <a:pt x="71" y="208"/>
                </a:cubicBezTo>
                <a:cubicBezTo>
                  <a:pt x="71" y="207"/>
                  <a:pt x="71" y="207"/>
                  <a:pt x="72" y="207"/>
                </a:cubicBezTo>
                <a:cubicBezTo>
                  <a:pt x="72" y="207"/>
                  <a:pt x="72" y="208"/>
                  <a:pt x="72" y="208"/>
                </a:cubicBezTo>
                <a:cubicBezTo>
                  <a:pt x="72" y="208"/>
                  <a:pt x="71" y="207"/>
                  <a:pt x="71" y="208"/>
                </a:cubicBezTo>
                <a:cubicBezTo>
                  <a:pt x="73" y="208"/>
                  <a:pt x="75" y="209"/>
                  <a:pt x="74" y="209"/>
                </a:cubicBezTo>
                <a:cubicBezTo>
                  <a:pt x="75" y="209"/>
                  <a:pt x="76" y="210"/>
                  <a:pt x="78" y="211"/>
                </a:cubicBezTo>
                <a:cubicBezTo>
                  <a:pt x="78" y="211"/>
                  <a:pt x="80" y="211"/>
                  <a:pt x="81" y="212"/>
                </a:cubicBezTo>
                <a:cubicBezTo>
                  <a:pt x="81" y="211"/>
                  <a:pt x="82" y="212"/>
                  <a:pt x="82" y="212"/>
                </a:cubicBezTo>
                <a:cubicBezTo>
                  <a:pt x="80" y="211"/>
                  <a:pt x="81" y="211"/>
                  <a:pt x="81" y="211"/>
                </a:cubicBezTo>
                <a:cubicBezTo>
                  <a:pt x="80" y="210"/>
                  <a:pt x="79" y="210"/>
                  <a:pt x="78" y="209"/>
                </a:cubicBezTo>
                <a:cubicBezTo>
                  <a:pt x="78" y="210"/>
                  <a:pt x="77" y="209"/>
                  <a:pt x="76" y="209"/>
                </a:cubicBezTo>
                <a:cubicBezTo>
                  <a:pt x="76" y="209"/>
                  <a:pt x="76" y="208"/>
                  <a:pt x="75" y="208"/>
                </a:cubicBezTo>
                <a:cubicBezTo>
                  <a:pt x="75" y="208"/>
                  <a:pt x="75" y="208"/>
                  <a:pt x="75" y="208"/>
                </a:cubicBezTo>
                <a:cubicBezTo>
                  <a:pt x="75" y="208"/>
                  <a:pt x="75" y="208"/>
                  <a:pt x="75" y="208"/>
                </a:cubicBezTo>
                <a:cubicBezTo>
                  <a:pt x="76" y="209"/>
                  <a:pt x="75" y="208"/>
                  <a:pt x="75" y="208"/>
                </a:cubicBezTo>
                <a:cubicBezTo>
                  <a:pt x="75" y="208"/>
                  <a:pt x="75" y="208"/>
                  <a:pt x="75" y="208"/>
                </a:cubicBezTo>
                <a:cubicBezTo>
                  <a:pt x="74" y="208"/>
                  <a:pt x="74" y="208"/>
                  <a:pt x="74" y="208"/>
                </a:cubicBezTo>
                <a:cubicBezTo>
                  <a:pt x="74" y="208"/>
                  <a:pt x="76" y="209"/>
                  <a:pt x="76" y="208"/>
                </a:cubicBezTo>
                <a:cubicBezTo>
                  <a:pt x="74" y="208"/>
                  <a:pt x="74" y="207"/>
                  <a:pt x="75" y="208"/>
                </a:cubicBezTo>
                <a:cubicBezTo>
                  <a:pt x="72" y="206"/>
                  <a:pt x="72" y="206"/>
                  <a:pt x="69" y="205"/>
                </a:cubicBezTo>
                <a:cubicBezTo>
                  <a:pt x="68" y="204"/>
                  <a:pt x="69" y="204"/>
                  <a:pt x="69" y="204"/>
                </a:cubicBezTo>
                <a:cubicBezTo>
                  <a:pt x="68" y="204"/>
                  <a:pt x="67" y="203"/>
                  <a:pt x="65" y="202"/>
                </a:cubicBezTo>
                <a:cubicBezTo>
                  <a:pt x="66" y="202"/>
                  <a:pt x="66" y="202"/>
                  <a:pt x="67" y="202"/>
                </a:cubicBezTo>
                <a:cubicBezTo>
                  <a:pt x="66" y="202"/>
                  <a:pt x="66" y="202"/>
                  <a:pt x="66" y="201"/>
                </a:cubicBezTo>
                <a:cubicBezTo>
                  <a:pt x="66" y="202"/>
                  <a:pt x="66" y="201"/>
                  <a:pt x="65" y="201"/>
                </a:cubicBezTo>
                <a:cubicBezTo>
                  <a:pt x="65" y="201"/>
                  <a:pt x="65" y="201"/>
                  <a:pt x="65" y="201"/>
                </a:cubicBezTo>
                <a:cubicBezTo>
                  <a:pt x="62" y="200"/>
                  <a:pt x="59" y="198"/>
                  <a:pt x="59" y="196"/>
                </a:cubicBezTo>
                <a:cubicBezTo>
                  <a:pt x="60" y="197"/>
                  <a:pt x="61" y="197"/>
                  <a:pt x="62" y="198"/>
                </a:cubicBezTo>
                <a:cubicBezTo>
                  <a:pt x="62" y="198"/>
                  <a:pt x="62" y="198"/>
                  <a:pt x="62" y="198"/>
                </a:cubicBezTo>
                <a:cubicBezTo>
                  <a:pt x="61" y="197"/>
                  <a:pt x="60" y="196"/>
                  <a:pt x="58" y="195"/>
                </a:cubicBezTo>
                <a:cubicBezTo>
                  <a:pt x="59" y="195"/>
                  <a:pt x="59" y="195"/>
                  <a:pt x="58" y="194"/>
                </a:cubicBezTo>
                <a:cubicBezTo>
                  <a:pt x="58" y="194"/>
                  <a:pt x="58" y="194"/>
                  <a:pt x="58" y="194"/>
                </a:cubicBezTo>
                <a:cubicBezTo>
                  <a:pt x="58" y="194"/>
                  <a:pt x="58" y="194"/>
                  <a:pt x="58" y="194"/>
                </a:cubicBezTo>
                <a:cubicBezTo>
                  <a:pt x="58" y="194"/>
                  <a:pt x="56" y="193"/>
                  <a:pt x="56" y="193"/>
                </a:cubicBezTo>
                <a:cubicBezTo>
                  <a:pt x="58" y="194"/>
                  <a:pt x="57" y="192"/>
                  <a:pt x="58" y="193"/>
                </a:cubicBezTo>
                <a:cubicBezTo>
                  <a:pt x="59" y="194"/>
                  <a:pt x="58" y="194"/>
                  <a:pt x="59" y="194"/>
                </a:cubicBezTo>
                <a:cubicBezTo>
                  <a:pt x="59" y="194"/>
                  <a:pt x="59" y="194"/>
                  <a:pt x="59" y="193"/>
                </a:cubicBezTo>
                <a:cubicBezTo>
                  <a:pt x="59" y="194"/>
                  <a:pt x="60" y="194"/>
                  <a:pt x="60" y="195"/>
                </a:cubicBezTo>
                <a:cubicBezTo>
                  <a:pt x="60" y="194"/>
                  <a:pt x="60" y="195"/>
                  <a:pt x="61" y="195"/>
                </a:cubicBezTo>
                <a:cubicBezTo>
                  <a:pt x="60" y="195"/>
                  <a:pt x="61" y="195"/>
                  <a:pt x="61" y="195"/>
                </a:cubicBezTo>
                <a:cubicBezTo>
                  <a:pt x="62" y="195"/>
                  <a:pt x="64" y="196"/>
                  <a:pt x="64" y="197"/>
                </a:cubicBezTo>
                <a:cubicBezTo>
                  <a:pt x="63" y="197"/>
                  <a:pt x="63" y="197"/>
                  <a:pt x="63" y="197"/>
                </a:cubicBezTo>
                <a:cubicBezTo>
                  <a:pt x="64" y="198"/>
                  <a:pt x="63" y="197"/>
                  <a:pt x="64" y="197"/>
                </a:cubicBezTo>
                <a:cubicBezTo>
                  <a:pt x="64" y="197"/>
                  <a:pt x="65" y="198"/>
                  <a:pt x="65" y="197"/>
                </a:cubicBezTo>
                <a:cubicBezTo>
                  <a:pt x="64" y="197"/>
                  <a:pt x="64" y="197"/>
                  <a:pt x="64" y="196"/>
                </a:cubicBezTo>
                <a:cubicBezTo>
                  <a:pt x="65" y="197"/>
                  <a:pt x="65" y="197"/>
                  <a:pt x="66" y="197"/>
                </a:cubicBezTo>
                <a:cubicBezTo>
                  <a:pt x="65" y="198"/>
                  <a:pt x="66" y="198"/>
                  <a:pt x="66" y="198"/>
                </a:cubicBezTo>
                <a:cubicBezTo>
                  <a:pt x="65" y="198"/>
                  <a:pt x="65" y="199"/>
                  <a:pt x="65" y="199"/>
                </a:cubicBezTo>
                <a:cubicBezTo>
                  <a:pt x="65" y="198"/>
                  <a:pt x="67" y="200"/>
                  <a:pt x="66" y="199"/>
                </a:cubicBezTo>
                <a:cubicBezTo>
                  <a:pt x="66" y="199"/>
                  <a:pt x="66" y="199"/>
                  <a:pt x="66" y="198"/>
                </a:cubicBezTo>
                <a:cubicBezTo>
                  <a:pt x="66" y="199"/>
                  <a:pt x="66" y="198"/>
                  <a:pt x="66" y="198"/>
                </a:cubicBezTo>
                <a:cubicBezTo>
                  <a:pt x="67" y="199"/>
                  <a:pt x="67" y="199"/>
                  <a:pt x="68" y="199"/>
                </a:cubicBezTo>
                <a:cubicBezTo>
                  <a:pt x="68" y="200"/>
                  <a:pt x="67" y="199"/>
                  <a:pt x="67" y="199"/>
                </a:cubicBezTo>
                <a:cubicBezTo>
                  <a:pt x="67" y="200"/>
                  <a:pt x="69" y="200"/>
                  <a:pt x="69" y="201"/>
                </a:cubicBezTo>
                <a:cubicBezTo>
                  <a:pt x="69" y="201"/>
                  <a:pt x="68" y="200"/>
                  <a:pt x="68" y="200"/>
                </a:cubicBezTo>
                <a:cubicBezTo>
                  <a:pt x="69" y="201"/>
                  <a:pt x="70" y="201"/>
                  <a:pt x="71" y="202"/>
                </a:cubicBezTo>
                <a:cubicBezTo>
                  <a:pt x="71" y="202"/>
                  <a:pt x="71" y="202"/>
                  <a:pt x="72" y="202"/>
                </a:cubicBezTo>
                <a:cubicBezTo>
                  <a:pt x="71" y="202"/>
                  <a:pt x="73" y="203"/>
                  <a:pt x="73" y="203"/>
                </a:cubicBezTo>
                <a:cubicBezTo>
                  <a:pt x="74" y="203"/>
                  <a:pt x="73" y="203"/>
                  <a:pt x="73" y="204"/>
                </a:cubicBezTo>
                <a:cubicBezTo>
                  <a:pt x="74" y="203"/>
                  <a:pt x="75" y="204"/>
                  <a:pt x="75" y="204"/>
                </a:cubicBezTo>
                <a:cubicBezTo>
                  <a:pt x="75" y="204"/>
                  <a:pt x="74" y="204"/>
                  <a:pt x="75" y="204"/>
                </a:cubicBezTo>
                <a:cubicBezTo>
                  <a:pt x="75" y="204"/>
                  <a:pt x="75" y="204"/>
                  <a:pt x="76" y="204"/>
                </a:cubicBezTo>
                <a:cubicBezTo>
                  <a:pt x="77" y="204"/>
                  <a:pt x="75" y="204"/>
                  <a:pt x="75" y="203"/>
                </a:cubicBezTo>
                <a:cubicBezTo>
                  <a:pt x="77" y="204"/>
                  <a:pt x="75" y="203"/>
                  <a:pt x="75" y="203"/>
                </a:cubicBezTo>
                <a:cubicBezTo>
                  <a:pt x="76" y="203"/>
                  <a:pt x="77" y="204"/>
                  <a:pt x="77" y="204"/>
                </a:cubicBezTo>
                <a:cubicBezTo>
                  <a:pt x="77" y="204"/>
                  <a:pt x="78" y="204"/>
                  <a:pt x="77" y="203"/>
                </a:cubicBezTo>
                <a:cubicBezTo>
                  <a:pt x="76" y="203"/>
                  <a:pt x="76" y="202"/>
                  <a:pt x="75" y="202"/>
                </a:cubicBezTo>
                <a:cubicBezTo>
                  <a:pt x="75" y="202"/>
                  <a:pt x="75" y="202"/>
                  <a:pt x="74" y="202"/>
                </a:cubicBezTo>
                <a:cubicBezTo>
                  <a:pt x="74" y="202"/>
                  <a:pt x="75" y="202"/>
                  <a:pt x="74" y="202"/>
                </a:cubicBezTo>
                <a:cubicBezTo>
                  <a:pt x="71" y="201"/>
                  <a:pt x="73" y="201"/>
                  <a:pt x="75" y="202"/>
                </a:cubicBezTo>
                <a:cubicBezTo>
                  <a:pt x="74" y="201"/>
                  <a:pt x="75" y="201"/>
                  <a:pt x="73" y="201"/>
                </a:cubicBezTo>
                <a:cubicBezTo>
                  <a:pt x="74" y="201"/>
                  <a:pt x="73" y="200"/>
                  <a:pt x="73" y="200"/>
                </a:cubicBezTo>
                <a:cubicBezTo>
                  <a:pt x="73" y="200"/>
                  <a:pt x="76" y="201"/>
                  <a:pt x="76" y="201"/>
                </a:cubicBezTo>
                <a:cubicBezTo>
                  <a:pt x="74" y="200"/>
                  <a:pt x="73" y="199"/>
                  <a:pt x="72" y="199"/>
                </a:cubicBezTo>
                <a:cubicBezTo>
                  <a:pt x="73" y="199"/>
                  <a:pt x="75" y="200"/>
                  <a:pt x="77" y="201"/>
                </a:cubicBezTo>
                <a:cubicBezTo>
                  <a:pt x="77" y="201"/>
                  <a:pt x="77" y="201"/>
                  <a:pt x="78" y="201"/>
                </a:cubicBezTo>
                <a:cubicBezTo>
                  <a:pt x="78" y="202"/>
                  <a:pt x="78" y="202"/>
                  <a:pt x="78" y="202"/>
                </a:cubicBezTo>
                <a:cubicBezTo>
                  <a:pt x="77" y="201"/>
                  <a:pt x="78" y="202"/>
                  <a:pt x="78" y="202"/>
                </a:cubicBezTo>
                <a:cubicBezTo>
                  <a:pt x="79" y="202"/>
                  <a:pt x="80" y="202"/>
                  <a:pt x="80" y="202"/>
                </a:cubicBezTo>
                <a:cubicBezTo>
                  <a:pt x="80" y="203"/>
                  <a:pt x="82" y="203"/>
                  <a:pt x="82" y="203"/>
                </a:cubicBezTo>
                <a:cubicBezTo>
                  <a:pt x="82" y="203"/>
                  <a:pt x="82" y="202"/>
                  <a:pt x="82" y="202"/>
                </a:cubicBezTo>
                <a:cubicBezTo>
                  <a:pt x="82" y="202"/>
                  <a:pt x="81" y="203"/>
                  <a:pt x="81" y="202"/>
                </a:cubicBezTo>
                <a:cubicBezTo>
                  <a:pt x="81" y="202"/>
                  <a:pt x="81" y="202"/>
                  <a:pt x="80" y="202"/>
                </a:cubicBezTo>
                <a:cubicBezTo>
                  <a:pt x="80" y="201"/>
                  <a:pt x="79" y="201"/>
                  <a:pt x="78" y="201"/>
                </a:cubicBezTo>
                <a:cubicBezTo>
                  <a:pt x="78" y="201"/>
                  <a:pt x="79" y="201"/>
                  <a:pt x="78" y="201"/>
                </a:cubicBezTo>
                <a:cubicBezTo>
                  <a:pt x="77" y="200"/>
                  <a:pt x="75" y="200"/>
                  <a:pt x="74" y="199"/>
                </a:cubicBezTo>
                <a:cubicBezTo>
                  <a:pt x="72" y="198"/>
                  <a:pt x="69" y="197"/>
                  <a:pt x="68" y="196"/>
                </a:cubicBezTo>
                <a:cubicBezTo>
                  <a:pt x="68" y="196"/>
                  <a:pt x="68" y="197"/>
                  <a:pt x="68" y="196"/>
                </a:cubicBezTo>
                <a:cubicBezTo>
                  <a:pt x="68" y="196"/>
                  <a:pt x="67" y="196"/>
                  <a:pt x="66" y="195"/>
                </a:cubicBezTo>
                <a:cubicBezTo>
                  <a:pt x="66" y="195"/>
                  <a:pt x="66" y="194"/>
                  <a:pt x="65" y="194"/>
                </a:cubicBezTo>
                <a:cubicBezTo>
                  <a:pt x="65" y="195"/>
                  <a:pt x="64" y="194"/>
                  <a:pt x="64" y="193"/>
                </a:cubicBezTo>
                <a:cubicBezTo>
                  <a:pt x="64" y="193"/>
                  <a:pt x="64" y="194"/>
                  <a:pt x="64" y="193"/>
                </a:cubicBezTo>
                <a:cubicBezTo>
                  <a:pt x="64" y="193"/>
                  <a:pt x="65" y="194"/>
                  <a:pt x="64" y="193"/>
                </a:cubicBezTo>
                <a:cubicBezTo>
                  <a:pt x="64" y="193"/>
                  <a:pt x="63" y="193"/>
                  <a:pt x="63" y="193"/>
                </a:cubicBezTo>
                <a:cubicBezTo>
                  <a:pt x="64" y="193"/>
                  <a:pt x="64" y="193"/>
                  <a:pt x="64" y="194"/>
                </a:cubicBezTo>
                <a:cubicBezTo>
                  <a:pt x="62" y="192"/>
                  <a:pt x="62" y="192"/>
                  <a:pt x="62" y="192"/>
                </a:cubicBezTo>
                <a:cubicBezTo>
                  <a:pt x="62" y="193"/>
                  <a:pt x="61" y="193"/>
                  <a:pt x="62" y="194"/>
                </a:cubicBezTo>
                <a:cubicBezTo>
                  <a:pt x="62" y="193"/>
                  <a:pt x="62" y="193"/>
                  <a:pt x="62" y="193"/>
                </a:cubicBezTo>
                <a:cubicBezTo>
                  <a:pt x="63" y="193"/>
                  <a:pt x="64" y="194"/>
                  <a:pt x="64" y="195"/>
                </a:cubicBezTo>
                <a:cubicBezTo>
                  <a:pt x="64" y="194"/>
                  <a:pt x="66" y="197"/>
                  <a:pt x="66" y="195"/>
                </a:cubicBezTo>
                <a:cubicBezTo>
                  <a:pt x="66" y="196"/>
                  <a:pt x="66" y="196"/>
                  <a:pt x="67" y="196"/>
                </a:cubicBezTo>
                <a:cubicBezTo>
                  <a:pt x="67" y="197"/>
                  <a:pt x="66" y="197"/>
                  <a:pt x="66" y="197"/>
                </a:cubicBezTo>
                <a:cubicBezTo>
                  <a:pt x="67" y="197"/>
                  <a:pt x="67" y="198"/>
                  <a:pt x="67" y="198"/>
                </a:cubicBezTo>
                <a:cubicBezTo>
                  <a:pt x="67" y="198"/>
                  <a:pt x="67" y="198"/>
                  <a:pt x="67" y="198"/>
                </a:cubicBezTo>
                <a:cubicBezTo>
                  <a:pt x="66" y="198"/>
                  <a:pt x="66" y="198"/>
                  <a:pt x="66" y="197"/>
                </a:cubicBezTo>
                <a:cubicBezTo>
                  <a:pt x="66" y="197"/>
                  <a:pt x="66" y="198"/>
                  <a:pt x="66" y="197"/>
                </a:cubicBezTo>
                <a:cubicBezTo>
                  <a:pt x="66" y="197"/>
                  <a:pt x="66" y="197"/>
                  <a:pt x="65" y="196"/>
                </a:cubicBezTo>
                <a:cubicBezTo>
                  <a:pt x="64" y="196"/>
                  <a:pt x="60" y="194"/>
                  <a:pt x="61" y="194"/>
                </a:cubicBezTo>
                <a:cubicBezTo>
                  <a:pt x="60" y="193"/>
                  <a:pt x="59" y="193"/>
                  <a:pt x="60" y="194"/>
                </a:cubicBezTo>
                <a:cubicBezTo>
                  <a:pt x="59" y="193"/>
                  <a:pt x="58" y="192"/>
                  <a:pt x="58" y="193"/>
                </a:cubicBezTo>
                <a:cubicBezTo>
                  <a:pt x="58" y="193"/>
                  <a:pt x="57" y="192"/>
                  <a:pt x="57" y="192"/>
                </a:cubicBezTo>
                <a:cubicBezTo>
                  <a:pt x="58" y="192"/>
                  <a:pt x="59" y="193"/>
                  <a:pt x="59" y="192"/>
                </a:cubicBezTo>
                <a:cubicBezTo>
                  <a:pt x="59" y="192"/>
                  <a:pt x="57" y="191"/>
                  <a:pt x="57" y="191"/>
                </a:cubicBezTo>
                <a:cubicBezTo>
                  <a:pt x="58" y="192"/>
                  <a:pt x="58" y="191"/>
                  <a:pt x="58" y="191"/>
                </a:cubicBezTo>
                <a:cubicBezTo>
                  <a:pt x="58" y="191"/>
                  <a:pt x="58" y="192"/>
                  <a:pt x="59" y="192"/>
                </a:cubicBezTo>
                <a:cubicBezTo>
                  <a:pt x="59" y="192"/>
                  <a:pt x="59" y="193"/>
                  <a:pt x="60" y="193"/>
                </a:cubicBezTo>
                <a:cubicBezTo>
                  <a:pt x="59" y="192"/>
                  <a:pt x="60" y="192"/>
                  <a:pt x="61" y="193"/>
                </a:cubicBezTo>
                <a:cubicBezTo>
                  <a:pt x="59" y="192"/>
                  <a:pt x="58" y="191"/>
                  <a:pt x="57" y="190"/>
                </a:cubicBezTo>
                <a:cubicBezTo>
                  <a:pt x="57" y="190"/>
                  <a:pt x="56" y="189"/>
                  <a:pt x="56" y="190"/>
                </a:cubicBezTo>
                <a:cubicBezTo>
                  <a:pt x="54" y="188"/>
                  <a:pt x="54" y="188"/>
                  <a:pt x="52" y="186"/>
                </a:cubicBezTo>
                <a:cubicBezTo>
                  <a:pt x="53" y="187"/>
                  <a:pt x="52" y="186"/>
                  <a:pt x="52" y="186"/>
                </a:cubicBezTo>
                <a:cubicBezTo>
                  <a:pt x="52" y="186"/>
                  <a:pt x="54" y="188"/>
                  <a:pt x="54" y="188"/>
                </a:cubicBezTo>
                <a:cubicBezTo>
                  <a:pt x="54" y="187"/>
                  <a:pt x="54" y="187"/>
                  <a:pt x="54" y="188"/>
                </a:cubicBezTo>
                <a:cubicBezTo>
                  <a:pt x="52" y="186"/>
                  <a:pt x="52" y="185"/>
                  <a:pt x="54" y="186"/>
                </a:cubicBezTo>
                <a:cubicBezTo>
                  <a:pt x="54" y="187"/>
                  <a:pt x="54" y="187"/>
                  <a:pt x="54" y="187"/>
                </a:cubicBezTo>
                <a:cubicBezTo>
                  <a:pt x="55" y="187"/>
                  <a:pt x="56" y="188"/>
                  <a:pt x="56" y="188"/>
                </a:cubicBezTo>
                <a:cubicBezTo>
                  <a:pt x="54" y="187"/>
                  <a:pt x="55" y="187"/>
                  <a:pt x="54" y="186"/>
                </a:cubicBezTo>
                <a:cubicBezTo>
                  <a:pt x="54" y="185"/>
                  <a:pt x="54" y="186"/>
                  <a:pt x="53" y="186"/>
                </a:cubicBezTo>
                <a:cubicBezTo>
                  <a:pt x="53" y="185"/>
                  <a:pt x="54" y="185"/>
                  <a:pt x="54" y="185"/>
                </a:cubicBezTo>
                <a:cubicBezTo>
                  <a:pt x="53" y="184"/>
                  <a:pt x="53" y="185"/>
                  <a:pt x="53" y="185"/>
                </a:cubicBezTo>
                <a:cubicBezTo>
                  <a:pt x="52" y="184"/>
                  <a:pt x="51" y="183"/>
                  <a:pt x="52" y="184"/>
                </a:cubicBezTo>
                <a:cubicBezTo>
                  <a:pt x="52" y="183"/>
                  <a:pt x="52" y="183"/>
                  <a:pt x="51" y="183"/>
                </a:cubicBezTo>
                <a:cubicBezTo>
                  <a:pt x="52" y="183"/>
                  <a:pt x="52" y="183"/>
                  <a:pt x="52" y="183"/>
                </a:cubicBezTo>
                <a:cubicBezTo>
                  <a:pt x="54" y="185"/>
                  <a:pt x="56" y="186"/>
                  <a:pt x="57" y="188"/>
                </a:cubicBezTo>
                <a:cubicBezTo>
                  <a:pt x="57" y="187"/>
                  <a:pt x="56" y="187"/>
                  <a:pt x="57" y="187"/>
                </a:cubicBezTo>
                <a:cubicBezTo>
                  <a:pt x="57" y="187"/>
                  <a:pt x="58" y="188"/>
                  <a:pt x="58" y="188"/>
                </a:cubicBezTo>
                <a:cubicBezTo>
                  <a:pt x="58" y="188"/>
                  <a:pt x="58" y="188"/>
                  <a:pt x="59" y="189"/>
                </a:cubicBezTo>
                <a:cubicBezTo>
                  <a:pt x="59" y="188"/>
                  <a:pt x="59" y="188"/>
                  <a:pt x="59" y="188"/>
                </a:cubicBezTo>
                <a:cubicBezTo>
                  <a:pt x="60" y="189"/>
                  <a:pt x="61" y="190"/>
                  <a:pt x="62" y="190"/>
                </a:cubicBezTo>
                <a:cubicBezTo>
                  <a:pt x="61" y="190"/>
                  <a:pt x="62" y="191"/>
                  <a:pt x="62" y="192"/>
                </a:cubicBezTo>
                <a:cubicBezTo>
                  <a:pt x="60" y="191"/>
                  <a:pt x="58" y="189"/>
                  <a:pt x="57" y="188"/>
                </a:cubicBezTo>
                <a:cubicBezTo>
                  <a:pt x="57" y="189"/>
                  <a:pt x="59" y="189"/>
                  <a:pt x="59" y="190"/>
                </a:cubicBezTo>
                <a:cubicBezTo>
                  <a:pt x="57" y="189"/>
                  <a:pt x="57" y="188"/>
                  <a:pt x="56" y="187"/>
                </a:cubicBezTo>
                <a:cubicBezTo>
                  <a:pt x="56" y="187"/>
                  <a:pt x="57" y="188"/>
                  <a:pt x="57" y="189"/>
                </a:cubicBezTo>
                <a:cubicBezTo>
                  <a:pt x="57" y="190"/>
                  <a:pt x="55" y="188"/>
                  <a:pt x="54" y="188"/>
                </a:cubicBezTo>
                <a:cubicBezTo>
                  <a:pt x="56" y="189"/>
                  <a:pt x="57" y="190"/>
                  <a:pt x="58" y="190"/>
                </a:cubicBezTo>
                <a:cubicBezTo>
                  <a:pt x="59" y="191"/>
                  <a:pt x="60" y="192"/>
                  <a:pt x="61" y="193"/>
                </a:cubicBezTo>
                <a:cubicBezTo>
                  <a:pt x="60" y="192"/>
                  <a:pt x="60" y="192"/>
                  <a:pt x="61" y="192"/>
                </a:cubicBezTo>
                <a:cubicBezTo>
                  <a:pt x="60" y="191"/>
                  <a:pt x="60" y="192"/>
                  <a:pt x="60" y="191"/>
                </a:cubicBezTo>
                <a:cubicBezTo>
                  <a:pt x="60" y="191"/>
                  <a:pt x="61" y="192"/>
                  <a:pt x="62" y="192"/>
                </a:cubicBezTo>
                <a:cubicBezTo>
                  <a:pt x="62" y="192"/>
                  <a:pt x="62" y="193"/>
                  <a:pt x="63" y="193"/>
                </a:cubicBezTo>
                <a:cubicBezTo>
                  <a:pt x="63" y="193"/>
                  <a:pt x="62" y="192"/>
                  <a:pt x="63" y="192"/>
                </a:cubicBezTo>
                <a:cubicBezTo>
                  <a:pt x="64" y="193"/>
                  <a:pt x="63" y="192"/>
                  <a:pt x="64" y="193"/>
                </a:cubicBezTo>
                <a:cubicBezTo>
                  <a:pt x="65" y="193"/>
                  <a:pt x="64" y="193"/>
                  <a:pt x="65" y="194"/>
                </a:cubicBezTo>
                <a:cubicBezTo>
                  <a:pt x="65" y="193"/>
                  <a:pt x="67" y="194"/>
                  <a:pt x="67" y="194"/>
                </a:cubicBezTo>
                <a:cubicBezTo>
                  <a:pt x="67" y="195"/>
                  <a:pt x="66" y="194"/>
                  <a:pt x="67" y="195"/>
                </a:cubicBezTo>
                <a:cubicBezTo>
                  <a:pt x="68" y="195"/>
                  <a:pt x="68" y="196"/>
                  <a:pt x="69" y="195"/>
                </a:cubicBezTo>
                <a:cubicBezTo>
                  <a:pt x="70" y="196"/>
                  <a:pt x="70" y="196"/>
                  <a:pt x="71" y="197"/>
                </a:cubicBezTo>
                <a:cubicBezTo>
                  <a:pt x="72" y="197"/>
                  <a:pt x="71" y="196"/>
                  <a:pt x="72" y="196"/>
                </a:cubicBezTo>
                <a:cubicBezTo>
                  <a:pt x="72" y="197"/>
                  <a:pt x="73" y="197"/>
                  <a:pt x="74" y="197"/>
                </a:cubicBezTo>
                <a:cubicBezTo>
                  <a:pt x="73" y="197"/>
                  <a:pt x="73" y="197"/>
                  <a:pt x="73" y="197"/>
                </a:cubicBezTo>
                <a:cubicBezTo>
                  <a:pt x="75" y="198"/>
                  <a:pt x="73" y="198"/>
                  <a:pt x="74" y="198"/>
                </a:cubicBezTo>
                <a:cubicBezTo>
                  <a:pt x="75" y="198"/>
                  <a:pt x="79" y="199"/>
                  <a:pt x="77" y="200"/>
                </a:cubicBezTo>
                <a:cubicBezTo>
                  <a:pt x="77" y="200"/>
                  <a:pt x="76" y="199"/>
                  <a:pt x="76" y="200"/>
                </a:cubicBezTo>
                <a:cubicBezTo>
                  <a:pt x="77" y="200"/>
                  <a:pt x="77" y="200"/>
                  <a:pt x="78" y="200"/>
                </a:cubicBezTo>
                <a:cubicBezTo>
                  <a:pt x="78" y="200"/>
                  <a:pt x="78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8" y="200"/>
                  <a:pt x="79" y="200"/>
                  <a:pt x="78" y="200"/>
                </a:cubicBezTo>
                <a:cubicBezTo>
                  <a:pt x="78" y="200"/>
                  <a:pt x="78" y="200"/>
                  <a:pt x="78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8" y="200"/>
                  <a:pt x="79" y="201"/>
                </a:cubicBezTo>
                <a:cubicBezTo>
                  <a:pt x="79" y="200"/>
                  <a:pt x="80" y="202"/>
                  <a:pt x="81" y="202"/>
                </a:cubicBezTo>
                <a:cubicBezTo>
                  <a:pt x="80" y="201"/>
                  <a:pt x="81" y="201"/>
                  <a:pt x="82" y="201"/>
                </a:cubicBezTo>
                <a:cubicBezTo>
                  <a:pt x="82" y="201"/>
                  <a:pt x="80" y="200"/>
                  <a:pt x="81" y="200"/>
                </a:cubicBezTo>
                <a:cubicBezTo>
                  <a:pt x="82" y="201"/>
                  <a:pt x="82" y="201"/>
                  <a:pt x="82" y="201"/>
                </a:cubicBezTo>
                <a:cubicBezTo>
                  <a:pt x="82" y="201"/>
                  <a:pt x="82" y="201"/>
                  <a:pt x="82" y="201"/>
                </a:cubicBezTo>
                <a:cubicBezTo>
                  <a:pt x="85" y="202"/>
                  <a:pt x="86" y="203"/>
                  <a:pt x="89" y="203"/>
                </a:cubicBezTo>
                <a:cubicBezTo>
                  <a:pt x="89" y="203"/>
                  <a:pt x="90" y="204"/>
                  <a:pt x="90" y="203"/>
                </a:cubicBezTo>
                <a:cubicBezTo>
                  <a:pt x="90" y="203"/>
                  <a:pt x="89" y="203"/>
                  <a:pt x="90" y="203"/>
                </a:cubicBezTo>
                <a:cubicBezTo>
                  <a:pt x="91" y="203"/>
                  <a:pt x="91" y="204"/>
                  <a:pt x="92" y="204"/>
                </a:cubicBezTo>
                <a:cubicBezTo>
                  <a:pt x="92" y="204"/>
                  <a:pt x="93" y="204"/>
                  <a:pt x="93" y="204"/>
                </a:cubicBezTo>
                <a:cubicBezTo>
                  <a:pt x="93" y="204"/>
                  <a:pt x="95" y="204"/>
                  <a:pt x="94" y="204"/>
                </a:cubicBezTo>
                <a:cubicBezTo>
                  <a:pt x="94" y="204"/>
                  <a:pt x="95" y="204"/>
                  <a:pt x="96" y="204"/>
                </a:cubicBezTo>
                <a:cubicBezTo>
                  <a:pt x="96" y="204"/>
                  <a:pt x="95" y="204"/>
                  <a:pt x="96" y="205"/>
                </a:cubicBezTo>
                <a:cubicBezTo>
                  <a:pt x="97" y="205"/>
                  <a:pt x="99" y="205"/>
                  <a:pt x="100" y="204"/>
                </a:cubicBezTo>
                <a:cubicBezTo>
                  <a:pt x="101" y="205"/>
                  <a:pt x="100" y="205"/>
                  <a:pt x="100" y="205"/>
                </a:cubicBezTo>
                <a:cubicBezTo>
                  <a:pt x="101" y="204"/>
                  <a:pt x="104" y="205"/>
                  <a:pt x="106" y="204"/>
                </a:cubicBezTo>
                <a:cubicBezTo>
                  <a:pt x="103" y="205"/>
                  <a:pt x="99" y="204"/>
                  <a:pt x="97" y="204"/>
                </a:cubicBezTo>
                <a:cubicBezTo>
                  <a:pt x="92" y="203"/>
                  <a:pt x="87" y="203"/>
                  <a:pt x="82" y="200"/>
                </a:cubicBezTo>
                <a:cubicBezTo>
                  <a:pt x="82" y="200"/>
                  <a:pt x="82" y="200"/>
                  <a:pt x="82" y="200"/>
                </a:cubicBezTo>
                <a:cubicBezTo>
                  <a:pt x="81" y="200"/>
                  <a:pt x="79" y="199"/>
                  <a:pt x="79" y="199"/>
                </a:cubicBezTo>
                <a:cubicBezTo>
                  <a:pt x="78" y="199"/>
                  <a:pt x="80" y="199"/>
                  <a:pt x="80" y="199"/>
                </a:cubicBezTo>
                <a:cubicBezTo>
                  <a:pt x="79" y="199"/>
                  <a:pt x="79" y="199"/>
                  <a:pt x="79" y="199"/>
                </a:cubicBezTo>
                <a:cubicBezTo>
                  <a:pt x="80" y="200"/>
                  <a:pt x="79" y="199"/>
                  <a:pt x="79" y="199"/>
                </a:cubicBezTo>
                <a:cubicBezTo>
                  <a:pt x="78" y="199"/>
                  <a:pt x="77" y="199"/>
                  <a:pt x="77" y="198"/>
                </a:cubicBezTo>
                <a:cubicBezTo>
                  <a:pt x="77" y="198"/>
                  <a:pt x="76" y="197"/>
                  <a:pt x="75" y="197"/>
                </a:cubicBezTo>
                <a:cubicBezTo>
                  <a:pt x="76" y="198"/>
                  <a:pt x="75" y="198"/>
                  <a:pt x="75" y="197"/>
                </a:cubicBezTo>
                <a:cubicBezTo>
                  <a:pt x="74" y="197"/>
                  <a:pt x="73" y="197"/>
                  <a:pt x="73" y="196"/>
                </a:cubicBezTo>
                <a:cubicBezTo>
                  <a:pt x="74" y="197"/>
                  <a:pt x="75" y="197"/>
                  <a:pt x="75" y="197"/>
                </a:cubicBezTo>
                <a:cubicBezTo>
                  <a:pt x="74" y="196"/>
                  <a:pt x="73" y="196"/>
                  <a:pt x="72" y="195"/>
                </a:cubicBezTo>
                <a:cubicBezTo>
                  <a:pt x="72" y="195"/>
                  <a:pt x="72" y="195"/>
                  <a:pt x="71" y="195"/>
                </a:cubicBezTo>
                <a:cubicBezTo>
                  <a:pt x="71" y="194"/>
                  <a:pt x="68" y="194"/>
                  <a:pt x="68" y="193"/>
                </a:cubicBezTo>
                <a:cubicBezTo>
                  <a:pt x="67" y="193"/>
                  <a:pt x="67" y="192"/>
                  <a:pt x="66" y="192"/>
                </a:cubicBezTo>
                <a:cubicBezTo>
                  <a:pt x="66" y="192"/>
                  <a:pt x="67" y="192"/>
                  <a:pt x="66" y="192"/>
                </a:cubicBezTo>
                <a:cubicBezTo>
                  <a:pt x="66" y="192"/>
                  <a:pt x="65" y="191"/>
                  <a:pt x="65" y="191"/>
                </a:cubicBezTo>
                <a:cubicBezTo>
                  <a:pt x="65" y="191"/>
                  <a:pt x="64" y="191"/>
                  <a:pt x="63" y="190"/>
                </a:cubicBezTo>
                <a:cubicBezTo>
                  <a:pt x="63" y="190"/>
                  <a:pt x="63" y="190"/>
                  <a:pt x="64" y="190"/>
                </a:cubicBezTo>
                <a:cubicBezTo>
                  <a:pt x="63" y="190"/>
                  <a:pt x="61" y="189"/>
                  <a:pt x="61" y="188"/>
                </a:cubicBezTo>
                <a:cubicBezTo>
                  <a:pt x="61" y="188"/>
                  <a:pt x="62" y="188"/>
                  <a:pt x="62" y="188"/>
                </a:cubicBezTo>
                <a:cubicBezTo>
                  <a:pt x="62" y="188"/>
                  <a:pt x="61" y="188"/>
                  <a:pt x="61" y="188"/>
                </a:cubicBezTo>
                <a:cubicBezTo>
                  <a:pt x="61" y="187"/>
                  <a:pt x="60" y="187"/>
                  <a:pt x="60" y="187"/>
                </a:cubicBezTo>
                <a:cubicBezTo>
                  <a:pt x="60" y="187"/>
                  <a:pt x="61" y="188"/>
                  <a:pt x="61" y="188"/>
                </a:cubicBezTo>
                <a:cubicBezTo>
                  <a:pt x="60" y="188"/>
                  <a:pt x="61" y="188"/>
                  <a:pt x="60" y="188"/>
                </a:cubicBezTo>
                <a:cubicBezTo>
                  <a:pt x="60" y="187"/>
                  <a:pt x="59" y="187"/>
                  <a:pt x="60" y="187"/>
                </a:cubicBezTo>
                <a:cubicBezTo>
                  <a:pt x="59" y="187"/>
                  <a:pt x="59" y="186"/>
                  <a:pt x="59" y="186"/>
                </a:cubicBezTo>
                <a:cubicBezTo>
                  <a:pt x="59" y="186"/>
                  <a:pt x="60" y="186"/>
                  <a:pt x="60" y="187"/>
                </a:cubicBezTo>
                <a:cubicBezTo>
                  <a:pt x="60" y="186"/>
                  <a:pt x="61" y="186"/>
                  <a:pt x="61" y="187"/>
                </a:cubicBezTo>
                <a:cubicBezTo>
                  <a:pt x="61" y="186"/>
                  <a:pt x="60" y="186"/>
                  <a:pt x="60" y="186"/>
                </a:cubicBezTo>
                <a:cubicBezTo>
                  <a:pt x="60" y="186"/>
                  <a:pt x="60" y="186"/>
                  <a:pt x="60" y="186"/>
                </a:cubicBezTo>
                <a:cubicBezTo>
                  <a:pt x="59" y="186"/>
                  <a:pt x="59" y="186"/>
                  <a:pt x="59" y="185"/>
                </a:cubicBezTo>
                <a:cubicBezTo>
                  <a:pt x="59" y="185"/>
                  <a:pt x="59" y="186"/>
                  <a:pt x="58" y="186"/>
                </a:cubicBezTo>
                <a:cubicBezTo>
                  <a:pt x="58" y="185"/>
                  <a:pt x="58" y="185"/>
                  <a:pt x="58" y="185"/>
                </a:cubicBezTo>
                <a:cubicBezTo>
                  <a:pt x="59" y="185"/>
                  <a:pt x="60" y="185"/>
                  <a:pt x="61" y="186"/>
                </a:cubicBezTo>
                <a:cubicBezTo>
                  <a:pt x="61" y="186"/>
                  <a:pt x="61" y="186"/>
                  <a:pt x="62" y="186"/>
                </a:cubicBezTo>
                <a:cubicBezTo>
                  <a:pt x="62" y="186"/>
                  <a:pt x="62" y="186"/>
                  <a:pt x="62" y="186"/>
                </a:cubicBezTo>
                <a:cubicBezTo>
                  <a:pt x="62" y="187"/>
                  <a:pt x="61" y="187"/>
                  <a:pt x="62" y="187"/>
                </a:cubicBezTo>
                <a:cubicBezTo>
                  <a:pt x="63" y="186"/>
                  <a:pt x="66" y="189"/>
                  <a:pt x="67" y="190"/>
                </a:cubicBezTo>
                <a:cubicBezTo>
                  <a:pt x="67" y="190"/>
                  <a:pt x="66" y="189"/>
                  <a:pt x="67" y="190"/>
                </a:cubicBezTo>
                <a:cubicBezTo>
                  <a:pt x="68" y="190"/>
                  <a:pt x="69" y="191"/>
                  <a:pt x="70" y="191"/>
                </a:cubicBezTo>
                <a:cubicBezTo>
                  <a:pt x="70" y="192"/>
                  <a:pt x="70" y="192"/>
                  <a:pt x="70" y="192"/>
                </a:cubicBezTo>
                <a:cubicBezTo>
                  <a:pt x="71" y="192"/>
                  <a:pt x="74" y="194"/>
                  <a:pt x="75" y="194"/>
                </a:cubicBezTo>
                <a:cubicBezTo>
                  <a:pt x="75" y="194"/>
                  <a:pt x="74" y="194"/>
                  <a:pt x="75" y="194"/>
                </a:cubicBezTo>
                <a:cubicBezTo>
                  <a:pt x="76" y="195"/>
                  <a:pt x="75" y="195"/>
                  <a:pt x="76" y="195"/>
                </a:cubicBezTo>
                <a:cubicBezTo>
                  <a:pt x="76" y="195"/>
                  <a:pt x="75" y="194"/>
                  <a:pt x="76" y="195"/>
                </a:cubicBezTo>
                <a:cubicBezTo>
                  <a:pt x="76" y="195"/>
                  <a:pt x="76" y="195"/>
                  <a:pt x="77" y="195"/>
                </a:cubicBezTo>
                <a:cubicBezTo>
                  <a:pt x="77" y="196"/>
                  <a:pt x="78" y="196"/>
                  <a:pt x="78" y="196"/>
                </a:cubicBezTo>
                <a:cubicBezTo>
                  <a:pt x="79" y="196"/>
                  <a:pt x="80" y="197"/>
                  <a:pt x="81" y="197"/>
                </a:cubicBezTo>
                <a:cubicBezTo>
                  <a:pt x="82" y="197"/>
                  <a:pt x="83" y="198"/>
                  <a:pt x="84" y="198"/>
                </a:cubicBezTo>
                <a:cubicBezTo>
                  <a:pt x="83" y="199"/>
                  <a:pt x="85" y="199"/>
                  <a:pt x="85" y="200"/>
                </a:cubicBezTo>
                <a:cubicBezTo>
                  <a:pt x="86" y="199"/>
                  <a:pt x="84" y="199"/>
                  <a:pt x="84" y="199"/>
                </a:cubicBezTo>
                <a:cubicBezTo>
                  <a:pt x="87" y="200"/>
                  <a:pt x="90" y="200"/>
                  <a:pt x="93" y="200"/>
                </a:cubicBezTo>
                <a:cubicBezTo>
                  <a:pt x="93" y="201"/>
                  <a:pt x="93" y="200"/>
                  <a:pt x="93" y="201"/>
                </a:cubicBezTo>
                <a:cubicBezTo>
                  <a:pt x="94" y="201"/>
                  <a:pt x="93" y="200"/>
                  <a:pt x="94" y="200"/>
                </a:cubicBezTo>
                <a:cubicBezTo>
                  <a:pt x="95" y="201"/>
                  <a:pt x="97" y="202"/>
                  <a:pt x="99" y="201"/>
                </a:cubicBezTo>
                <a:cubicBezTo>
                  <a:pt x="98" y="201"/>
                  <a:pt x="98" y="201"/>
                  <a:pt x="98" y="201"/>
                </a:cubicBezTo>
                <a:cubicBezTo>
                  <a:pt x="98" y="201"/>
                  <a:pt x="101" y="201"/>
                  <a:pt x="102" y="201"/>
                </a:cubicBezTo>
                <a:cubicBezTo>
                  <a:pt x="101" y="202"/>
                  <a:pt x="101" y="202"/>
                  <a:pt x="101" y="202"/>
                </a:cubicBezTo>
                <a:cubicBezTo>
                  <a:pt x="101" y="202"/>
                  <a:pt x="100" y="202"/>
                  <a:pt x="100" y="202"/>
                </a:cubicBezTo>
                <a:cubicBezTo>
                  <a:pt x="100" y="202"/>
                  <a:pt x="99" y="202"/>
                  <a:pt x="99" y="202"/>
                </a:cubicBezTo>
                <a:cubicBezTo>
                  <a:pt x="100" y="202"/>
                  <a:pt x="99" y="202"/>
                  <a:pt x="100" y="202"/>
                </a:cubicBezTo>
                <a:cubicBezTo>
                  <a:pt x="100" y="202"/>
                  <a:pt x="100" y="202"/>
                  <a:pt x="100" y="202"/>
                </a:cubicBezTo>
                <a:cubicBezTo>
                  <a:pt x="101" y="202"/>
                  <a:pt x="103" y="202"/>
                  <a:pt x="102" y="202"/>
                </a:cubicBezTo>
                <a:cubicBezTo>
                  <a:pt x="103" y="202"/>
                  <a:pt x="105" y="202"/>
                  <a:pt x="106" y="202"/>
                </a:cubicBezTo>
                <a:cubicBezTo>
                  <a:pt x="106" y="202"/>
                  <a:pt x="105" y="202"/>
                  <a:pt x="105" y="202"/>
                </a:cubicBezTo>
                <a:cubicBezTo>
                  <a:pt x="105" y="202"/>
                  <a:pt x="106" y="202"/>
                  <a:pt x="107" y="202"/>
                </a:cubicBezTo>
                <a:cubicBezTo>
                  <a:pt x="107" y="202"/>
                  <a:pt x="107" y="202"/>
                  <a:pt x="106" y="202"/>
                </a:cubicBezTo>
                <a:cubicBezTo>
                  <a:pt x="106" y="202"/>
                  <a:pt x="109" y="201"/>
                  <a:pt x="108" y="201"/>
                </a:cubicBezTo>
                <a:cubicBezTo>
                  <a:pt x="107" y="202"/>
                  <a:pt x="104" y="201"/>
                  <a:pt x="104" y="202"/>
                </a:cubicBezTo>
                <a:cubicBezTo>
                  <a:pt x="103" y="202"/>
                  <a:pt x="102" y="201"/>
                  <a:pt x="102" y="201"/>
                </a:cubicBezTo>
                <a:cubicBezTo>
                  <a:pt x="103" y="201"/>
                  <a:pt x="102" y="201"/>
                  <a:pt x="104" y="201"/>
                </a:cubicBezTo>
                <a:cubicBezTo>
                  <a:pt x="104" y="201"/>
                  <a:pt x="107" y="202"/>
                  <a:pt x="107" y="201"/>
                </a:cubicBezTo>
                <a:cubicBezTo>
                  <a:pt x="106" y="201"/>
                  <a:pt x="105" y="201"/>
                  <a:pt x="105" y="201"/>
                </a:cubicBezTo>
                <a:cubicBezTo>
                  <a:pt x="106" y="201"/>
                  <a:pt x="106" y="200"/>
                  <a:pt x="107" y="201"/>
                </a:cubicBezTo>
                <a:cubicBezTo>
                  <a:pt x="107" y="200"/>
                  <a:pt x="105" y="201"/>
                  <a:pt x="104" y="201"/>
                </a:cubicBezTo>
                <a:cubicBezTo>
                  <a:pt x="104" y="201"/>
                  <a:pt x="105" y="201"/>
                  <a:pt x="105" y="200"/>
                </a:cubicBezTo>
                <a:cubicBezTo>
                  <a:pt x="101" y="201"/>
                  <a:pt x="99" y="200"/>
                  <a:pt x="96" y="199"/>
                </a:cubicBezTo>
                <a:cubicBezTo>
                  <a:pt x="96" y="200"/>
                  <a:pt x="98" y="200"/>
                  <a:pt x="98" y="201"/>
                </a:cubicBezTo>
                <a:cubicBezTo>
                  <a:pt x="97" y="200"/>
                  <a:pt x="97" y="201"/>
                  <a:pt x="97" y="201"/>
                </a:cubicBezTo>
                <a:cubicBezTo>
                  <a:pt x="97" y="200"/>
                  <a:pt x="96" y="200"/>
                  <a:pt x="95" y="200"/>
                </a:cubicBezTo>
                <a:cubicBezTo>
                  <a:pt x="95" y="200"/>
                  <a:pt x="95" y="199"/>
                  <a:pt x="94" y="199"/>
                </a:cubicBezTo>
                <a:cubicBezTo>
                  <a:pt x="93" y="200"/>
                  <a:pt x="90" y="199"/>
                  <a:pt x="89" y="198"/>
                </a:cubicBezTo>
                <a:cubicBezTo>
                  <a:pt x="89" y="198"/>
                  <a:pt x="89" y="198"/>
                  <a:pt x="89" y="198"/>
                </a:cubicBezTo>
                <a:cubicBezTo>
                  <a:pt x="88" y="197"/>
                  <a:pt x="87" y="197"/>
                  <a:pt x="86" y="197"/>
                </a:cubicBezTo>
                <a:cubicBezTo>
                  <a:pt x="87" y="197"/>
                  <a:pt x="85" y="197"/>
                  <a:pt x="84" y="197"/>
                </a:cubicBezTo>
                <a:cubicBezTo>
                  <a:pt x="85" y="197"/>
                  <a:pt x="86" y="197"/>
                  <a:pt x="85" y="196"/>
                </a:cubicBezTo>
                <a:cubicBezTo>
                  <a:pt x="84" y="196"/>
                  <a:pt x="83" y="196"/>
                  <a:pt x="82" y="195"/>
                </a:cubicBezTo>
                <a:cubicBezTo>
                  <a:pt x="82" y="195"/>
                  <a:pt x="82" y="195"/>
                  <a:pt x="81" y="195"/>
                </a:cubicBezTo>
                <a:cubicBezTo>
                  <a:pt x="81" y="194"/>
                  <a:pt x="81" y="195"/>
                  <a:pt x="81" y="195"/>
                </a:cubicBezTo>
                <a:cubicBezTo>
                  <a:pt x="80" y="195"/>
                  <a:pt x="81" y="195"/>
                  <a:pt x="81" y="195"/>
                </a:cubicBezTo>
                <a:cubicBezTo>
                  <a:pt x="81" y="195"/>
                  <a:pt x="81" y="195"/>
                  <a:pt x="81" y="195"/>
                </a:cubicBezTo>
                <a:cubicBezTo>
                  <a:pt x="81" y="195"/>
                  <a:pt x="79" y="194"/>
                  <a:pt x="78" y="193"/>
                </a:cubicBezTo>
                <a:cubicBezTo>
                  <a:pt x="78" y="194"/>
                  <a:pt x="78" y="194"/>
                  <a:pt x="77" y="193"/>
                </a:cubicBezTo>
                <a:cubicBezTo>
                  <a:pt x="77" y="193"/>
                  <a:pt x="78" y="193"/>
                  <a:pt x="77" y="193"/>
                </a:cubicBezTo>
                <a:cubicBezTo>
                  <a:pt x="78" y="193"/>
                  <a:pt x="76" y="192"/>
                  <a:pt x="76" y="192"/>
                </a:cubicBezTo>
                <a:cubicBezTo>
                  <a:pt x="78" y="193"/>
                  <a:pt x="77" y="192"/>
                  <a:pt x="78" y="192"/>
                </a:cubicBezTo>
                <a:cubicBezTo>
                  <a:pt x="78" y="193"/>
                  <a:pt x="79" y="193"/>
                  <a:pt x="79" y="193"/>
                </a:cubicBezTo>
                <a:cubicBezTo>
                  <a:pt x="79" y="193"/>
                  <a:pt x="78" y="193"/>
                  <a:pt x="78" y="193"/>
                </a:cubicBezTo>
                <a:cubicBezTo>
                  <a:pt x="79" y="194"/>
                  <a:pt x="79" y="194"/>
                  <a:pt x="80" y="194"/>
                </a:cubicBezTo>
                <a:cubicBezTo>
                  <a:pt x="80" y="194"/>
                  <a:pt x="81" y="194"/>
                  <a:pt x="80" y="195"/>
                </a:cubicBezTo>
                <a:cubicBezTo>
                  <a:pt x="82" y="195"/>
                  <a:pt x="81" y="194"/>
                  <a:pt x="81" y="194"/>
                </a:cubicBezTo>
                <a:cubicBezTo>
                  <a:pt x="82" y="195"/>
                  <a:pt x="82" y="195"/>
                  <a:pt x="83" y="195"/>
                </a:cubicBezTo>
                <a:cubicBezTo>
                  <a:pt x="83" y="196"/>
                  <a:pt x="83" y="196"/>
                  <a:pt x="83" y="196"/>
                </a:cubicBezTo>
                <a:cubicBezTo>
                  <a:pt x="84" y="196"/>
                  <a:pt x="84" y="196"/>
                  <a:pt x="85" y="196"/>
                </a:cubicBezTo>
                <a:cubicBezTo>
                  <a:pt x="86" y="196"/>
                  <a:pt x="86" y="197"/>
                  <a:pt x="86" y="197"/>
                </a:cubicBezTo>
                <a:cubicBezTo>
                  <a:pt x="87" y="197"/>
                  <a:pt x="86" y="196"/>
                  <a:pt x="87" y="197"/>
                </a:cubicBezTo>
                <a:cubicBezTo>
                  <a:pt x="88" y="197"/>
                  <a:pt x="89" y="197"/>
                  <a:pt x="90" y="198"/>
                </a:cubicBezTo>
                <a:cubicBezTo>
                  <a:pt x="90" y="198"/>
                  <a:pt x="89" y="198"/>
                  <a:pt x="89" y="198"/>
                </a:cubicBezTo>
                <a:cubicBezTo>
                  <a:pt x="90" y="198"/>
                  <a:pt x="90" y="198"/>
                  <a:pt x="90" y="198"/>
                </a:cubicBezTo>
                <a:cubicBezTo>
                  <a:pt x="91" y="198"/>
                  <a:pt x="90" y="197"/>
                  <a:pt x="90" y="197"/>
                </a:cubicBezTo>
                <a:cubicBezTo>
                  <a:pt x="87" y="197"/>
                  <a:pt x="85" y="195"/>
                  <a:pt x="82" y="195"/>
                </a:cubicBezTo>
                <a:cubicBezTo>
                  <a:pt x="82" y="195"/>
                  <a:pt x="82" y="194"/>
                  <a:pt x="82" y="194"/>
                </a:cubicBezTo>
                <a:cubicBezTo>
                  <a:pt x="81" y="194"/>
                  <a:pt x="81" y="194"/>
                  <a:pt x="81" y="194"/>
                </a:cubicBezTo>
                <a:cubicBezTo>
                  <a:pt x="81" y="194"/>
                  <a:pt x="81" y="194"/>
                  <a:pt x="81" y="194"/>
                </a:cubicBezTo>
                <a:cubicBezTo>
                  <a:pt x="81" y="194"/>
                  <a:pt x="80" y="193"/>
                  <a:pt x="80" y="193"/>
                </a:cubicBezTo>
                <a:cubicBezTo>
                  <a:pt x="80" y="193"/>
                  <a:pt x="79" y="193"/>
                  <a:pt x="79" y="193"/>
                </a:cubicBezTo>
                <a:cubicBezTo>
                  <a:pt x="79" y="192"/>
                  <a:pt x="80" y="193"/>
                  <a:pt x="81" y="193"/>
                </a:cubicBezTo>
                <a:cubicBezTo>
                  <a:pt x="80" y="193"/>
                  <a:pt x="78" y="192"/>
                  <a:pt x="77" y="192"/>
                </a:cubicBezTo>
                <a:cubicBezTo>
                  <a:pt x="78" y="192"/>
                  <a:pt x="75" y="191"/>
                  <a:pt x="75" y="191"/>
                </a:cubicBezTo>
                <a:cubicBezTo>
                  <a:pt x="75" y="190"/>
                  <a:pt x="77" y="191"/>
                  <a:pt x="76" y="191"/>
                </a:cubicBezTo>
                <a:cubicBezTo>
                  <a:pt x="75" y="190"/>
                  <a:pt x="74" y="190"/>
                  <a:pt x="73" y="190"/>
                </a:cubicBezTo>
                <a:cubicBezTo>
                  <a:pt x="72" y="188"/>
                  <a:pt x="69" y="188"/>
                  <a:pt x="68" y="186"/>
                </a:cubicBezTo>
                <a:cubicBezTo>
                  <a:pt x="67" y="186"/>
                  <a:pt x="66" y="185"/>
                  <a:pt x="66" y="185"/>
                </a:cubicBezTo>
                <a:cubicBezTo>
                  <a:pt x="66" y="185"/>
                  <a:pt x="67" y="186"/>
                  <a:pt x="67" y="185"/>
                </a:cubicBezTo>
                <a:cubicBezTo>
                  <a:pt x="66" y="185"/>
                  <a:pt x="65" y="184"/>
                  <a:pt x="65" y="184"/>
                </a:cubicBezTo>
                <a:cubicBezTo>
                  <a:pt x="65" y="184"/>
                  <a:pt x="65" y="184"/>
                  <a:pt x="64" y="183"/>
                </a:cubicBezTo>
                <a:cubicBezTo>
                  <a:pt x="64" y="184"/>
                  <a:pt x="63" y="183"/>
                  <a:pt x="63" y="183"/>
                </a:cubicBezTo>
                <a:cubicBezTo>
                  <a:pt x="63" y="183"/>
                  <a:pt x="63" y="183"/>
                  <a:pt x="64" y="183"/>
                </a:cubicBezTo>
                <a:cubicBezTo>
                  <a:pt x="64" y="183"/>
                  <a:pt x="64" y="183"/>
                  <a:pt x="63" y="182"/>
                </a:cubicBezTo>
                <a:cubicBezTo>
                  <a:pt x="63" y="183"/>
                  <a:pt x="63" y="183"/>
                  <a:pt x="63" y="183"/>
                </a:cubicBezTo>
                <a:cubicBezTo>
                  <a:pt x="63" y="182"/>
                  <a:pt x="62" y="181"/>
                  <a:pt x="61" y="180"/>
                </a:cubicBezTo>
                <a:cubicBezTo>
                  <a:pt x="60" y="180"/>
                  <a:pt x="60" y="178"/>
                  <a:pt x="60" y="179"/>
                </a:cubicBezTo>
                <a:cubicBezTo>
                  <a:pt x="60" y="180"/>
                  <a:pt x="62" y="180"/>
                  <a:pt x="60" y="180"/>
                </a:cubicBezTo>
                <a:cubicBezTo>
                  <a:pt x="61" y="181"/>
                  <a:pt x="62" y="181"/>
                  <a:pt x="62" y="181"/>
                </a:cubicBezTo>
                <a:cubicBezTo>
                  <a:pt x="62" y="182"/>
                  <a:pt x="62" y="182"/>
                  <a:pt x="62" y="182"/>
                </a:cubicBezTo>
                <a:cubicBezTo>
                  <a:pt x="61" y="181"/>
                  <a:pt x="60" y="180"/>
                  <a:pt x="59" y="179"/>
                </a:cubicBezTo>
                <a:cubicBezTo>
                  <a:pt x="59" y="179"/>
                  <a:pt x="60" y="180"/>
                  <a:pt x="60" y="180"/>
                </a:cubicBezTo>
                <a:cubicBezTo>
                  <a:pt x="60" y="180"/>
                  <a:pt x="59" y="180"/>
                  <a:pt x="59" y="180"/>
                </a:cubicBezTo>
                <a:cubicBezTo>
                  <a:pt x="59" y="179"/>
                  <a:pt x="59" y="179"/>
                  <a:pt x="59" y="179"/>
                </a:cubicBezTo>
                <a:cubicBezTo>
                  <a:pt x="59" y="180"/>
                  <a:pt x="57" y="177"/>
                  <a:pt x="56" y="178"/>
                </a:cubicBezTo>
                <a:cubicBezTo>
                  <a:pt x="56" y="177"/>
                  <a:pt x="56" y="177"/>
                  <a:pt x="55" y="177"/>
                </a:cubicBezTo>
                <a:cubicBezTo>
                  <a:pt x="55" y="176"/>
                  <a:pt x="55" y="176"/>
                  <a:pt x="55" y="176"/>
                </a:cubicBezTo>
                <a:cubicBezTo>
                  <a:pt x="55" y="176"/>
                  <a:pt x="56" y="177"/>
                  <a:pt x="56" y="176"/>
                </a:cubicBezTo>
                <a:cubicBezTo>
                  <a:pt x="55" y="176"/>
                  <a:pt x="54" y="175"/>
                  <a:pt x="54" y="175"/>
                </a:cubicBezTo>
                <a:cubicBezTo>
                  <a:pt x="55" y="175"/>
                  <a:pt x="55" y="176"/>
                  <a:pt x="55" y="176"/>
                </a:cubicBezTo>
                <a:cubicBezTo>
                  <a:pt x="54" y="175"/>
                  <a:pt x="54" y="174"/>
                  <a:pt x="53" y="174"/>
                </a:cubicBezTo>
                <a:cubicBezTo>
                  <a:pt x="53" y="174"/>
                  <a:pt x="54" y="175"/>
                  <a:pt x="53" y="175"/>
                </a:cubicBezTo>
                <a:cubicBezTo>
                  <a:pt x="53" y="173"/>
                  <a:pt x="52" y="173"/>
                  <a:pt x="51" y="172"/>
                </a:cubicBezTo>
                <a:cubicBezTo>
                  <a:pt x="52" y="172"/>
                  <a:pt x="52" y="173"/>
                  <a:pt x="53" y="173"/>
                </a:cubicBezTo>
                <a:cubicBezTo>
                  <a:pt x="52" y="172"/>
                  <a:pt x="52" y="172"/>
                  <a:pt x="51" y="171"/>
                </a:cubicBezTo>
                <a:cubicBezTo>
                  <a:pt x="51" y="171"/>
                  <a:pt x="52" y="172"/>
                  <a:pt x="51" y="172"/>
                </a:cubicBezTo>
                <a:cubicBezTo>
                  <a:pt x="51" y="171"/>
                  <a:pt x="50" y="170"/>
                  <a:pt x="50" y="170"/>
                </a:cubicBezTo>
                <a:cubicBezTo>
                  <a:pt x="50" y="171"/>
                  <a:pt x="49" y="170"/>
                  <a:pt x="49" y="170"/>
                </a:cubicBezTo>
                <a:cubicBezTo>
                  <a:pt x="50" y="171"/>
                  <a:pt x="49" y="171"/>
                  <a:pt x="50" y="171"/>
                </a:cubicBezTo>
                <a:cubicBezTo>
                  <a:pt x="50" y="171"/>
                  <a:pt x="51" y="172"/>
                  <a:pt x="51" y="172"/>
                </a:cubicBezTo>
                <a:cubicBezTo>
                  <a:pt x="50" y="172"/>
                  <a:pt x="49" y="171"/>
                  <a:pt x="49" y="171"/>
                </a:cubicBezTo>
                <a:cubicBezTo>
                  <a:pt x="50" y="171"/>
                  <a:pt x="50" y="172"/>
                  <a:pt x="50" y="172"/>
                </a:cubicBezTo>
                <a:cubicBezTo>
                  <a:pt x="49" y="172"/>
                  <a:pt x="49" y="171"/>
                  <a:pt x="49" y="171"/>
                </a:cubicBezTo>
                <a:cubicBezTo>
                  <a:pt x="49" y="171"/>
                  <a:pt x="49" y="172"/>
                  <a:pt x="49" y="171"/>
                </a:cubicBezTo>
                <a:cubicBezTo>
                  <a:pt x="48" y="170"/>
                  <a:pt x="47" y="169"/>
                  <a:pt x="46" y="167"/>
                </a:cubicBezTo>
                <a:cubicBezTo>
                  <a:pt x="46" y="168"/>
                  <a:pt x="45" y="166"/>
                  <a:pt x="46" y="166"/>
                </a:cubicBezTo>
                <a:cubicBezTo>
                  <a:pt x="46" y="167"/>
                  <a:pt x="47" y="168"/>
                  <a:pt x="47" y="168"/>
                </a:cubicBezTo>
                <a:cubicBezTo>
                  <a:pt x="46" y="167"/>
                  <a:pt x="45" y="166"/>
                  <a:pt x="45" y="165"/>
                </a:cubicBezTo>
                <a:cubicBezTo>
                  <a:pt x="46" y="166"/>
                  <a:pt x="46" y="166"/>
                  <a:pt x="47" y="167"/>
                </a:cubicBezTo>
                <a:cubicBezTo>
                  <a:pt x="47" y="167"/>
                  <a:pt x="47" y="167"/>
                  <a:pt x="48" y="167"/>
                </a:cubicBezTo>
                <a:cubicBezTo>
                  <a:pt x="48" y="166"/>
                  <a:pt x="47" y="166"/>
                  <a:pt x="47" y="166"/>
                </a:cubicBezTo>
                <a:cubicBezTo>
                  <a:pt x="47" y="167"/>
                  <a:pt x="48" y="166"/>
                  <a:pt x="48" y="167"/>
                </a:cubicBezTo>
                <a:cubicBezTo>
                  <a:pt x="47" y="167"/>
                  <a:pt x="47" y="167"/>
                  <a:pt x="46" y="166"/>
                </a:cubicBezTo>
                <a:cubicBezTo>
                  <a:pt x="46" y="165"/>
                  <a:pt x="46" y="165"/>
                  <a:pt x="45" y="164"/>
                </a:cubicBezTo>
                <a:cubicBezTo>
                  <a:pt x="46" y="164"/>
                  <a:pt x="45" y="164"/>
                  <a:pt x="45" y="163"/>
                </a:cubicBezTo>
                <a:cubicBezTo>
                  <a:pt x="45" y="164"/>
                  <a:pt x="45" y="164"/>
                  <a:pt x="46" y="164"/>
                </a:cubicBezTo>
                <a:cubicBezTo>
                  <a:pt x="46" y="164"/>
                  <a:pt x="45" y="164"/>
                  <a:pt x="45" y="163"/>
                </a:cubicBezTo>
                <a:cubicBezTo>
                  <a:pt x="45" y="163"/>
                  <a:pt x="45" y="163"/>
                  <a:pt x="45" y="163"/>
                </a:cubicBezTo>
                <a:cubicBezTo>
                  <a:pt x="45" y="162"/>
                  <a:pt x="45" y="162"/>
                  <a:pt x="44" y="162"/>
                </a:cubicBezTo>
                <a:cubicBezTo>
                  <a:pt x="45" y="163"/>
                  <a:pt x="43" y="163"/>
                  <a:pt x="43" y="161"/>
                </a:cubicBezTo>
                <a:cubicBezTo>
                  <a:pt x="43" y="161"/>
                  <a:pt x="43" y="161"/>
                  <a:pt x="43" y="161"/>
                </a:cubicBezTo>
                <a:cubicBezTo>
                  <a:pt x="43" y="160"/>
                  <a:pt x="43" y="160"/>
                  <a:pt x="42" y="160"/>
                </a:cubicBezTo>
                <a:cubicBezTo>
                  <a:pt x="43" y="160"/>
                  <a:pt x="42" y="159"/>
                  <a:pt x="42" y="159"/>
                </a:cubicBezTo>
                <a:cubicBezTo>
                  <a:pt x="42" y="158"/>
                  <a:pt x="42" y="158"/>
                  <a:pt x="41" y="158"/>
                </a:cubicBezTo>
                <a:cubicBezTo>
                  <a:pt x="41" y="158"/>
                  <a:pt x="42" y="158"/>
                  <a:pt x="42" y="159"/>
                </a:cubicBezTo>
                <a:cubicBezTo>
                  <a:pt x="41" y="159"/>
                  <a:pt x="41" y="158"/>
                  <a:pt x="41" y="157"/>
                </a:cubicBezTo>
                <a:cubicBezTo>
                  <a:pt x="41" y="157"/>
                  <a:pt x="41" y="158"/>
                  <a:pt x="41" y="156"/>
                </a:cubicBezTo>
                <a:cubicBezTo>
                  <a:pt x="41" y="157"/>
                  <a:pt x="41" y="156"/>
                  <a:pt x="40" y="156"/>
                </a:cubicBezTo>
                <a:cubicBezTo>
                  <a:pt x="40" y="156"/>
                  <a:pt x="40" y="157"/>
                  <a:pt x="40" y="157"/>
                </a:cubicBezTo>
                <a:cubicBezTo>
                  <a:pt x="39" y="156"/>
                  <a:pt x="39" y="155"/>
                  <a:pt x="39" y="155"/>
                </a:cubicBezTo>
                <a:cubicBezTo>
                  <a:pt x="39" y="155"/>
                  <a:pt x="40" y="156"/>
                  <a:pt x="40" y="156"/>
                </a:cubicBezTo>
                <a:cubicBezTo>
                  <a:pt x="40" y="155"/>
                  <a:pt x="38" y="154"/>
                  <a:pt x="38" y="152"/>
                </a:cubicBezTo>
                <a:cubicBezTo>
                  <a:pt x="39" y="154"/>
                  <a:pt x="39" y="153"/>
                  <a:pt x="40" y="154"/>
                </a:cubicBezTo>
                <a:cubicBezTo>
                  <a:pt x="40" y="154"/>
                  <a:pt x="40" y="154"/>
                  <a:pt x="40" y="155"/>
                </a:cubicBezTo>
                <a:cubicBezTo>
                  <a:pt x="40" y="155"/>
                  <a:pt x="40" y="155"/>
                  <a:pt x="40" y="156"/>
                </a:cubicBezTo>
                <a:cubicBezTo>
                  <a:pt x="41" y="156"/>
                  <a:pt x="41" y="156"/>
                  <a:pt x="41" y="156"/>
                </a:cubicBezTo>
                <a:cubicBezTo>
                  <a:pt x="41" y="157"/>
                  <a:pt x="41" y="157"/>
                  <a:pt x="42" y="158"/>
                </a:cubicBezTo>
                <a:cubicBezTo>
                  <a:pt x="42" y="157"/>
                  <a:pt x="41" y="156"/>
                  <a:pt x="41" y="156"/>
                </a:cubicBezTo>
                <a:cubicBezTo>
                  <a:pt x="41" y="156"/>
                  <a:pt x="41" y="155"/>
                  <a:pt x="41" y="155"/>
                </a:cubicBezTo>
                <a:cubicBezTo>
                  <a:pt x="40" y="155"/>
                  <a:pt x="41" y="155"/>
                  <a:pt x="40" y="154"/>
                </a:cubicBezTo>
                <a:cubicBezTo>
                  <a:pt x="40" y="154"/>
                  <a:pt x="40" y="154"/>
                  <a:pt x="40" y="154"/>
                </a:cubicBezTo>
                <a:cubicBezTo>
                  <a:pt x="39" y="153"/>
                  <a:pt x="40" y="154"/>
                  <a:pt x="40" y="153"/>
                </a:cubicBezTo>
                <a:cubicBezTo>
                  <a:pt x="40" y="154"/>
                  <a:pt x="39" y="153"/>
                  <a:pt x="39" y="153"/>
                </a:cubicBezTo>
                <a:cubicBezTo>
                  <a:pt x="39" y="153"/>
                  <a:pt x="39" y="151"/>
                  <a:pt x="39" y="151"/>
                </a:cubicBezTo>
                <a:cubicBezTo>
                  <a:pt x="39" y="150"/>
                  <a:pt x="37" y="149"/>
                  <a:pt x="38" y="148"/>
                </a:cubicBezTo>
                <a:cubicBezTo>
                  <a:pt x="38" y="148"/>
                  <a:pt x="38" y="149"/>
                  <a:pt x="38" y="149"/>
                </a:cubicBezTo>
                <a:cubicBezTo>
                  <a:pt x="38" y="148"/>
                  <a:pt x="38" y="148"/>
                  <a:pt x="38" y="148"/>
                </a:cubicBezTo>
                <a:cubicBezTo>
                  <a:pt x="38" y="149"/>
                  <a:pt x="38" y="149"/>
                  <a:pt x="38" y="149"/>
                </a:cubicBezTo>
                <a:cubicBezTo>
                  <a:pt x="39" y="149"/>
                  <a:pt x="40" y="151"/>
                  <a:pt x="40" y="152"/>
                </a:cubicBezTo>
                <a:cubicBezTo>
                  <a:pt x="40" y="152"/>
                  <a:pt x="40" y="153"/>
                  <a:pt x="40" y="153"/>
                </a:cubicBezTo>
                <a:cubicBezTo>
                  <a:pt x="40" y="152"/>
                  <a:pt x="41" y="154"/>
                  <a:pt x="41" y="153"/>
                </a:cubicBezTo>
                <a:cubicBezTo>
                  <a:pt x="40" y="153"/>
                  <a:pt x="41" y="152"/>
                  <a:pt x="40" y="152"/>
                </a:cubicBezTo>
                <a:cubicBezTo>
                  <a:pt x="40" y="152"/>
                  <a:pt x="40" y="150"/>
                  <a:pt x="39" y="149"/>
                </a:cubicBezTo>
                <a:cubicBezTo>
                  <a:pt x="39" y="149"/>
                  <a:pt x="39" y="149"/>
                  <a:pt x="39" y="149"/>
                </a:cubicBezTo>
                <a:cubicBezTo>
                  <a:pt x="39" y="149"/>
                  <a:pt x="40" y="150"/>
                  <a:pt x="40" y="150"/>
                </a:cubicBezTo>
                <a:cubicBezTo>
                  <a:pt x="40" y="150"/>
                  <a:pt x="39" y="149"/>
                  <a:pt x="39" y="148"/>
                </a:cubicBezTo>
                <a:cubicBezTo>
                  <a:pt x="39" y="149"/>
                  <a:pt x="39" y="148"/>
                  <a:pt x="39" y="148"/>
                </a:cubicBezTo>
                <a:cubicBezTo>
                  <a:pt x="38" y="148"/>
                  <a:pt x="38" y="148"/>
                  <a:pt x="38" y="148"/>
                </a:cubicBezTo>
                <a:cubicBezTo>
                  <a:pt x="38" y="147"/>
                  <a:pt x="38" y="148"/>
                  <a:pt x="38" y="147"/>
                </a:cubicBezTo>
                <a:cubicBezTo>
                  <a:pt x="38" y="147"/>
                  <a:pt x="37" y="147"/>
                  <a:pt x="36" y="146"/>
                </a:cubicBezTo>
                <a:cubicBezTo>
                  <a:pt x="37" y="146"/>
                  <a:pt x="37" y="146"/>
                  <a:pt x="37" y="146"/>
                </a:cubicBezTo>
                <a:cubicBezTo>
                  <a:pt x="37" y="146"/>
                  <a:pt x="37" y="146"/>
                  <a:pt x="37" y="146"/>
                </a:cubicBezTo>
                <a:cubicBezTo>
                  <a:pt x="37" y="145"/>
                  <a:pt x="38" y="146"/>
                  <a:pt x="37" y="145"/>
                </a:cubicBezTo>
                <a:cubicBezTo>
                  <a:pt x="36" y="145"/>
                  <a:pt x="37" y="145"/>
                  <a:pt x="36" y="144"/>
                </a:cubicBezTo>
                <a:cubicBezTo>
                  <a:pt x="36" y="144"/>
                  <a:pt x="36" y="144"/>
                  <a:pt x="36" y="143"/>
                </a:cubicBezTo>
                <a:cubicBezTo>
                  <a:pt x="37" y="145"/>
                  <a:pt x="36" y="144"/>
                  <a:pt x="37" y="144"/>
                </a:cubicBezTo>
                <a:cubicBezTo>
                  <a:pt x="37" y="144"/>
                  <a:pt x="37" y="144"/>
                  <a:pt x="37" y="144"/>
                </a:cubicBezTo>
                <a:cubicBezTo>
                  <a:pt x="37" y="144"/>
                  <a:pt x="37" y="145"/>
                  <a:pt x="37" y="145"/>
                </a:cubicBezTo>
                <a:cubicBezTo>
                  <a:pt x="37" y="144"/>
                  <a:pt x="38" y="144"/>
                  <a:pt x="38" y="145"/>
                </a:cubicBezTo>
                <a:cubicBezTo>
                  <a:pt x="37" y="144"/>
                  <a:pt x="37" y="143"/>
                  <a:pt x="36" y="143"/>
                </a:cubicBezTo>
                <a:cubicBezTo>
                  <a:pt x="36" y="142"/>
                  <a:pt x="36" y="141"/>
                  <a:pt x="36" y="141"/>
                </a:cubicBezTo>
                <a:cubicBezTo>
                  <a:pt x="37" y="141"/>
                  <a:pt x="36" y="141"/>
                  <a:pt x="36" y="142"/>
                </a:cubicBezTo>
                <a:cubicBezTo>
                  <a:pt x="37" y="143"/>
                  <a:pt x="38" y="144"/>
                  <a:pt x="38" y="144"/>
                </a:cubicBezTo>
                <a:cubicBezTo>
                  <a:pt x="38" y="144"/>
                  <a:pt x="38" y="143"/>
                  <a:pt x="38" y="144"/>
                </a:cubicBezTo>
                <a:cubicBezTo>
                  <a:pt x="39" y="145"/>
                  <a:pt x="39" y="145"/>
                  <a:pt x="39" y="145"/>
                </a:cubicBezTo>
                <a:cubicBezTo>
                  <a:pt x="38" y="146"/>
                  <a:pt x="39" y="147"/>
                  <a:pt x="39" y="148"/>
                </a:cubicBezTo>
                <a:cubicBezTo>
                  <a:pt x="39" y="149"/>
                  <a:pt x="40" y="149"/>
                  <a:pt x="40" y="149"/>
                </a:cubicBezTo>
                <a:cubicBezTo>
                  <a:pt x="40" y="149"/>
                  <a:pt x="40" y="150"/>
                  <a:pt x="40" y="150"/>
                </a:cubicBezTo>
                <a:cubicBezTo>
                  <a:pt x="40" y="150"/>
                  <a:pt x="40" y="151"/>
                  <a:pt x="40" y="151"/>
                </a:cubicBezTo>
                <a:cubicBezTo>
                  <a:pt x="40" y="151"/>
                  <a:pt x="41" y="153"/>
                  <a:pt x="41" y="152"/>
                </a:cubicBezTo>
                <a:cubicBezTo>
                  <a:pt x="41" y="151"/>
                  <a:pt x="40" y="151"/>
                  <a:pt x="40" y="151"/>
                </a:cubicBezTo>
                <a:cubicBezTo>
                  <a:pt x="41" y="152"/>
                  <a:pt x="41" y="152"/>
                  <a:pt x="41" y="152"/>
                </a:cubicBezTo>
                <a:cubicBezTo>
                  <a:pt x="42" y="152"/>
                  <a:pt x="41" y="151"/>
                  <a:pt x="42" y="151"/>
                </a:cubicBezTo>
                <a:cubicBezTo>
                  <a:pt x="42" y="152"/>
                  <a:pt x="42" y="152"/>
                  <a:pt x="42" y="152"/>
                </a:cubicBezTo>
                <a:cubicBezTo>
                  <a:pt x="42" y="152"/>
                  <a:pt x="42" y="153"/>
                  <a:pt x="42" y="153"/>
                </a:cubicBezTo>
                <a:cubicBezTo>
                  <a:pt x="43" y="154"/>
                  <a:pt x="42" y="154"/>
                  <a:pt x="43" y="155"/>
                </a:cubicBezTo>
                <a:cubicBezTo>
                  <a:pt x="44" y="155"/>
                  <a:pt x="43" y="154"/>
                  <a:pt x="42" y="153"/>
                </a:cubicBezTo>
                <a:cubicBezTo>
                  <a:pt x="43" y="153"/>
                  <a:pt x="42" y="151"/>
                  <a:pt x="42" y="150"/>
                </a:cubicBezTo>
                <a:cubicBezTo>
                  <a:pt x="42" y="149"/>
                  <a:pt x="41" y="150"/>
                  <a:pt x="41" y="149"/>
                </a:cubicBezTo>
                <a:cubicBezTo>
                  <a:pt x="41" y="149"/>
                  <a:pt x="41" y="149"/>
                  <a:pt x="41" y="149"/>
                </a:cubicBezTo>
                <a:cubicBezTo>
                  <a:pt x="41" y="150"/>
                  <a:pt x="41" y="149"/>
                  <a:pt x="42" y="150"/>
                </a:cubicBezTo>
                <a:cubicBezTo>
                  <a:pt x="42" y="151"/>
                  <a:pt x="42" y="151"/>
                  <a:pt x="42" y="151"/>
                </a:cubicBezTo>
                <a:cubicBezTo>
                  <a:pt x="42" y="151"/>
                  <a:pt x="41" y="151"/>
                  <a:pt x="41" y="150"/>
                </a:cubicBezTo>
                <a:cubicBezTo>
                  <a:pt x="41" y="150"/>
                  <a:pt x="40" y="149"/>
                  <a:pt x="41" y="148"/>
                </a:cubicBezTo>
                <a:cubicBezTo>
                  <a:pt x="40" y="149"/>
                  <a:pt x="41" y="151"/>
                  <a:pt x="41" y="152"/>
                </a:cubicBezTo>
                <a:cubicBezTo>
                  <a:pt x="41" y="150"/>
                  <a:pt x="40" y="149"/>
                  <a:pt x="40" y="147"/>
                </a:cubicBezTo>
                <a:cubicBezTo>
                  <a:pt x="40" y="147"/>
                  <a:pt x="40" y="147"/>
                  <a:pt x="40" y="147"/>
                </a:cubicBezTo>
                <a:cubicBezTo>
                  <a:pt x="40" y="147"/>
                  <a:pt x="40" y="147"/>
                  <a:pt x="40" y="147"/>
                </a:cubicBezTo>
                <a:cubicBezTo>
                  <a:pt x="40" y="147"/>
                  <a:pt x="40" y="148"/>
                  <a:pt x="40" y="148"/>
                </a:cubicBezTo>
                <a:cubicBezTo>
                  <a:pt x="40" y="147"/>
                  <a:pt x="39" y="146"/>
                  <a:pt x="39" y="145"/>
                </a:cubicBezTo>
                <a:cubicBezTo>
                  <a:pt x="39" y="145"/>
                  <a:pt x="40" y="146"/>
                  <a:pt x="40" y="146"/>
                </a:cubicBezTo>
                <a:cubicBezTo>
                  <a:pt x="40" y="145"/>
                  <a:pt x="40" y="145"/>
                  <a:pt x="40" y="145"/>
                </a:cubicBezTo>
                <a:cubicBezTo>
                  <a:pt x="39" y="145"/>
                  <a:pt x="39" y="145"/>
                  <a:pt x="39" y="144"/>
                </a:cubicBezTo>
                <a:cubicBezTo>
                  <a:pt x="40" y="146"/>
                  <a:pt x="38" y="142"/>
                  <a:pt x="39" y="142"/>
                </a:cubicBezTo>
                <a:cubicBezTo>
                  <a:pt x="39" y="142"/>
                  <a:pt x="38" y="142"/>
                  <a:pt x="38" y="141"/>
                </a:cubicBezTo>
                <a:cubicBezTo>
                  <a:pt x="39" y="141"/>
                  <a:pt x="38" y="141"/>
                  <a:pt x="38" y="140"/>
                </a:cubicBezTo>
                <a:cubicBezTo>
                  <a:pt x="40" y="143"/>
                  <a:pt x="41" y="146"/>
                  <a:pt x="41" y="147"/>
                </a:cubicBezTo>
                <a:cubicBezTo>
                  <a:pt x="42" y="149"/>
                  <a:pt x="42" y="149"/>
                  <a:pt x="42" y="150"/>
                </a:cubicBezTo>
                <a:cubicBezTo>
                  <a:pt x="42" y="150"/>
                  <a:pt x="43" y="150"/>
                  <a:pt x="43" y="150"/>
                </a:cubicBezTo>
                <a:cubicBezTo>
                  <a:pt x="42" y="149"/>
                  <a:pt x="43" y="149"/>
                  <a:pt x="43" y="149"/>
                </a:cubicBezTo>
                <a:cubicBezTo>
                  <a:pt x="42" y="149"/>
                  <a:pt x="42" y="149"/>
                  <a:pt x="42" y="149"/>
                </a:cubicBezTo>
                <a:cubicBezTo>
                  <a:pt x="42" y="148"/>
                  <a:pt x="41" y="148"/>
                  <a:pt x="41" y="147"/>
                </a:cubicBezTo>
                <a:cubicBezTo>
                  <a:pt x="42" y="148"/>
                  <a:pt x="42" y="148"/>
                  <a:pt x="42" y="149"/>
                </a:cubicBezTo>
                <a:cubicBezTo>
                  <a:pt x="42" y="148"/>
                  <a:pt x="42" y="147"/>
                  <a:pt x="42" y="146"/>
                </a:cubicBezTo>
                <a:cubicBezTo>
                  <a:pt x="42" y="146"/>
                  <a:pt x="42" y="147"/>
                  <a:pt x="42" y="147"/>
                </a:cubicBezTo>
                <a:cubicBezTo>
                  <a:pt x="41" y="144"/>
                  <a:pt x="39" y="141"/>
                  <a:pt x="40" y="140"/>
                </a:cubicBezTo>
                <a:cubicBezTo>
                  <a:pt x="39" y="140"/>
                  <a:pt x="40" y="139"/>
                  <a:pt x="39" y="138"/>
                </a:cubicBezTo>
                <a:cubicBezTo>
                  <a:pt x="39" y="138"/>
                  <a:pt x="40" y="139"/>
                  <a:pt x="39" y="139"/>
                </a:cubicBezTo>
                <a:cubicBezTo>
                  <a:pt x="39" y="138"/>
                  <a:pt x="39" y="139"/>
                  <a:pt x="39" y="139"/>
                </a:cubicBezTo>
                <a:cubicBezTo>
                  <a:pt x="38" y="138"/>
                  <a:pt x="38" y="138"/>
                  <a:pt x="38" y="138"/>
                </a:cubicBezTo>
                <a:cubicBezTo>
                  <a:pt x="38" y="138"/>
                  <a:pt x="38" y="139"/>
                  <a:pt x="38" y="139"/>
                </a:cubicBezTo>
                <a:cubicBezTo>
                  <a:pt x="38" y="137"/>
                  <a:pt x="38" y="134"/>
                  <a:pt x="37" y="134"/>
                </a:cubicBezTo>
                <a:cubicBezTo>
                  <a:pt x="37" y="134"/>
                  <a:pt x="37" y="134"/>
                  <a:pt x="37" y="134"/>
                </a:cubicBezTo>
                <a:cubicBezTo>
                  <a:pt x="37" y="133"/>
                  <a:pt x="38" y="134"/>
                  <a:pt x="37" y="134"/>
                </a:cubicBezTo>
                <a:cubicBezTo>
                  <a:pt x="37" y="134"/>
                  <a:pt x="37" y="133"/>
                  <a:pt x="37" y="133"/>
                </a:cubicBezTo>
                <a:cubicBezTo>
                  <a:pt x="37" y="133"/>
                  <a:pt x="36" y="132"/>
                  <a:pt x="37" y="131"/>
                </a:cubicBezTo>
                <a:cubicBezTo>
                  <a:pt x="37" y="132"/>
                  <a:pt x="38" y="134"/>
                  <a:pt x="38" y="135"/>
                </a:cubicBezTo>
                <a:cubicBezTo>
                  <a:pt x="38" y="135"/>
                  <a:pt x="38" y="136"/>
                  <a:pt x="39" y="136"/>
                </a:cubicBezTo>
                <a:cubicBezTo>
                  <a:pt x="39" y="136"/>
                  <a:pt x="39" y="135"/>
                  <a:pt x="39" y="135"/>
                </a:cubicBezTo>
                <a:cubicBezTo>
                  <a:pt x="39" y="136"/>
                  <a:pt x="39" y="136"/>
                  <a:pt x="39" y="136"/>
                </a:cubicBezTo>
                <a:cubicBezTo>
                  <a:pt x="39" y="136"/>
                  <a:pt x="39" y="137"/>
                  <a:pt x="40" y="138"/>
                </a:cubicBezTo>
                <a:cubicBezTo>
                  <a:pt x="40" y="138"/>
                  <a:pt x="39" y="137"/>
                  <a:pt x="40" y="137"/>
                </a:cubicBezTo>
                <a:cubicBezTo>
                  <a:pt x="41" y="139"/>
                  <a:pt x="41" y="140"/>
                  <a:pt x="42" y="142"/>
                </a:cubicBezTo>
                <a:cubicBezTo>
                  <a:pt x="42" y="142"/>
                  <a:pt x="42" y="143"/>
                  <a:pt x="43" y="143"/>
                </a:cubicBezTo>
                <a:cubicBezTo>
                  <a:pt x="43" y="143"/>
                  <a:pt x="43" y="144"/>
                  <a:pt x="42" y="143"/>
                </a:cubicBezTo>
                <a:cubicBezTo>
                  <a:pt x="42" y="144"/>
                  <a:pt x="43" y="145"/>
                  <a:pt x="43" y="144"/>
                </a:cubicBezTo>
                <a:cubicBezTo>
                  <a:pt x="43" y="144"/>
                  <a:pt x="43" y="144"/>
                  <a:pt x="43" y="143"/>
                </a:cubicBezTo>
                <a:cubicBezTo>
                  <a:pt x="43" y="144"/>
                  <a:pt x="44" y="144"/>
                  <a:pt x="44" y="144"/>
                </a:cubicBezTo>
                <a:cubicBezTo>
                  <a:pt x="44" y="145"/>
                  <a:pt x="44" y="144"/>
                  <a:pt x="43" y="145"/>
                </a:cubicBezTo>
                <a:cubicBezTo>
                  <a:pt x="44" y="146"/>
                  <a:pt x="44" y="145"/>
                  <a:pt x="44" y="146"/>
                </a:cubicBezTo>
                <a:cubicBezTo>
                  <a:pt x="44" y="147"/>
                  <a:pt x="44" y="146"/>
                  <a:pt x="45" y="146"/>
                </a:cubicBezTo>
                <a:cubicBezTo>
                  <a:pt x="45" y="147"/>
                  <a:pt x="45" y="147"/>
                  <a:pt x="45" y="148"/>
                </a:cubicBezTo>
                <a:cubicBezTo>
                  <a:pt x="46" y="149"/>
                  <a:pt x="47" y="151"/>
                  <a:pt x="47" y="152"/>
                </a:cubicBezTo>
                <a:cubicBezTo>
                  <a:pt x="47" y="152"/>
                  <a:pt x="47" y="153"/>
                  <a:pt x="47" y="153"/>
                </a:cubicBezTo>
                <a:cubicBezTo>
                  <a:pt x="47" y="152"/>
                  <a:pt x="47" y="152"/>
                  <a:pt x="48" y="152"/>
                </a:cubicBezTo>
                <a:cubicBezTo>
                  <a:pt x="48" y="153"/>
                  <a:pt x="48" y="153"/>
                  <a:pt x="48" y="154"/>
                </a:cubicBezTo>
                <a:cubicBezTo>
                  <a:pt x="48" y="154"/>
                  <a:pt x="49" y="155"/>
                  <a:pt x="49" y="155"/>
                </a:cubicBezTo>
                <a:cubicBezTo>
                  <a:pt x="49" y="155"/>
                  <a:pt x="49" y="155"/>
                  <a:pt x="50" y="155"/>
                </a:cubicBezTo>
                <a:cubicBezTo>
                  <a:pt x="50" y="155"/>
                  <a:pt x="50" y="155"/>
                  <a:pt x="50" y="155"/>
                </a:cubicBezTo>
                <a:cubicBezTo>
                  <a:pt x="50" y="156"/>
                  <a:pt x="49" y="155"/>
                  <a:pt x="49" y="156"/>
                </a:cubicBezTo>
                <a:cubicBezTo>
                  <a:pt x="49" y="156"/>
                  <a:pt x="49" y="155"/>
                  <a:pt x="50" y="156"/>
                </a:cubicBezTo>
                <a:cubicBezTo>
                  <a:pt x="50" y="156"/>
                  <a:pt x="50" y="156"/>
                  <a:pt x="50" y="156"/>
                </a:cubicBezTo>
                <a:cubicBezTo>
                  <a:pt x="50" y="157"/>
                  <a:pt x="52" y="157"/>
                  <a:pt x="52" y="158"/>
                </a:cubicBezTo>
                <a:cubicBezTo>
                  <a:pt x="52" y="158"/>
                  <a:pt x="53" y="159"/>
                  <a:pt x="53" y="159"/>
                </a:cubicBezTo>
                <a:cubicBezTo>
                  <a:pt x="53" y="160"/>
                  <a:pt x="52" y="160"/>
                  <a:pt x="53" y="160"/>
                </a:cubicBezTo>
                <a:cubicBezTo>
                  <a:pt x="53" y="160"/>
                  <a:pt x="53" y="160"/>
                  <a:pt x="54" y="160"/>
                </a:cubicBezTo>
                <a:cubicBezTo>
                  <a:pt x="53" y="160"/>
                  <a:pt x="53" y="160"/>
                  <a:pt x="53" y="160"/>
                </a:cubicBezTo>
                <a:cubicBezTo>
                  <a:pt x="54" y="159"/>
                  <a:pt x="55" y="162"/>
                  <a:pt x="56" y="163"/>
                </a:cubicBezTo>
                <a:cubicBezTo>
                  <a:pt x="56" y="163"/>
                  <a:pt x="58" y="164"/>
                  <a:pt x="57" y="164"/>
                </a:cubicBezTo>
                <a:cubicBezTo>
                  <a:pt x="58" y="164"/>
                  <a:pt x="58" y="165"/>
                  <a:pt x="58" y="165"/>
                </a:cubicBezTo>
                <a:cubicBezTo>
                  <a:pt x="57" y="165"/>
                  <a:pt x="57" y="164"/>
                  <a:pt x="57" y="164"/>
                </a:cubicBezTo>
                <a:cubicBezTo>
                  <a:pt x="57" y="164"/>
                  <a:pt x="56" y="164"/>
                  <a:pt x="56" y="164"/>
                </a:cubicBezTo>
                <a:cubicBezTo>
                  <a:pt x="57" y="165"/>
                  <a:pt x="56" y="164"/>
                  <a:pt x="56" y="165"/>
                </a:cubicBezTo>
                <a:cubicBezTo>
                  <a:pt x="57" y="165"/>
                  <a:pt x="56" y="164"/>
                  <a:pt x="57" y="164"/>
                </a:cubicBezTo>
                <a:cubicBezTo>
                  <a:pt x="57" y="165"/>
                  <a:pt x="57" y="165"/>
                  <a:pt x="57" y="165"/>
                </a:cubicBezTo>
                <a:cubicBezTo>
                  <a:pt x="57" y="165"/>
                  <a:pt x="57" y="165"/>
                  <a:pt x="57" y="165"/>
                </a:cubicBezTo>
                <a:cubicBezTo>
                  <a:pt x="57" y="166"/>
                  <a:pt x="58" y="167"/>
                  <a:pt x="58" y="167"/>
                </a:cubicBezTo>
                <a:cubicBezTo>
                  <a:pt x="58" y="166"/>
                  <a:pt x="57" y="166"/>
                  <a:pt x="57" y="166"/>
                </a:cubicBezTo>
                <a:cubicBezTo>
                  <a:pt x="57" y="165"/>
                  <a:pt x="58" y="165"/>
                  <a:pt x="58" y="166"/>
                </a:cubicBezTo>
                <a:cubicBezTo>
                  <a:pt x="58" y="166"/>
                  <a:pt x="58" y="165"/>
                  <a:pt x="59" y="166"/>
                </a:cubicBezTo>
                <a:cubicBezTo>
                  <a:pt x="59" y="166"/>
                  <a:pt x="59" y="166"/>
                  <a:pt x="59" y="167"/>
                </a:cubicBezTo>
                <a:cubicBezTo>
                  <a:pt x="59" y="167"/>
                  <a:pt x="59" y="166"/>
                  <a:pt x="60" y="167"/>
                </a:cubicBezTo>
                <a:cubicBezTo>
                  <a:pt x="60" y="167"/>
                  <a:pt x="60" y="167"/>
                  <a:pt x="60" y="168"/>
                </a:cubicBezTo>
                <a:cubicBezTo>
                  <a:pt x="61" y="168"/>
                  <a:pt x="62" y="170"/>
                  <a:pt x="61" y="168"/>
                </a:cubicBezTo>
                <a:cubicBezTo>
                  <a:pt x="62" y="169"/>
                  <a:pt x="62" y="169"/>
                  <a:pt x="62" y="169"/>
                </a:cubicBezTo>
                <a:cubicBezTo>
                  <a:pt x="61" y="169"/>
                  <a:pt x="62" y="169"/>
                  <a:pt x="62" y="169"/>
                </a:cubicBezTo>
                <a:cubicBezTo>
                  <a:pt x="63" y="170"/>
                  <a:pt x="63" y="171"/>
                  <a:pt x="64" y="172"/>
                </a:cubicBezTo>
                <a:cubicBezTo>
                  <a:pt x="64" y="172"/>
                  <a:pt x="64" y="171"/>
                  <a:pt x="64" y="171"/>
                </a:cubicBezTo>
                <a:cubicBezTo>
                  <a:pt x="64" y="172"/>
                  <a:pt x="64" y="171"/>
                  <a:pt x="65" y="172"/>
                </a:cubicBezTo>
                <a:cubicBezTo>
                  <a:pt x="65" y="172"/>
                  <a:pt x="64" y="172"/>
                  <a:pt x="65" y="172"/>
                </a:cubicBezTo>
                <a:cubicBezTo>
                  <a:pt x="65" y="173"/>
                  <a:pt x="66" y="174"/>
                  <a:pt x="66" y="174"/>
                </a:cubicBezTo>
                <a:cubicBezTo>
                  <a:pt x="66" y="174"/>
                  <a:pt x="65" y="173"/>
                  <a:pt x="65" y="174"/>
                </a:cubicBezTo>
                <a:cubicBezTo>
                  <a:pt x="66" y="174"/>
                  <a:pt x="67" y="174"/>
                  <a:pt x="67" y="175"/>
                </a:cubicBezTo>
                <a:cubicBezTo>
                  <a:pt x="68" y="175"/>
                  <a:pt x="68" y="175"/>
                  <a:pt x="68" y="175"/>
                </a:cubicBezTo>
                <a:cubicBezTo>
                  <a:pt x="68" y="175"/>
                  <a:pt x="69" y="175"/>
                  <a:pt x="69" y="176"/>
                </a:cubicBezTo>
                <a:cubicBezTo>
                  <a:pt x="68" y="175"/>
                  <a:pt x="67" y="175"/>
                  <a:pt x="67" y="176"/>
                </a:cubicBezTo>
                <a:cubicBezTo>
                  <a:pt x="68" y="176"/>
                  <a:pt x="69" y="177"/>
                  <a:pt x="69" y="177"/>
                </a:cubicBezTo>
                <a:cubicBezTo>
                  <a:pt x="69" y="177"/>
                  <a:pt x="69" y="177"/>
                  <a:pt x="69" y="177"/>
                </a:cubicBezTo>
                <a:cubicBezTo>
                  <a:pt x="70" y="177"/>
                  <a:pt x="72" y="178"/>
                  <a:pt x="73" y="179"/>
                </a:cubicBezTo>
                <a:cubicBezTo>
                  <a:pt x="73" y="179"/>
                  <a:pt x="72" y="178"/>
                  <a:pt x="72" y="178"/>
                </a:cubicBezTo>
                <a:cubicBezTo>
                  <a:pt x="73" y="178"/>
                  <a:pt x="75" y="180"/>
                  <a:pt x="76" y="181"/>
                </a:cubicBezTo>
                <a:cubicBezTo>
                  <a:pt x="76" y="180"/>
                  <a:pt x="75" y="180"/>
                  <a:pt x="75" y="180"/>
                </a:cubicBezTo>
                <a:cubicBezTo>
                  <a:pt x="76" y="180"/>
                  <a:pt x="77" y="181"/>
                  <a:pt x="78" y="182"/>
                </a:cubicBezTo>
                <a:cubicBezTo>
                  <a:pt x="78" y="182"/>
                  <a:pt x="78" y="182"/>
                  <a:pt x="77" y="182"/>
                </a:cubicBezTo>
                <a:cubicBezTo>
                  <a:pt x="78" y="183"/>
                  <a:pt x="79" y="182"/>
                  <a:pt x="79" y="182"/>
                </a:cubicBezTo>
                <a:cubicBezTo>
                  <a:pt x="79" y="182"/>
                  <a:pt x="78" y="182"/>
                  <a:pt x="78" y="182"/>
                </a:cubicBezTo>
                <a:cubicBezTo>
                  <a:pt x="78" y="182"/>
                  <a:pt x="78" y="182"/>
                  <a:pt x="79" y="182"/>
                </a:cubicBezTo>
                <a:cubicBezTo>
                  <a:pt x="79" y="182"/>
                  <a:pt x="80" y="183"/>
                  <a:pt x="81" y="184"/>
                </a:cubicBezTo>
                <a:cubicBezTo>
                  <a:pt x="81" y="183"/>
                  <a:pt x="80" y="183"/>
                  <a:pt x="79" y="182"/>
                </a:cubicBezTo>
                <a:cubicBezTo>
                  <a:pt x="81" y="182"/>
                  <a:pt x="81" y="183"/>
                  <a:pt x="82" y="183"/>
                </a:cubicBezTo>
                <a:cubicBezTo>
                  <a:pt x="82" y="183"/>
                  <a:pt x="81" y="183"/>
                  <a:pt x="81" y="182"/>
                </a:cubicBezTo>
                <a:cubicBezTo>
                  <a:pt x="79" y="182"/>
                  <a:pt x="77" y="181"/>
                  <a:pt x="76" y="180"/>
                </a:cubicBezTo>
                <a:cubicBezTo>
                  <a:pt x="78" y="181"/>
                  <a:pt x="77" y="180"/>
                  <a:pt x="78" y="180"/>
                </a:cubicBezTo>
                <a:cubicBezTo>
                  <a:pt x="78" y="181"/>
                  <a:pt x="79" y="181"/>
                  <a:pt x="79" y="181"/>
                </a:cubicBezTo>
                <a:cubicBezTo>
                  <a:pt x="79" y="181"/>
                  <a:pt x="79" y="181"/>
                  <a:pt x="79" y="181"/>
                </a:cubicBezTo>
                <a:cubicBezTo>
                  <a:pt x="80" y="181"/>
                  <a:pt x="81" y="182"/>
                  <a:pt x="81" y="182"/>
                </a:cubicBezTo>
                <a:cubicBezTo>
                  <a:pt x="81" y="182"/>
                  <a:pt x="80" y="182"/>
                  <a:pt x="80" y="181"/>
                </a:cubicBezTo>
                <a:cubicBezTo>
                  <a:pt x="82" y="182"/>
                  <a:pt x="83" y="183"/>
                  <a:pt x="85" y="183"/>
                </a:cubicBezTo>
                <a:cubicBezTo>
                  <a:pt x="84" y="184"/>
                  <a:pt x="88" y="184"/>
                  <a:pt x="88" y="185"/>
                </a:cubicBezTo>
                <a:cubicBezTo>
                  <a:pt x="86" y="184"/>
                  <a:pt x="84" y="184"/>
                  <a:pt x="83" y="183"/>
                </a:cubicBezTo>
                <a:cubicBezTo>
                  <a:pt x="83" y="184"/>
                  <a:pt x="82" y="183"/>
                  <a:pt x="82" y="183"/>
                </a:cubicBezTo>
                <a:cubicBezTo>
                  <a:pt x="83" y="184"/>
                  <a:pt x="85" y="184"/>
                  <a:pt x="86" y="184"/>
                </a:cubicBezTo>
                <a:cubicBezTo>
                  <a:pt x="86" y="185"/>
                  <a:pt x="86" y="185"/>
                  <a:pt x="86" y="185"/>
                </a:cubicBezTo>
                <a:cubicBezTo>
                  <a:pt x="85" y="184"/>
                  <a:pt x="85" y="185"/>
                  <a:pt x="84" y="184"/>
                </a:cubicBezTo>
                <a:cubicBezTo>
                  <a:pt x="84" y="184"/>
                  <a:pt x="84" y="185"/>
                  <a:pt x="85" y="185"/>
                </a:cubicBezTo>
                <a:cubicBezTo>
                  <a:pt x="85" y="185"/>
                  <a:pt x="84" y="185"/>
                  <a:pt x="85" y="185"/>
                </a:cubicBezTo>
                <a:cubicBezTo>
                  <a:pt x="85" y="185"/>
                  <a:pt x="86" y="185"/>
                  <a:pt x="86" y="185"/>
                </a:cubicBezTo>
                <a:cubicBezTo>
                  <a:pt x="87" y="186"/>
                  <a:pt x="86" y="186"/>
                  <a:pt x="86" y="187"/>
                </a:cubicBezTo>
                <a:cubicBezTo>
                  <a:pt x="85" y="186"/>
                  <a:pt x="85" y="186"/>
                  <a:pt x="85" y="186"/>
                </a:cubicBezTo>
                <a:cubicBezTo>
                  <a:pt x="85" y="187"/>
                  <a:pt x="84" y="187"/>
                  <a:pt x="83" y="187"/>
                </a:cubicBezTo>
                <a:cubicBezTo>
                  <a:pt x="83" y="187"/>
                  <a:pt x="84" y="187"/>
                  <a:pt x="85" y="187"/>
                </a:cubicBezTo>
                <a:cubicBezTo>
                  <a:pt x="85" y="187"/>
                  <a:pt x="84" y="187"/>
                  <a:pt x="85" y="188"/>
                </a:cubicBezTo>
                <a:cubicBezTo>
                  <a:pt x="85" y="187"/>
                  <a:pt x="86" y="188"/>
                  <a:pt x="86" y="187"/>
                </a:cubicBezTo>
                <a:cubicBezTo>
                  <a:pt x="85" y="187"/>
                  <a:pt x="85" y="187"/>
                  <a:pt x="85" y="187"/>
                </a:cubicBezTo>
                <a:cubicBezTo>
                  <a:pt x="85" y="187"/>
                  <a:pt x="85" y="187"/>
                  <a:pt x="85" y="187"/>
                </a:cubicBezTo>
                <a:cubicBezTo>
                  <a:pt x="86" y="187"/>
                  <a:pt x="86" y="187"/>
                  <a:pt x="86" y="187"/>
                </a:cubicBezTo>
                <a:cubicBezTo>
                  <a:pt x="86" y="187"/>
                  <a:pt x="86" y="187"/>
                  <a:pt x="87" y="187"/>
                </a:cubicBezTo>
                <a:cubicBezTo>
                  <a:pt x="87" y="187"/>
                  <a:pt x="86" y="187"/>
                  <a:pt x="86" y="187"/>
                </a:cubicBezTo>
                <a:cubicBezTo>
                  <a:pt x="87" y="186"/>
                  <a:pt x="87" y="185"/>
                  <a:pt x="88" y="186"/>
                </a:cubicBezTo>
                <a:cubicBezTo>
                  <a:pt x="89" y="187"/>
                  <a:pt x="90" y="187"/>
                  <a:pt x="91" y="187"/>
                </a:cubicBezTo>
                <a:cubicBezTo>
                  <a:pt x="91" y="187"/>
                  <a:pt x="91" y="187"/>
                  <a:pt x="91" y="187"/>
                </a:cubicBezTo>
                <a:cubicBezTo>
                  <a:pt x="91" y="188"/>
                  <a:pt x="93" y="188"/>
                  <a:pt x="93" y="188"/>
                </a:cubicBezTo>
                <a:cubicBezTo>
                  <a:pt x="93" y="188"/>
                  <a:pt x="93" y="188"/>
                  <a:pt x="92" y="188"/>
                </a:cubicBezTo>
                <a:cubicBezTo>
                  <a:pt x="92" y="187"/>
                  <a:pt x="91" y="187"/>
                  <a:pt x="92" y="187"/>
                </a:cubicBezTo>
                <a:cubicBezTo>
                  <a:pt x="93" y="187"/>
                  <a:pt x="94" y="188"/>
                  <a:pt x="94" y="188"/>
                </a:cubicBezTo>
                <a:cubicBezTo>
                  <a:pt x="96" y="189"/>
                  <a:pt x="97" y="189"/>
                  <a:pt x="100" y="190"/>
                </a:cubicBezTo>
                <a:cubicBezTo>
                  <a:pt x="100" y="189"/>
                  <a:pt x="100" y="189"/>
                  <a:pt x="100" y="189"/>
                </a:cubicBezTo>
                <a:cubicBezTo>
                  <a:pt x="101" y="189"/>
                  <a:pt x="101" y="189"/>
                  <a:pt x="102" y="189"/>
                </a:cubicBezTo>
                <a:cubicBezTo>
                  <a:pt x="102" y="189"/>
                  <a:pt x="102" y="189"/>
                  <a:pt x="103" y="189"/>
                </a:cubicBezTo>
                <a:cubicBezTo>
                  <a:pt x="103" y="189"/>
                  <a:pt x="104" y="190"/>
                  <a:pt x="104" y="189"/>
                </a:cubicBezTo>
                <a:cubicBezTo>
                  <a:pt x="104" y="189"/>
                  <a:pt x="105" y="190"/>
                  <a:pt x="105" y="190"/>
                </a:cubicBezTo>
                <a:cubicBezTo>
                  <a:pt x="105" y="190"/>
                  <a:pt x="105" y="189"/>
                  <a:pt x="105" y="189"/>
                </a:cubicBezTo>
                <a:cubicBezTo>
                  <a:pt x="104" y="189"/>
                  <a:pt x="103" y="189"/>
                  <a:pt x="103" y="189"/>
                </a:cubicBezTo>
                <a:cubicBezTo>
                  <a:pt x="103" y="189"/>
                  <a:pt x="101" y="189"/>
                  <a:pt x="101" y="189"/>
                </a:cubicBezTo>
                <a:cubicBezTo>
                  <a:pt x="102" y="188"/>
                  <a:pt x="107" y="188"/>
                  <a:pt x="105" y="189"/>
                </a:cubicBezTo>
                <a:cubicBezTo>
                  <a:pt x="106" y="189"/>
                  <a:pt x="106" y="189"/>
                  <a:pt x="106" y="189"/>
                </a:cubicBezTo>
                <a:cubicBezTo>
                  <a:pt x="107" y="189"/>
                  <a:pt x="107" y="189"/>
                  <a:pt x="107" y="189"/>
                </a:cubicBezTo>
                <a:cubicBezTo>
                  <a:pt x="106" y="189"/>
                  <a:pt x="106" y="188"/>
                  <a:pt x="106" y="188"/>
                </a:cubicBezTo>
                <a:cubicBezTo>
                  <a:pt x="105" y="188"/>
                  <a:pt x="105" y="188"/>
                  <a:pt x="104" y="188"/>
                </a:cubicBezTo>
                <a:cubicBezTo>
                  <a:pt x="104" y="188"/>
                  <a:pt x="104" y="188"/>
                  <a:pt x="104" y="188"/>
                </a:cubicBezTo>
                <a:cubicBezTo>
                  <a:pt x="105" y="188"/>
                  <a:pt x="105" y="188"/>
                  <a:pt x="105" y="188"/>
                </a:cubicBezTo>
                <a:cubicBezTo>
                  <a:pt x="104" y="187"/>
                  <a:pt x="104" y="189"/>
                  <a:pt x="102" y="188"/>
                </a:cubicBezTo>
                <a:cubicBezTo>
                  <a:pt x="103" y="188"/>
                  <a:pt x="102" y="188"/>
                  <a:pt x="103" y="188"/>
                </a:cubicBezTo>
                <a:cubicBezTo>
                  <a:pt x="101" y="188"/>
                  <a:pt x="98" y="186"/>
                  <a:pt x="101" y="186"/>
                </a:cubicBezTo>
                <a:cubicBezTo>
                  <a:pt x="101" y="186"/>
                  <a:pt x="101" y="186"/>
                  <a:pt x="100" y="186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99" y="186"/>
                  <a:pt x="100" y="187"/>
                  <a:pt x="99" y="187"/>
                </a:cubicBezTo>
                <a:cubicBezTo>
                  <a:pt x="99" y="187"/>
                  <a:pt x="98" y="187"/>
                  <a:pt x="98" y="187"/>
                </a:cubicBezTo>
                <a:cubicBezTo>
                  <a:pt x="94" y="186"/>
                  <a:pt x="90" y="185"/>
                  <a:pt x="86" y="183"/>
                </a:cubicBezTo>
                <a:cubicBezTo>
                  <a:pt x="87" y="184"/>
                  <a:pt x="87" y="184"/>
                  <a:pt x="88" y="184"/>
                </a:cubicBezTo>
                <a:cubicBezTo>
                  <a:pt x="88" y="183"/>
                  <a:pt x="89" y="184"/>
                  <a:pt x="89" y="184"/>
                </a:cubicBezTo>
                <a:cubicBezTo>
                  <a:pt x="89" y="184"/>
                  <a:pt x="90" y="184"/>
                  <a:pt x="89" y="184"/>
                </a:cubicBezTo>
                <a:cubicBezTo>
                  <a:pt x="91" y="184"/>
                  <a:pt x="92" y="185"/>
                  <a:pt x="93" y="185"/>
                </a:cubicBezTo>
                <a:cubicBezTo>
                  <a:pt x="92" y="184"/>
                  <a:pt x="94" y="184"/>
                  <a:pt x="93" y="184"/>
                </a:cubicBezTo>
                <a:cubicBezTo>
                  <a:pt x="92" y="184"/>
                  <a:pt x="91" y="184"/>
                  <a:pt x="90" y="183"/>
                </a:cubicBezTo>
                <a:cubicBezTo>
                  <a:pt x="90" y="183"/>
                  <a:pt x="90" y="183"/>
                  <a:pt x="89" y="183"/>
                </a:cubicBezTo>
                <a:cubicBezTo>
                  <a:pt x="89" y="183"/>
                  <a:pt x="90" y="183"/>
                  <a:pt x="91" y="183"/>
                </a:cubicBezTo>
                <a:cubicBezTo>
                  <a:pt x="90" y="183"/>
                  <a:pt x="89" y="182"/>
                  <a:pt x="89" y="182"/>
                </a:cubicBezTo>
                <a:cubicBezTo>
                  <a:pt x="89" y="182"/>
                  <a:pt x="89" y="182"/>
                  <a:pt x="90" y="182"/>
                </a:cubicBezTo>
                <a:cubicBezTo>
                  <a:pt x="90" y="182"/>
                  <a:pt x="90" y="182"/>
                  <a:pt x="91" y="182"/>
                </a:cubicBezTo>
                <a:cubicBezTo>
                  <a:pt x="91" y="182"/>
                  <a:pt x="91" y="183"/>
                  <a:pt x="91" y="183"/>
                </a:cubicBezTo>
                <a:cubicBezTo>
                  <a:pt x="91" y="183"/>
                  <a:pt x="91" y="183"/>
                  <a:pt x="92" y="183"/>
                </a:cubicBezTo>
                <a:cubicBezTo>
                  <a:pt x="92" y="183"/>
                  <a:pt x="92" y="183"/>
                  <a:pt x="92" y="183"/>
                </a:cubicBezTo>
                <a:cubicBezTo>
                  <a:pt x="92" y="183"/>
                  <a:pt x="93" y="183"/>
                  <a:pt x="94" y="183"/>
                </a:cubicBezTo>
                <a:cubicBezTo>
                  <a:pt x="93" y="183"/>
                  <a:pt x="92" y="181"/>
                  <a:pt x="91" y="181"/>
                </a:cubicBezTo>
                <a:cubicBezTo>
                  <a:pt x="91" y="181"/>
                  <a:pt x="90" y="180"/>
                  <a:pt x="91" y="180"/>
                </a:cubicBezTo>
                <a:cubicBezTo>
                  <a:pt x="91" y="181"/>
                  <a:pt x="91" y="181"/>
                  <a:pt x="92" y="181"/>
                </a:cubicBezTo>
                <a:cubicBezTo>
                  <a:pt x="92" y="181"/>
                  <a:pt x="92" y="181"/>
                  <a:pt x="92" y="181"/>
                </a:cubicBezTo>
                <a:cubicBezTo>
                  <a:pt x="94" y="182"/>
                  <a:pt x="93" y="182"/>
                  <a:pt x="94" y="183"/>
                </a:cubicBezTo>
                <a:cubicBezTo>
                  <a:pt x="95" y="183"/>
                  <a:pt x="95" y="182"/>
                  <a:pt x="95" y="182"/>
                </a:cubicBezTo>
                <a:cubicBezTo>
                  <a:pt x="95" y="182"/>
                  <a:pt x="95" y="182"/>
                  <a:pt x="96" y="182"/>
                </a:cubicBezTo>
                <a:cubicBezTo>
                  <a:pt x="96" y="182"/>
                  <a:pt x="96" y="182"/>
                  <a:pt x="96" y="182"/>
                </a:cubicBezTo>
                <a:cubicBezTo>
                  <a:pt x="97" y="182"/>
                  <a:pt x="98" y="182"/>
                  <a:pt x="99" y="183"/>
                </a:cubicBezTo>
                <a:cubicBezTo>
                  <a:pt x="99" y="183"/>
                  <a:pt x="98" y="183"/>
                  <a:pt x="99" y="183"/>
                </a:cubicBezTo>
                <a:cubicBezTo>
                  <a:pt x="97" y="184"/>
                  <a:pt x="96" y="183"/>
                  <a:pt x="94" y="183"/>
                </a:cubicBezTo>
                <a:cubicBezTo>
                  <a:pt x="94" y="183"/>
                  <a:pt x="94" y="183"/>
                  <a:pt x="95" y="183"/>
                </a:cubicBezTo>
                <a:cubicBezTo>
                  <a:pt x="95" y="183"/>
                  <a:pt x="95" y="183"/>
                  <a:pt x="95" y="183"/>
                </a:cubicBezTo>
                <a:cubicBezTo>
                  <a:pt x="95" y="183"/>
                  <a:pt x="95" y="184"/>
                  <a:pt x="95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5" y="184"/>
                  <a:pt x="95" y="184"/>
                  <a:pt x="95" y="184"/>
                </a:cubicBezTo>
                <a:cubicBezTo>
                  <a:pt x="95" y="185"/>
                  <a:pt x="97" y="185"/>
                  <a:pt x="97" y="185"/>
                </a:cubicBezTo>
                <a:cubicBezTo>
                  <a:pt x="97" y="185"/>
                  <a:pt x="97" y="185"/>
                  <a:pt x="97" y="185"/>
                </a:cubicBezTo>
                <a:cubicBezTo>
                  <a:pt x="97" y="185"/>
                  <a:pt x="97" y="184"/>
                  <a:pt x="97" y="184"/>
                </a:cubicBezTo>
                <a:cubicBezTo>
                  <a:pt x="98" y="185"/>
                  <a:pt x="98" y="185"/>
                  <a:pt x="98" y="185"/>
                </a:cubicBezTo>
                <a:cubicBezTo>
                  <a:pt x="99" y="185"/>
                  <a:pt x="98" y="185"/>
                  <a:pt x="98" y="185"/>
                </a:cubicBezTo>
                <a:cubicBezTo>
                  <a:pt x="99" y="185"/>
                  <a:pt x="99" y="185"/>
                  <a:pt x="99" y="185"/>
                </a:cubicBezTo>
                <a:cubicBezTo>
                  <a:pt x="99" y="185"/>
                  <a:pt x="99" y="186"/>
                  <a:pt x="100" y="186"/>
                </a:cubicBezTo>
                <a:cubicBezTo>
                  <a:pt x="102" y="185"/>
                  <a:pt x="103" y="186"/>
                  <a:pt x="105" y="185"/>
                </a:cubicBezTo>
                <a:cubicBezTo>
                  <a:pt x="105" y="186"/>
                  <a:pt x="106" y="186"/>
                  <a:pt x="106" y="186"/>
                </a:cubicBezTo>
                <a:cubicBezTo>
                  <a:pt x="106" y="185"/>
                  <a:pt x="106" y="185"/>
                  <a:pt x="106" y="185"/>
                </a:cubicBezTo>
                <a:cubicBezTo>
                  <a:pt x="105" y="185"/>
                  <a:pt x="103" y="185"/>
                  <a:pt x="102" y="185"/>
                </a:cubicBezTo>
                <a:cubicBezTo>
                  <a:pt x="103" y="185"/>
                  <a:pt x="103" y="184"/>
                  <a:pt x="104" y="185"/>
                </a:cubicBezTo>
                <a:cubicBezTo>
                  <a:pt x="104" y="184"/>
                  <a:pt x="104" y="184"/>
                  <a:pt x="104" y="184"/>
                </a:cubicBezTo>
                <a:cubicBezTo>
                  <a:pt x="106" y="184"/>
                  <a:pt x="109" y="183"/>
                  <a:pt x="111" y="183"/>
                </a:cubicBezTo>
                <a:cubicBezTo>
                  <a:pt x="111" y="184"/>
                  <a:pt x="111" y="183"/>
                  <a:pt x="111" y="183"/>
                </a:cubicBezTo>
                <a:cubicBezTo>
                  <a:pt x="110" y="184"/>
                  <a:pt x="109" y="184"/>
                  <a:pt x="108" y="183"/>
                </a:cubicBezTo>
                <a:cubicBezTo>
                  <a:pt x="107" y="184"/>
                  <a:pt x="105" y="184"/>
                  <a:pt x="103" y="184"/>
                </a:cubicBezTo>
                <a:cubicBezTo>
                  <a:pt x="103" y="183"/>
                  <a:pt x="101" y="183"/>
                  <a:pt x="102" y="183"/>
                </a:cubicBezTo>
                <a:cubicBezTo>
                  <a:pt x="101" y="183"/>
                  <a:pt x="100" y="183"/>
                  <a:pt x="100" y="182"/>
                </a:cubicBezTo>
                <a:cubicBezTo>
                  <a:pt x="100" y="182"/>
                  <a:pt x="100" y="182"/>
                  <a:pt x="101" y="182"/>
                </a:cubicBezTo>
                <a:cubicBezTo>
                  <a:pt x="100" y="182"/>
                  <a:pt x="100" y="182"/>
                  <a:pt x="99" y="182"/>
                </a:cubicBezTo>
                <a:cubicBezTo>
                  <a:pt x="99" y="181"/>
                  <a:pt x="100" y="181"/>
                  <a:pt x="99" y="181"/>
                </a:cubicBezTo>
                <a:cubicBezTo>
                  <a:pt x="98" y="181"/>
                  <a:pt x="96" y="181"/>
                  <a:pt x="94" y="180"/>
                </a:cubicBezTo>
                <a:cubicBezTo>
                  <a:pt x="95" y="179"/>
                  <a:pt x="96" y="180"/>
                  <a:pt x="97" y="180"/>
                </a:cubicBezTo>
                <a:cubicBezTo>
                  <a:pt x="96" y="180"/>
                  <a:pt x="97" y="180"/>
                  <a:pt x="97" y="180"/>
                </a:cubicBezTo>
                <a:cubicBezTo>
                  <a:pt x="97" y="180"/>
                  <a:pt x="97" y="179"/>
                  <a:pt x="97" y="179"/>
                </a:cubicBezTo>
                <a:cubicBezTo>
                  <a:pt x="98" y="179"/>
                  <a:pt x="98" y="179"/>
                  <a:pt x="98" y="180"/>
                </a:cubicBezTo>
                <a:cubicBezTo>
                  <a:pt x="98" y="180"/>
                  <a:pt x="99" y="180"/>
                  <a:pt x="99" y="179"/>
                </a:cubicBezTo>
                <a:cubicBezTo>
                  <a:pt x="98" y="180"/>
                  <a:pt x="99" y="179"/>
                  <a:pt x="98" y="179"/>
                </a:cubicBezTo>
                <a:cubicBezTo>
                  <a:pt x="98" y="179"/>
                  <a:pt x="98" y="179"/>
                  <a:pt x="98" y="179"/>
                </a:cubicBezTo>
                <a:cubicBezTo>
                  <a:pt x="98" y="178"/>
                  <a:pt x="97" y="179"/>
                  <a:pt x="96" y="179"/>
                </a:cubicBezTo>
                <a:cubicBezTo>
                  <a:pt x="96" y="179"/>
                  <a:pt x="94" y="179"/>
                  <a:pt x="93" y="178"/>
                </a:cubicBezTo>
                <a:cubicBezTo>
                  <a:pt x="94" y="178"/>
                  <a:pt x="94" y="178"/>
                  <a:pt x="95" y="178"/>
                </a:cubicBezTo>
                <a:cubicBezTo>
                  <a:pt x="95" y="178"/>
                  <a:pt x="95" y="178"/>
                  <a:pt x="96" y="178"/>
                </a:cubicBezTo>
                <a:cubicBezTo>
                  <a:pt x="96" y="178"/>
                  <a:pt x="96" y="178"/>
                  <a:pt x="96" y="178"/>
                </a:cubicBezTo>
                <a:cubicBezTo>
                  <a:pt x="96" y="178"/>
                  <a:pt x="97" y="178"/>
                  <a:pt x="97" y="178"/>
                </a:cubicBezTo>
                <a:cubicBezTo>
                  <a:pt x="97" y="178"/>
                  <a:pt x="96" y="178"/>
                  <a:pt x="97" y="179"/>
                </a:cubicBezTo>
                <a:cubicBezTo>
                  <a:pt x="98" y="178"/>
                  <a:pt x="99" y="178"/>
                  <a:pt x="100" y="178"/>
                </a:cubicBezTo>
                <a:cubicBezTo>
                  <a:pt x="100" y="178"/>
                  <a:pt x="100" y="177"/>
                  <a:pt x="99" y="177"/>
                </a:cubicBezTo>
                <a:cubicBezTo>
                  <a:pt x="101" y="177"/>
                  <a:pt x="103" y="177"/>
                  <a:pt x="103" y="177"/>
                </a:cubicBezTo>
                <a:cubicBezTo>
                  <a:pt x="104" y="177"/>
                  <a:pt x="105" y="177"/>
                  <a:pt x="105" y="177"/>
                </a:cubicBezTo>
                <a:cubicBezTo>
                  <a:pt x="105" y="177"/>
                  <a:pt x="104" y="177"/>
                  <a:pt x="104" y="177"/>
                </a:cubicBezTo>
                <a:cubicBezTo>
                  <a:pt x="105" y="176"/>
                  <a:pt x="105" y="176"/>
                  <a:pt x="105" y="176"/>
                </a:cubicBezTo>
                <a:cubicBezTo>
                  <a:pt x="106" y="176"/>
                  <a:pt x="107" y="176"/>
                  <a:pt x="107" y="176"/>
                </a:cubicBezTo>
                <a:cubicBezTo>
                  <a:pt x="107" y="176"/>
                  <a:pt x="106" y="176"/>
                  <a:pt x="106" y="176"/>
                </a:cubicBezTo>
                <a:cubicBezTo>
                  <a:pt x="108" y="177"/>
                  <a:pt x="111" y="176"/>
                  <a:pt x="113" y="176"/>
                </a:cubicBezTo>
                <a:cubicBezTo>
                  <a:pt x="113" y="176"/>
                  <a:pt x="112" y="176"/>
                  <a:pt x="112" y="177"/>
                </a:cubicBezTo>
                <a:cubicBezTo>
                  <a:pt x="112" y="177"/>
                  <a:pt x="113" y="176"/>
                  <a:pt x="114" y="176"/>
                </a:cubicBezTo>
                <a:cubicBezTo>
                  <a:pt x="115" y="177"/>
                  <a:pt x="114" y="177"/>
                  <a:pt x="114" y="177"/>
                </a:cubicBezTo>
                <a:cubicBezTo>
                  <a:pt x="113" y="176"/>
                  <a:pt x="111" y="177"/>
                  <a:pt x="112" y="176"/>
                </a:cubicBezTo>
                <a:cubicBezTo>
                  <a:pt x="111" y="177"/>
                  <a:pt x="110" y="177"/>
                  <a:pt x="109" y="177"/>
                </a:cubicBezTo>
                <a:cubicBezTo>
                  <a:pt x="109" y="177"/>
                  <a:pt x="109" y="177"/>
                  <a:pt x="108" y="177"/>
                </a:cubicBezTo>
                <a:cubicBezTo>
                  <a:pt x="108" y="177"/>
                  <a:pt x="109" y="177"/>
                  <a:pt x="109" y="177"/>
                </a:cubicBezTo>
                <a:cubicBezTo>
                  <a:pt x="108" y="178"/>
                  <a:pt x="105" y="177"/>
                  <a:pt x="103" y="178"/>
                </a:cubicBezTo>
                <a:cubicBezTo>
                  <a:pt x="103" y="178"/>
                  <a:pt x="103" y="178"/>
                  <a:pt x="103" y="177"/>
                </a:cubicBezTo>
                <a:cubicBezTo>
                  <a:pt x="103" y="178"/>
                  <a:pt x="102" y="178"/>
                  <a:pt x="102" y="178"/>
                </a:cubicBezTo>
                <a:cubicBezTo>
                  <a:pt x="103" y="178"/>
                  <a:pt x="103" y="178"/>
                  <a:pt x="103" y="178"/>
                </a:cubicBezTo>
                <a:cubicBezTo>
                  <a:pt x="103" y="178"/>
                  <a:pt x="104" y="178"/>
                  <a:pt x="104" y="178"/>
                </a:cubicBezTo>
                <a:cubicBezTo>
                  <a:pt x="104" y="178"/>
                  <a:pt x="104" y="178"/>
                  <a:pt x="104" y="179"/>
                </a:cubicBezTo>
                <a:cubicBezTo>
                  <a:pt x="104" y="179"/>
                  <a:pt x="104" y="179"/>
                  <a:pt x="104" y="179"/>
                </a:cubicBezTo>
                <a:cubicBezTo>
                  <a:pt x="104" y="179"/>
                  <a:pt x="104" y="179"/>
                  <a:pt x="104" y="179"/>
                </a:cubicBezTo>
                <a:cubicBezTo>
                  <a:pt x="105" y="179"/>
                  <a:pt x="106" y="178"/>
                  <a:pt x="106" y="179"/>
                </a:cubicBezTo>
                <a:cubicBezTo>
                  <a:pt x="105" y="178"/>
                  <a:pt x="106" y="179"/>
                  <a:pt x="105" y="179"/>
                </a:cubicBezTo>
                <a:cubicBezTo>
                  <a:pt x="105" y="179"/>
                  <a:pt x="103" y="179"/>
                  <a:pt x="103" y="179"/>
                </a:cubicBezTo>
                <a:cubicBezTo>
                  <a:pt x="104" y="179"/>
                  <a:pt x="104" y="180"/>
                  <a:pt x="105" y="180"/>
                </a:cubicBezTo>
                <a:cubicBezTo>
                  <a:pt x="104" y="180"/>
                  <a:pt x="104" y="180"/>
                  <a:pt x="104" y="180"/>
                </a:cubicBezTo>
                <a:cubicBezTo>
                  <a:pt x="104" y="181"/>
                  <a:pt x="104" y="181"/>
                  <a:pt x="105" y="181"/>
                </a:cubicBezTo>
                <a:cubicBezTo>
                  <a:pt x="104" y="181"/>
                  <a:pt x="105" y="181"/>
                  <a:pt x="104" y="181"/>
                </a:cubicBezTo>
                <a:cubicBezTo>
                  <a:pt x="105" y="182"/>
                  <a:pt x="106" y="181"/>
                  <a:pt x="105" y="182"/>
                </a:cubicBezTo>
                <a:cubicBezTo>
                  <a:pt x="106" y="182"/>
                  <a:pt x="107" y="182"/>
                  <a:pt x="107" y="182"/>
                </a:cubicBezTo>
                <a:cubicBezTo>
                  <a:pt x="107" y="182"/>
                  <a:pt x="105" y="182"/>
                  <a:pt x="105" y="183"/>
                </a:cubicBezTo>
                <a:cubicBezTo>
                  <a:pt x="109" y="181"/>
                  <a:pt x="111" y="184"/>
                  <a:pt x="114" y="182"/>
                </a:cubicBezTo>
                <a:cubicBezTo>
                  <a:pt x="114" y="183"/>
                  <a:pt x="115" y="182"/>
                  <a:pt x="115" y="182"/>
                </a:cubicBezTo>
                <a:cubicBezTo>
                  <a:pt x="115" y="183"/>
                  <a:pt x="114" y="183"/>
                  <a:pt x="114" y="184"/>
                </a:cubicBezTo>
                <a:cubicBezTo>
                  <a:pt x="113" y="184"/>
                  <a:pt x="113" y="184"/>
                  <a:pt x="113" y="184"/>
                </a:cubicBezTo>
                <a:cubicBezTo>
                  <a:pt x="112" y="184"/>
                  <a:pt x="113" y="184"/>
                  <a:pt x="112" y="184"/>
                </a:cubicBezTo>
                <a:cubicBezTo>
                  <a:pt x="112" y="184"/>
                  <a:pt x="112" y="184"/>
                  <a:pt x="112" y="184"/>
                </a:cubicBezTo>
                <a:cubicBezTo>
                  <a:pt x="112" y="184"/>
                  <a:pt x="111" y="184"/>
                  <a:pt x="110" y="184"/>
                </a:cubicBezTo>
                <a:cubicBezTo>
                  <a:pt x="109" y="185"/>
                  <a:pt x="109" y="185"/>
                  <a:pt x="109" y="185"/>
                </a:cubicBezTo>
                <a:cubicBezTo>
                  <a:pt x="111" y="185"/>
                  <a:pt x="111" y="185"/>
                  <a:pt x="113" y="184"/>
                </a:cubicBezTo>
                <a:cubicBezTo>
                  <a:pt x="112" y="185"/>
                  <a:pt x="114" y="185"/>
                  <a:pt x="114" y="185"/>
                </a:cubicBezTo>
                <a:cubicBezTo>
                  <a:pt x="114" y="185"/>
                  <a:pt x="113" y="185"/>
                  <a:pt x="113" y="185"/>
                </a:cubicBezTo>
                <a:cubicBezTo>
                  <a:pt x="113" y="185"/>
                  <a:pt x="113" y="184"/>
                  <a:pt x="113" y="184"/>
                </a:cubicBezTo>
                <a:cubicBezTo>
                  <a:pt x="114" y="184"/>
                  <a:pt x="114" y="184"/>
                  <a:pt x="115" y="184"/>
                </a:cubicBezTo>
                <a:cubicBezTo>
                  <a:pt x="114" y="184"/>
                  <a:pt x="114" y="184"/>
                  <a:pt x="114" y="185"/>
                </a:cubicBezTo>
                <a:cubicBezTo>
                  <a:pt x="115" y="184"/>
                  <a:pt x="114" y="185"/>
                  <a:pt x="115" y="185"/>
                </a:cubicBezTo>
                <a:cubicBezTo>
                  <a:pt x="115" y="184"/>
                  <a:pt x="117" y="184"/>
                  <a:pt x="117" y="184"/>
                </a:cubicBezTo>
                <a:cubicBezTo>
                  <a:pt x="117" y="184"/>
                  <a:pt x="117" y="184"/>
                  <a:pt x="117" y="184"/>
                </a:cubicBezTo>
                <a:cubicBezTo>
                  <a:pt x="116" y="184"/>
                  <a:pt x="116" y="185"/>
                  <a:pt x="116" y="185"/>
                </a:cubicBezTo>
                <a:cubicBezTo>
                  <a:pt x="118" y="185"/>
                  <a:pt x="118" y="183"/>
                  <a:pt x="119" y="183"/>
                </a:cubicBezTo>
                <a:cubicBezTo>
                  <a:pt x="119" y="183"/>
                  <a:pt x="119" y="183"/>
                  <a:pt x="119" y="183"/>
                </a:cubicBezTo>
                <a:cubicBezTo>
                  <a:pt x="119" y="183"/>
                  <a:pt x="120" y="182"/>
                  <a:pt x="121" y="182"/>
                </a:cubicBezTo>
                <a:cubicBezTo>
                  <a:pt x="120" y="182"/>
                  <a:pt x="120" y="182"/>
                  <a:pt x="120" y="182"/>
                </a:cubicBezTo>
                <a:cubicBezTo>
                  <a:pt x="122" y="181"/>
                  <a:pt x="124" y="180"/>
                  <a:pt x="125" y="180"/>
                </a:cubicBezTo>
                <a:cubicBezTo>
                  <a:pt x="125" y="180"/>
                  <a:pt x="125" y="181"/>
                  <a:pt x="125" y="180"/>
                </a:cubicBezTo>
                <a:cubicBezTo>
                  <a:pt x="125" y="180"/>
                  <a:pt x="127" y="180"/>
                  <a:pt x="128" y="179"/>
                </a:cubicBezTo>
                <a:cubicBezTo>
                  <a:pt x="128" y="179"/>
                  <a:pt x="127" y="179"/>
                  <a:pt x="127" y="179"/>
                </a:cubicBezTo>
                <a:cubicBezTo>
                  <a:pt x="128" y="179"/>
                  <a:pt x="127" y="178"/>
                  <a:pt x="128" y="178"/>
                </a:cubicBezTo>
                <a:cubicBezTo>
                  <a:pt x="129" y="178"/>
                  <a:pt x="131" y="176"/>
                  <a:pt x="132" y="176"/>
                </a:cubicBezTo>
                <a:cubicBezTo>
                  <a:pt x="131" y="176"/>
                  <a:pt x="131" y="176"/>
                  <a:pt x="130" y="176"/>
                </a:cubicBezTo>
                <a:cubicBezTo>
                  <a:pt x="131" y="176"/>
                  <a:pt x="130" y="175"/>
                  <a:pt x="130" y="175"/>
                </a:cubicBezTo>
                <a:cubicBezTo>
                  <a:pt x="131" y="175"/>
                  <a:pt x="132" y="174"/>
                  <a:pt x="132" y="174"/>
                </a:cubicBezTo>
                <a:cubicBezTo>
                  <a:pt x="131" y="174"/>
                  <a:pt x="131" y="174"/>
                  <a:pt x="132" y="174"/>
                </a:cubicBezTo>
                <a:cubicBezTo>
                  <a:pt x="130" y="174"/>
                  <a:pt x="129" y="175"/>
                  <a:pt x="127" y="176"/>
                </a:cubicBezTo>
                <a:cubicBezTo>
                  <a:pt x="127" y="176"/>
                  <a:pt x="127" y="176"/>
                  <a:pt x="127" y="177"/>
                </a:cubicBezTo>
                <a:cubicBezTo>
                  <a:pt x="127" y="176"/>
                  <a:pt x="126" y="177"/>
                  <a:pt x="126" y="177"/>
                </a:cubicBezTo>
                <a:cubicBezTo>
                  <a:pt x="126" y="177"/>
                  <a:pt x="127" y="176"/>
                  <a:pt x="127" y="176"/>
                </a:cubicBezTo>
                <a:cubicBezTo>
                  <a:pt x="126" y="176"/>
                  <a:pt x="125" y="177"/>
                  <a:pt x="125" y="177"/>
                </a:cubicBezTo>
                <a:cubicBezTo>
                  <a:pt x="124" y="177"/>
                  <a:pt x="124" y="177"/>
                  <a:pt x="124" y="177"/>
                </a:cubicBezTo>
                <a:cubicBezTo>
                  <a:pt x="124" y="178"/>
                  <a:pt x="121" y="179"/>
                  <a:pt x="122" y="178"/>
                </a:cubicBezTo>
                <a:cubicBezTo>
                  <a:pt x="121" y="178"/>
                  <a:pt x="120" y="179"/>
                  <a:pt x="119" y="178"/>
                </a:cubicBezTo>
                <a:cubicBezTo>
                  <a:pt x="121" y="178"/>
                  <a:pt x="122" y="177"/>
                  <a:pt x="122" y="177"/>
                </a:cubicBezTo>
                <a:cubicBezTo>
                  <a:pt x="122" y="177"/>
                  <a:pt x="122" y="177"/>
                  <a:pt x="121" y="177"/>
                </a:cubicBezTo>
                <a:cubicBezTo>
                  <a:pt x="122" y="177"/>
                  <a:pt x="121" y="177"/>
                  <a:pt x="121" y="177"/>
                </a:cubicBezTo>
                <a:cubicBezTo>
                  <a:pt x="121" y="177"/>
                  <a:pt x="120" y="178"/>
                  <a:pt x="120" y="178"/>
                </a:cubicBezTo>
                <a:cubicBezTo>
                  <a:pt x="120" y="177"/>
                  <a:pt x="119" y="177"/>
                  <a:pt x="119" y="177"/>
                </a:cubicBezTo>
                <a:cubicBezTo>
                  <a:pt x="120" y="177"/>
                  <a:pt x="121" y="177"/>
                  <a:pt x="122" y="176"/>
                </a:cubicBezTo>
                <a:cubicBezTo>
                  <a:pt x="122" y="176"/>
                  <a:pt x="121" y="177"/>
                  <a:pt x="120" y="176"/>
                </a:cubicBezTo>
                <a:cubicBezTo>
                  <a:pt x="120" y="176"/>
                  <a:pt x="121" y="176"/>
                  <a:pt x="121" y="176"/>
                </a:cubicBezTo>
                <a:cubicBezTo>
                  <a:pt x="121" y="176"/>
                  <a:pt x="120" y="177"/>
                  <a:pt x="119" y="176"/>
                </a:cubicBezTo>
                <a:cubicBezTo>
                  <a:pt x="120" y="176"/>
                  <a:pt x="121" y="176"/>
                  <a:pt x="120" y="175"/>
                </a:cubicBezTo>
                <a:cubicBezTo>
                  <a:pt x="121" y="175"/>
                  <a:pt x="122" y="175"/>
                  <a:pt x="122" y="175"/>
                </a:cubicBezTo>
                <a:cubicBezTo>
                  <a:pt x="122" y="175"/>
                  <a:pt x="123" y="174"/>
                  <a:pt x="123" y="174"/>
                </a:cubicBezTo>
                <a:cubicBezTo>
                  <a:pt x="122" y="174"/>
                  <a:pt x="121" y="175"/>
                  <a:pt x="120" y="175"/>
                </a:cubicBezTo>
                <a:cubicBezTo>
                  <a:pt x="119" y="176"/>
                  <a:pt x="118" y="176"/>
                  <a:pt x="117" y="176"/>
                </a:cubicBezTo>
                <a:cubicBezTo>
                  <a:pt x="117" y="176"/>
                  <a:pt x="118" y="175"/>
                  <a:pt x="118" y="175"/>
                </a:cubicBezTo>
                <a:cubicBezTo>
                  <a:pt x="117" y="175"/>
                  <a:pt x="117" y="176"/>
                  <a:pt x="116" y="176"/>
                </a:cubicBezTo>
                <a:cubicBezTo>
                  <a:pt x="116" y="176"/>
                  <a:pt x="116" y="176"/>
                  <a:pt x="116" y="175"/>
                </a:cubicBezTo>
                <a:cubicBezTo>
                  <a:pt x="116" y="176"/>
                  <a:pt x="116" y="176"/>
                  <a:pt x="115" y="176"/>
                </a:cubicBezTo>
                <a:cubicBezTo>
                  <a:pt x="115" y="176"/>
                  <a:pt x="114" y="176"/>
                  <a:pt x="115" y="175"/>
                </a:cubicBezTo>
                <a:cubicBezTo>
                  <a:pt x="117" y="175"/>
                  <a:pt x="119" y="174"/>
                  <a:pt x="122" y="174"/>
                </a:cubicBezTo>
                <a:cubicBezTo>
                  <a:pt x="120" y="174"/>
                  <a:pt x="118" y="174"/>
                  <a:pt x="118" y="175"/>
                </a:cubicBezTo>
                <a:cubicBezTo>
                  <a:pt x="119" y="175"/>
                  <a:pt x="119" y="175"/>
                  <a:pt x="120" y="175"/>
                </a:cubicBezTo>
                <a:cubicBezTo>
                  <a:pt x="120" y="174"/>
                  <a:pt x="121" y="175"/>
                  <a:pt x="121" y="174"/>
                </a:cubicBezTo>
                <a:cubicBezTo>
                  <a:pt x="121" y="175"/>
                  <a:pt x="121" y="174"/>
                  <a:pt x="121" y="174"/>
                </a:cubicBezTo>
                <a:cubicBezTo>
                  <a:pt x="122" y="174"/>
                  <a:pt x="122" y="174"/>
                  <a:pt x="123" y="174"/>
                </a:cubicBezTo>
                <a:cubicBezTo>
                  <a:pt x="122" y="173"/>
                  <a:pt x="124" y="172"/>
                  <a:pt x="124" y="172"/>
                </a:cubicBezTo>
                <a:cubicBezTo>
                  <a:pt x="123" y="173"/>
                  <a:pt x="120" y="173"/>
                  <a:pt x="119" y="174"/>
                </a:cubicBezTo>
                <a:cubicBezTo>
                  <a:pt x="118" y="174"/>
                  <a:pt x="119" y="174"/>
                  <a:pt x="119" y="174"/>
                </a:cubicBezTo>
                <a:cubicBezTo>
                  <a:pt x="118" y="174"/>
                  <a:pt x="118" y="174"/>
                  <a:pt x="118" y="174"/>
                </a:cubicBezTo>
                <a:cubicBezTo>
                  <a:pt x="118" y="173"/>
                  <a:pt x="118" y="174"/>
                  <a:pt x="117" y="173"/>
                </a:cubicBezTo>
                <a:cubicBezTo>
                  <a:pt x="118" y="173"/>
                  <a:pt x="118" y="174"/>
                  <a:pt x="119" y="173"/>
                </a:cubicBezTo>
                <a:cubicBezTo>
                  <a:pt x="119" y="173"/>
                  <a:pt x="119" y="172"/>
                  <a:pt x="120" y="172"/>
                </a:cubicBezTo>
                <a:cubicBezTo>
                  <a:pt x="120" y="173"/>
                  <a:pt x="120" y="173"/>
                  <a:pt x="120" y="173"/>
                </a:cubicBezTo>
                <a:cubicBezTo>
                  <a:pt x="120" y="173"/>
                  <a:pt x="120" y="173"/>
                  <a:pt x="120" y="173"/>
                </a:cubicBezTo>
                <a:cubicBezTo>
                  <a:pt x="120" y="172"/>
                  <a:pt x="120" y="172"/>
                  <a:pt x="120" y="172"/>
                </a:cubicBezTo>
                <a:cubicBezTo>
                  <a:pt x="121" y="173"/>
                  <a:pt x="121" y="173"/>
                  <a:pt x="122" y="172"/>
                </a:cubicBezTo>
                <a:cubicBezTo>
                  <a:pt x="122" y="172"/>
                  <a:pt x="122" y="172"/>
                  <a:pt x="122" y="172"/>
                </a:cubicBezTo>
                <a:cubicBezTo>
                  <a:pt x="123" y="172"/>
                  <a:pt x="124" y="172"/>
                  <a:pt x="125" y="171"/>
                </a:cubicBezTo>
                <a:cubicBezTo>
                  <a:pt x="125" y="171"/>
                  <a:pt x="126" y="171"/>
                  <a:pt x="126" y="171"/>
                </a:cubicBezTo>
                <a:cubicBezTo>
                  <a:pt x="126" y="171"/>
                  <a:pt x="128" y="170"/>
                  <a:pt x="128" y="170"/>
                </a:cubicBezTo>
                <a:cubicBezTo>
                  <a:pt x="128" y="170"/>
                  <a:pt x="128" y="170"/>
                  <a:pt x="128" y="170"/>
                </a:cubicBezTo>
                <a:cubicBezTo>
                  <a:pt x="128" y="169"/>
                  <a:pt x="126" y="171"/>
                  <a:pt x="125" y="170"/>
                </a:cubicBezTo>
                <a:cubicBezTo>
                  <a:pt x="126" y="170"/>
                  <a:pt x="125" y="170"/>
                  <a:pt x="125" y="170"/>
                </a:cubicBezTo>
                <a:cubicBezTo>
                  <a:pt x="126" y="169"/>
                  <a:pt x="128" y="169"/>
                  <a:pt x="128" y="169"/>
                </a:cubicBezTo>
                <a:cubicBezTo>
                  <a:pt x="128" y="168"/>
                  <a:pt x="130" y="168"/>
                  <a:pt x="129" y="168"/>
                </a:cubicBezTo>
                <a:cubicBezTo>
                  <a:pt x="129" y="168"/>
                  <a:pt x="129" y="168"/>
                  <a:pt x="129" y="168"/>
                </a:cubicBezTo>
                <a:cubicBezTo>
                  <a:pt x="129" y="168"/>
                  <a:pt x="128" y="168"/>
                  <a:pt x="128" y="168"/>
                </a:cubicBezTo>
                <a:cubicBezTo>
                  <a:pt x="127" y="168"/>
                  <a:pt x="129" y="168"/>
                  <a:pt x="128" y="168"/>
                </a:cubicBezTo>
                <a:cubicBezTo>
                  <a:pt x="127" y="168"/>
                  <a:pt x="127" y="168"/>
                  <a:pt x="127" y="169"/>
                </a:cubicBezTo>
                <a:cubicBezTo>
                  <a:pt x="127" y="169"/>
                  <a:pt x="126" y="168"/>
                  <a:pt x="126" y="169"/>
                </a:cubicBezTo>
                <a:cubicBezTo>
                  <a:pt x="126" y="169"/>
                  <a:pt x="126" y="169"/>
                  <a:pt x="126" y="169"/>
                </a:cubicBezTo>
                <a:cubicBezTo>
                  <a:pt x="125" y="168"/>
                  <a:pt x="123" y="170"/>
                  <a:pt x="122" y="170"/>
                </a:cubicBezTo>
                <a:cubicBezTo>
                  <a:pt x="124" y="169"/>
                  <a:pt x="126" y="168"/>
                  <a:pt x="128" y="167"/>
                </a:cubicBezTo>
                <a:cubicBezTo>
                  <a:pt x="128" y="167"/>
                  <a:pt x="128" y="166"/>
                  <a:pt x="128" y="166"/>
                </a:cubicBezTo>
                <a:cubicBezTo>
                  <a:pt x="129" y="166"/>
                  <a:pt x="129" y="166"/>
                  <a:pt x="129" y="166"/>
                </a:cubicBezTo>
                <a:cubicBezTo>
                  <a:pt x="129" y="166"/>
                  <a:pt x="129" y="166"/>
                  <a:pt x="129" y="166"/>
                </a:cubicBezTo>
                <a:cubicBezTo>
                  <a:pt x="130" y="166"/>
                  <a:pt x="130" y="166"/>
                  <a:pt x="131" y="166"/>
                </a:cubicBezTo>
                <a:cubicBezTo>
                  <a:pt x="132" y="165"/>
                  <a:pt x="135" y="163"/>
                  <a:pt x="137" y="162"/>
                </a:cubicBezTo>
                <a:cubicBezTo>
                  <a:pt x="137" y="162"/>
                  <a:pt x="140" y="159"/>
                  <a:pt x="142" y="159"/>
                </a:cubicBezTo>
                <a:cubicBezTo>
                  <a:pt x="141" y="159"/>
                  <a:pt x="141" y="159"/>
                  <a:pt x="141" y="159"/>
                </a:cubicBezTo>
                <a:cubicBezTo>
                  <a:pt x="142" y="158"/>
                  <a:pt x="145" y="156"/>
                  <a:pt x="145" y="156"/>
                </a:cubicBezTo>
                <a:cubicBezTo>
                  <a:pt x="145" y="156"/>
                  <a:pt x="145" y="156"/>
                  <a:pt x="145" y="156"/>
                </a:cubicBezTo>
                <a:cubicBezTo>
                  <a:pt x="145" y="156"/>
                  <a:pt x="146" y="156"/>
                  <a:pt x="146" y="156"/>
                </a:cubicBezTo>
                <a:cubicBezTo>
                  <a:pt x="146" y="154"/>
                  <a:pt x="148" y="154"/>
                  <a:pt x="149" y="153"/>
                </a:cubicBezTo>
                <a:cubicBezTo>
                  <a:pt x="148" y="153"/>
                  <a:pt x="148" y="154"/>
                  <a:pt x="148" y="154"/>
                </a:cubicBezTo>
                <a:close/>
                <a:moveTo>
                  <a:pt x="108" y="176"/>
                </a:moveTo>
                <a:cubicBezTo>
                  <a:pt x="107" y="176"/>
                  <a:pt x="109" y="176"/>
                  <a:pt x="108" y="176"/>
                </a:cubicBezTo>
                <a:cubicBezTo>
                  <a:pt x="109" y="175"/>
                  <a:pt x="109" y="176"/>
                  <a:pt x="109" y="176"/>
                </a:cubicBezTo>
                <a:cubicBezTo>
                  <a:pt x="109" y="176"/>
                  <a:pt x="108" y="176"/>
                  <a:pt x="108" y="176"/>
                </a:cubicBezTo>
                <a:close/>
                <a:moveTo>
                  <a:pt x="87" y="181"/>
                </a:moveTo>
                <a:cubicBezTo>
                  <a:pt x="86" y="181"/>
                  <a:pt x="85" y="181"/>
                  <a:pt x="85" y="181"/>
                </a:cubicBezTo>
                <a:cubicBezTo>
                  <a:pt x="85" y="181"/>
                  <a:pt x="86" y="181"/>
                  <a:pt x="87" y="181"/>
                </a:cubicBezTo>
                <a:cubicBezTo>
                  <a:pt x="86" y="180"/>
                  <a:pt x="84" y="180"/>
                  <a:pt x="83" y="180"/>
                </a:cubicBezTo>
                <a:cubicBezTo>
                  <a:pt x="83" y="179"/>
                  <a:pt x="84" y="179"/>
                  <a:pt x="83" y="179"/>
                </a:cubicBezTo>
                <a:cubicBezTo>
                  <a:pt x="84" y="179"/>
                  <a:pt x="84" y="180"/>
                  <a:pt x="84" y="180"/>
                </a:cubicBezTo>
                <a:cubicBezTo>
                  <a:pt x="84" y="179"/>
                  <a:pt x="86" y="181"/>
                  <a:pt x="86" y="180"/>
                </a:cubicBezTo>
                <a:cubicBezTo>
                  <a:pt x="87" y="180"/>
                  <a:pt x="88" y="181"/>
                  <a:pt x="88" y="181"/>
                </a:cubicBezTo>
                <a:cubicBezTo>
                  <a:pt x="89" y="181"/>
                  <a:pt x="90" y="181"/>
                  <a:pt x="90" y="181"/>
                </a:cubicBezTo>
                <a:cubicBezTo>
                  <a:pt x="89" y="182"/>
                  <a:pt x="88" y="181"/>
                  <a:pt x="87" y="181"/>
                </a:cubicBezTo>
                <a:close/>
                <a:moveTo>
                  <a:pt x="101" y="188"/>
                </a:moveTo>
                <a:cubicBezTo>
                  <a:pt x="100" y="188"/>
                  <a:pt x="100" y="188"/>
                  <a:pt x="99" y="188"/>
                </a:cubicBezTo>
                <a:cubicBezTo>
                  <a:pt x="100" y="188"/>
                  <a:pt x="100" y="188"/>
                  <a:pt x="99" y="188"/>
                </a:cubicBezTo>
                <a:cubicBezTo>
                  <a:pt x="99" y="187"/>
                  <a:pt x="99" y="187"/>
                  <a:pt x="100" y="187"/>
                </a:cubicBezTo>
                <a:cubicBezTo>
                  <a:pt x="100" y="188"/>
                  <a:pt x="100" y="188"/>
                  <a:pt x="101" y="188"/>
                </a:cubicBezTo>
                <a:cubicBezTo>
                  <a:pt x="102" y="188"/>
                  <a:pt x="101" y="188"/>
                  <a:pt x="101" y="188"/>
                </a:cubicBezTo>
                <a:close/>
                <a:moveTo>
                  <a:pt x="78" y="180"/>
                </a:moveTo>
                <a:cubicBezTo>
                  <a:pt x="79" y="181"/>
                  <a:pt x="79" y="181"/>
                  <a:pt x="81" y="181"/>
                </a:cubicBezTo>
                <a:cubicBezTo>
                  <a:pt x="80" y="181"/>
                  <a:pt x="78" y="181"/>
                  <a:pt x="78" y="180"/>
                </a:cubicBezTo>
                <a:close/>
                <a:moveTo>
                  <a:pt x="41" y="139"/>
                </a:moveTo>
                <a:cubicBezTo>
                  <a:pt x="41" y="139"/>
                  <a:pt x="41" y="139"/>
                  <a:pt x="42" y="140"/>
                </a:cubicBezTo>
                <a:cubicBezTo>
                  <a:pt x="41" y="140"/>
                  <a:pt x="41" y="140"/>
                  <a:pt x="41" y="140"/>
                </a:cubicBezTo>
                <a:lnTo>
                  <a:pt x="41" y="139"/>
                </a:lnTo>
                <a:close/>
                <a:moveTo>
                  <a:pt x="37" y="134"/>
                </a:moveTo>
                <a:cubicBezTo>
                  <a:pt x="36" y="134"/>
                  <a:pt x="36" y="134"/>
                  <a:pt x="36" y="133"/>
                </a:cubicBezTo>
                <a:cubicBezTo>
                  <a:pt x="36" y="132"/>
                  <a:pt x="36" y="132"/>
                  <a:pt x="36" y="131"/>
                </a:cubicBezTo>
                <a:cubicBezTo>
                  <a:pt x="37" y="131"/>
                  <a:pt x="36" y="132"/>
                  <a:pt x="37" y="133"/>
                </a:cubicBezTo>
                <a:cubicBezTo>
                  <a:pt x="37" y="134"/>
                  <a:pt x="37" y="134"/>
                  <a:pt x="37" y="134"/>
                </a:cubicBezTo>
                <a:close/>
                <a:moveTo>
                  <a:pt x="39" y="144"/>
                </a:moveTo>
                <a:cubicBezTo>
                  <a:pt x="38" y="143"/>
                  <a:pt x="39" y="143"/>
                  <a:pt x="38" y="142"/>
                </a:cubicBezTo>
                <a:cubicBezTo>
                  <a:pt x="39" y="142"/>
                  <a:pt x="39" y="144"/>
                  <a:pt x="39" y="144"/>
                </a:cubicBezTo>
                <a:close/>
                <a:moveTo>
                  <a:pt x="53" y="174"/>
                </a:moveTo>
                <a:cubicBezTo>
                  <a:pt x="52" y="174"/>
                  <a:pt x="52" y="173"/>
                  <a:pt x="51" y="174"/>
                </a:cubicBezTo>
                <a:cubicBezTo>
                  <a:pt x="51" y="173"/>
                  <a:pt x="52" y="173"/>
                  <a:pt x="52" y="173"/>
                </a:cubicBezTo>
                <a:cubicBezTo>
                  <a:pt x="52" y="173"/>
                  <a:pt x="52" y="173"/>
                  <a:pt x="53" y="174"/>
                </a:cubicBezTo>
                <a:close/>
                <a:moveTo>
                  <a:pt x="53" y="184"/>
                </a:moveTo>
                <a:cubicBezTo>
                  <a:pt x="53" y="184"/>
                  <a:pt x="52" y="183"/>
                  <a:pt x="53" y="183"/>
                </a:cubicBezTo>
                <a:cubicBezTo>
                  <a:pt x="52" y="183"/>
                  <a:pt x="52" y="183"/>
                  <a:pt x="52" y="182"/>
                </a:cubicBezTo>
                <a:cubicBezTo>
                  <a:pt x="52" y="182"/>
                  <a:pt x="52" y="182"/>
                  <a:pt x="51" y="182"/>
                </a:cubicBezTo>
                <a:cubicBezTo>
                  <a:pt x="51" y="182"/>
                  <a:pt x="51" y="182"/>
                  <a:pt x="50" y="181"/>
                </a:cubicBezTo>
                <a:cubicBezTo>
                  <a:pt x="50" y="181"/>
                  <a:pt x="51" y="181"/>
                  <a:pt x="51" y="181"/>
                </a:cubicBezTo>
                <a:cubicBezTo>
                  <a:pt x="51" y="181"/>
                  <a:pt x="50" y="180"/>
                  <a:pt x="50" y="179"/>
                </a:cubicBezTo>
                <a:cubicBezTo>
                  <a:pt x="49" y="179"/>
                  <a:pt x="50" y="180"/>
                  <a:pt x="49" y="179"/>
                </a:cubicBezTo>
                <a:cubicBezTo>
                  <a:pt x="49" y="179"/>
                  <a:pt x="49" y="178"/>
                  <a:pt x="48" y="178"/>
                </a:cubicBezTo>
                <a:cubicBezTo>
                  <a:pt x="49" y="178"/>
                  <a:pt x="50" y="179"/>
                  <a:pt x="50" y="180"/>
                </a:cubicBezTo>
                <a:cubicBezTo>
                  <a:pt x="51" y="180"/>
                  <a:pt x="51" y="180"/>
                  <a:pt x="51" y="180"/>
                </a:cubicBezTo>
                <a:cubicBezTo>
                  <a:pt x="52" y="180"/>
                  <a:pt x="53" y="182"/>
                  <a:pt x="53" y="181"/>
                </a:cubicBezTo>
                <a:cubicBezTo>
                  <a:pt x="53" y="181"/>
                  <a:pt x="54" y="182"/>
                  <a:pt x="53" y="181"/>
                </a:cubicBezTo>
                <a:cubicBezTo>
                  <a:pt x="53" y="181"/>
                  <a:pt x="53" y="180"/>
                  <a:pt x="53" y="180"/>
                </a:cubicBezTo>
                <a:cubicBezTo>
                  <a:pt x="51" y="179"/>
                  <a:pt x="50" y="178"/>
                  <a:pt x="49" y="177"/>
                </a:cubicBezTo>
                <a:cubicBezTo>
                  <a:pt x="49" y="176"/>
                  <a:pt x="49" y="177"/>
                  <a:pt x="49" y="177"/>
                </a:cubicBezTo>
                <a:cubicBezTo>
                  <a:pt x="47" y="174"/>
                  <a:pt x="46" y="173"/>
                  <a:pt x="45" y="171"/>
                </a:cubicBezTo>
                <a:cubicBezTo>
                  <a:pt x="45" y="171"/>
                  <a:pt x="46" y="172"/>
                  <a:pt x="46" y="172"/>
                </a:cubicBezTo>
                <a:cubicBezTo>
                  <a:pt x="47" y="173"/>
                  <a:pt x="46" y="172"/>
                  <a:pt x="45" y="171"/>
                </a:cubicBezTo>
                <a:cubicBezTo>
                  <a:pt x="45" y="172"/>
                  <a:pt x="47" y="173"/>
                  <a:pt x="46" y="173"/>
                </a:cubicBezTo>
                <a:cubicBezTo>
                  <a:pt x="47" y="174"/>
                  <a:pt x="47" y="174"/>
                  <a:pt x="47" y="174"/>
                </a:cubicBezTo>
                <a:cubicBezTo>
                  <a:pt x="48" y="175"/>
                  <a:pt x="47" y="174"/>
                  <a:pt x="48" y="174"/>
                </a:cubicBezTo>
                <a:cubicBezTo>
                  <a:pt x="48" y="175"/>
                  <a:pt x="48" y="175"/>
                  <a:pt x="50" y="176"/>
                </a:cubicBezTo>
                <a:cubicBezTo>
                  <a:pt x="50" y="176"/>
                  <a:pt x="49" y="175"/>
                  <a:pt x="49" y="175"/>
                </a:cubicBezTo>
                <a:cubicBezTo>
                  <a:pt x="50" y="175"/>
                  <a:pt x="51" y="176"/>
                  <a:pt x="51" y="176"/>
                </a:cubicBezTo>
                <a:cubicBezTo>
                  <a:pt x="51" y="177"/>
                  <a:pt x="50" y="176"/>
                  <a:pt x="51" y="176"/>
                </a:cubicBezTo>
                <a:cubicBezTo>
                  <a:pt x="52" y="177"/>
                  <a:pt x="52" y="178"/>
                  <a:pt x="53" y="179"/>
                </a:cubicBezTo>
                <a:cubicBezTo>
                  <a:pt x="54" y="179"/>
                  <a:pt x="52" y="178"/>
                  <a:pt x="53" y="178"/>
                </a:cubicBezTo>
                <a:cubicBezTo>
                  <a:pt x="53" y="178"/>
                  <a:pt x="53" y="179"/>
                  <a:pt x="54" y="179"/>
                </a:cubicBezTo>
                <a:cubicBezTo>
                  <a:pt x="54" y="179"/>
                  <a:pt x="53" y="179"/>
                  <a:pt x="53" y="179"/>
                </a:cubicBezTo>
                <a:cubicBezTo>
                  <a:pt x="53" y="180"/>
                  <a:pt x="54" y="179"/>
                  <a:pt x="54" y="180"/>
                </a:cubicBezTo>
                <a:cubicBezTo>
                  <a:pt x="54" y="180"/>
                  <a:pt x="53" y="180"/>
                  <a:pt x="52" y="179"/>
                </a:cubicBezTo>
                <a:cubicBezTo>
                  <a:pt x="53" y="180"/>
                  <a:pt x="53" y="180"/>
                  <a:pt x="54" y="181"/>
                </a:cubicBezTo>
                <a:cubicBezTo>
                  <a:pt x="54" y="181"/>
                  <a:pt x="54" y="180"/>
                  <a:pt x="55" y="181"/>
                </a:cubicBezTo>
                <a:cubicBezTo>
                  <a:pt x="55" y="181"/>
                  <a:pt x="55" y="181"/>
                  <a:pt x="55" y="180"/>
                </a:cubicBezTo>
                <a:cubicBezTo>
                  <a:pt x="55" y="181"/>
                  <a:pt x="57" y="181"/>
                  <a:pt x="57" y="183"/>
                </a:cubicBezTo>
                <a:cubicBezTo>
                  <a:pt x="57" y="183"/>
                  <a:pt x="56" y="181"/>
                  <a:pt x="55" y="181"/>
                </a:cubicBezTo>
                <a:cubicBezTo>
                  <a:pt x="55" y="181"/>
                  <a:pt x="56" y="182"/>
                  <a:pt x="56" y="182"/>
                </a:cubicBezTo>
                <a:cubicBezTo>
                  <a:pt x="56" y="182"/>
                  <a:pt x="56" y="182"/>
                  <a:pt x="56" y="182"/>
                </a:cubicBezTo>
                <a:cubicBezTo>
                  <a:pt x="56" y="182"/>
                  <a:pt x="56" y="182"/>
                  <a:pt x="57" y="182"/>
                </a:cubicBezTo>
                <a:cubicBezTo>
                  <a:pt x="56" y="182"/>
                  <a:pt x="56" y="182"/>
                  <a:pt x="55" y="181"/>
                </a:cubicBezTo>
                <a:cubicBezTo>
                  <a:pt x="55" y="182"/>
                  <a:pt x="55" y="182"/>
                  <a:pt x="55" y="182"/>
                </a:cubicBezTo>
                <a:cubicBezTo>
                  <a:pt x="56" y="182"/>
                  <a:pt x="57" y="183"/>
                  <a:pt x="58" y="184"/>
                </a:cubicBezTo>
                <a:cubicBezTo>
                  <a:pt x="58" y="183"/>
                  <a:pt x="57" y="183"/>
                  <a:pt x="57" y="183"/>
                </a:cubicBezTo>
                <a:cubicBezTo>
                  <a:pt x="58" y="183"/>
                  <a:pt x="58" y="183"/>
                  <a:pt x="58" y="184"/>
                </a:cubicBezTo>
                <a:cubicBezTo>
                  <a:pt x="58" y="183"/>
                  <a:pt x="57" y="183"/>
                  <a:pt x="58" y="183"/>
                </a:cubicBezTo>
                <a:cubicBezTo>
                  <a:pt x="58" y="183"/>
                  <a:pt x="58" y="183"/>
                  <a:pt x="59" y="184"/>
                </a:cubicBezTo>
                <a:cubicBezTo>
                  <a:pt x="58" y="184"/>
                  <a:pt x="58" y="184"/>
                  <a:pt x="58" y="184"/>
                </a:cubicBezTo>
                <a:cubicBezTo>
                  <a:pt x="59" y="184"/>
                  <a:pt x="59" y="184"/>
                  <a:pt x="59" y="184"/>
                </a:cubicBezTo>
                <a:cubicBezTo>
                  <a:pt x="60" y="184"/>
                  <a:pt x="60" y="184"/>
                  <a:pt x="60" y="185"/>
                </a:cubicBezTo>
                <a:cubicBezTo>
                  <a:pt x="60" y="185"/>
                  <a:pt x="60" y="185"/>
                  <a:pt x="60" y="185"/>
                </a:cubicBezTo>
                <a:cubicBezTo>
                  <a:pt x="60" y="185"/>
                  <a:pt x="59" y="184"/>
                  <a:pt x="59" y="184"/>
                </a:cubicBezTo>
                <a:cubicBezTo>
                  <a:pt x="59" y="185"/>
                  <a:pt x="59" y="185"/>
                  <a:pt x="59" y="185"/>
                </a:cubicBezTo>
                <a:cubicBezTo>
                  <a:pt x="58" y="184"/>
                  <a:pt x="57" y="184"/>
                  <a:pt x="57" y="184"/>
                </a:cubicBezTo>
                <a:cubicBezTo>
                  <a:pt x="57" y="184"/>
                  <a:pt x="57" y="184"/>
                  <a:pt x="57" y="183"/>
                </a:cubicBezTo>
                <a:cubicBezTo>
                  <a:pt x="56" y="182"/>
                  <a:pt x="56" y="183"/>
                  <a:pt x="54" y="182"/>
                </a:cubicBezTo>
                <a:cubicBezTo>
                  <a:pt x="55" y="182"/>
                  <a:pt x="54" y="182"/>
                  <a:pt x="55" y="183"/>
                </a:cubicBezTo>
                <a:cubicBezTo>
                  <a:pt x="54" y="183"/>
                  <a:pt x="54" y="181"/>
                  <a:pt x="53" y="181"/>
                </a:cubicBezTo>
                <a:cubicBezTo>
                  <a:pt x="53" y="182"/>
                  <a:pt x="55" y="184"/>
                  <a:pt x="56" y="184"/>
                </a:cubicBezTo>
                <a:cubicBezTo>
                  <a:pt x="57" y="185"/>
                  <a:pt x="57" y="185"/>
                  <a:pt x="57" y="186"/>
                </a:cubicBezTo>
                <a:cubicBezTo>
                  <a:pt x="56" y="184"/>
                  <a:pt x="54" y="183"/>
                  <a:pt x="53" y="183"/>
                </a:cubicBezTo>
                <a:cubicBezTo>
                  <a:pt x="53" y="183"/>
                  <a:pt x="53" y="182"/>
                  <a:pt x="52" y="181"/>
                </a:cubicBezTo>
                <a:cubicBezTo>
                  <a:pt x="52" y="182"/>
                  <a:pt x="53" y="183"/>
                  <a:pt x="53" y="184"/>
                </a:cubicBezTo>
                <a:close/>
                <a:moveTo>
                  <a:pt x="47" y="172"/>
                </a:moveTo>
                <a:cubicBezTo>
                  <a:pt x="47" y="173"/>
                  <a:pt x="47" y="173"/>
                  <a:pt x="47" y="173"/>
                </a:cubicBezTo>
                <a:cubicBezTo>
                  <a:pt x="47" y="173"/>
                  <a:pt x="47" y="173"/>
                  <a:pt x="47" y="173"/>
                </a:cubicBezTo>
                <a:cubicBezTo>
                  <a:pt x="46" y="173"/>
                  <a:pt x="47" y="173"/>
                  <a:pt x="47" y="172"/>
                </a:cubicBezTo>
                <a:close/>
                <a:moveTo>
                  <a:pt x="81" y="201"/>
                </a:moveTo>
                <a:cubicBezTo>
                  <a:pt x="81" y="201"/>
                  <a:pt x="81" y="201"/>
                  <a:pt x="81" y="201"/>
                </a:cubicBezTo>
                <a:cubicBezTo>
                  <a:pt x="81" y="201"/>
                  <a:pt x="81" y="201"/>
                  <a:pt x="80" y="201"/>
                </a:cubicBezTo>
                <a:cubicBezTo>
                  <a:pt x="80" y="201"/>
                  <a:pt x="80" y="200"/>
                  <a:pt x="81" y="201"/>
                </a:cubicBezTo>
                <a:close/>
                <a:moveTo>
                  <a:pt x="172" y="16"/>
                </a:moveTo>
                <a:cubicBezTo>
                  <a:pt x="171" y="16"/>
                  <a:pt x="171" y="16"/>
                  <a:pt x="170" y="15"/>
                </a:cubicBezTo>
                <a:cubicBezTo>
                  <a:pt x="169" y="15"/>
                  <a:pt x="171" y="16"/>
                  <a:pt x="170" y="15"/>
                </a:cubicBezTo>
                <a:cubicBezTo>
                  <a:pt x="171" y="16"/>
                  <a:pt x="171" y="16"/>
                  <a:pt x="172" y="16"/>
                </a:cubicBezTo>
                <a:close/>
                <a:moveTo>
                  <a:pt x="189" y="49"/>
                </a:moveTo>
                <a:cubicBezTo>
                  <a:pt x="189" y="49"/>
                  <a:pt x="187" y="46"/>
                  <a:pt x="188" y="47"/>
                </a:cubicBezTo>
                <a:cubicBezTo>
                  <a:pt x="187" y="47"/>
                  <a:pt x="187" y="46"/>
                  <a:pt x="187" y="46"/>
                </a:cubicBezTo>
                <a:cubicBezTo>
                  <a:pt x="187" y="46"/>
                  <a:pt x="188" y="47"/>
                  <a:pt x="188" y="47"/>
                </a:cubicBezTo>
                <a:cubicBezTo>
                  <a:pt x="188" y="48"/>
                  <a:pt x="188" y="47"/>
                  <a:pt x="188" y="47"/>
                </a:cubicBezTo>
                <a:cubicBezTo>
                  <a:pt x="189" y="48"/>
                  <a:pt x="189" y="48"/>
                  <a:pt x="189" y="49"/>
                </a:cubicBezTo>
                <a:close/>
                <a:moveTo>
                  <a:pt x="186" y="50"/>
                </a:moveTo>
                <a:cubicBezTo>
                  <a:pt x="186" y="50"/>
                  <a:pt x="185" y="49"/>
                  <a:pt x="185" y="49"/>
                </a:cubicBezTo>
                <a:cubicBezTo>
                  <a:pt x="186" y="49"/>
                  <a:pt x="186" y="50"/>
                  <a:pt x="186" y="50"/>
                </a:cubicBezTo>
                <a:close/>
                <a:moveTo>
                  <a:pt x="191" y="71"/>
                </a:moveTo>
                <a:cubicBezTo>
                  <a:pt x="190" y="71"/>
                  <a:pt x="190" y="70"/>
                  <a:pt x="190" y="70"/>
                </a:cubicBezTo>
                <a:cubicBezTo>
                  <a:pt x="190" y="70"/>
                  <a:pt x="190" y="70"/>
                  <a:pt x="191" y="70"/>
                </a:cubicBezTo>
                <a:cubicBezTo>
                  <a:pt x="191" y="70"/>
                  <a:pt x="191" y="70"/>
                  <a:pt x="191" y="70"/>
                </a:cubicBezTo>
                <a:cubicBezTo>
                  <a:pt x="191" y="70"/>
                  <a:pt x="191" y="70"/>
                  <a:pt x="191" y="70"/>
                </a:cubicBezTo>
                <a:cubicBezTo>
                  <a:pt x="191" y="71"/>
                  <a:pt x="191" y="71"/>
                  <a:pt x="191" y="71"/>
                </a:cubicBezTo>
                <a:cubicBezTo>
                  <a:pt x="191" y="70"/>
                  <a:pt x="191" y="71"/>
                  <a:pt x="191" y="71"/>
                </a:cubicBezTo>
                <a:close/>
                <a:moveTo>
                  <a:pt x="156" y="80"/>
                </a:moveTo>
                <a:cubicBezTo>
                  <a:pt x="155" y="79"/>
                  <a:pt x="155" y="79"/>
                  <a:pt x="155" y="78"/>
                </a:cubicBezTo>
                <a:cubicBezTo>
                  <a:pt x="155" y="78"/>
                  <a:pt x="155" y="77"/>
                  <a:pt x="155" y="77"/>
                </a:cubicBezTo>
                <a:cubicBezTo>
                  <a:pt x="155" y="78"/>
                  <a:pt x="155" y="78"/>
                  <a:pt x="155" y="78"/>
                </a:cubicBezTo>
                <a:cubicBezTo>
                  <a:pt x="156" y="79"/>
                  <a:pt x="156" y="79"/>
                  <a:pt x="156" y="79"/>
                </a:cubicBezTo>
                <a:cubicBezTo>
                  <a:pt x="156" y="79"/>
                  <a:pt x="156" y="80"/>
                  <a:pt x="156" y="80"/>
                </a:cubicBezTo>
                <a:close/>
                <a:moveTo>
                  <a:pt x="117" y="77"/>
                </a:moveTo>
                <a:cubicBezTo>
                  <a:pt x="117" y="77"/>
                  <a:pt x="117" y="77"/>
                  <a:pt x="117" y="77"/>
                </a:cubicBezTo>
                <a:cubicBezTo>
                  <a:pt x="117" y="77"/>
                  <a:pt x="116" y="77"/>
                  <a:pt x="116" y="77"/>
                </a:cubicBezTo>
                <a:cubicBezTo>
                  <a:pt x="116" y="77"/>
                  <a:pt x="116" y="77"/>
                  <a:pt x="117" y="77"/>
                </a:cubicBezTo>
                <a:cubicBezTo>
                  <a:pt x="117" y="77"/>
                  <a:pt x="117" y="77"/>
                  <a:pt x="117" y="77"/>
                </a:cubicBezTo>
                <a:close/>
                <a:moveTo>
                  <a:pt x="91" y="169"/>
                </a:moveTo>
                <a:cubicBezTo>
                  <a:pt x="91" y="169"/>
                  <a:pt x="92" y="169"/>
                  <a:pt x="92" y="169"/>
                </a:cubicBezTo>
                <a:cubicBezTo>
                  <a:pt x="92" y="169"/>
                  <a:pt x="92" y="169"/>
                  <a:pt x="92" y="169"/>
                </a:cubicBezTo>
                <a:cubicBezTo>
                  <a:pt x="92" y="169"/>
                  <a:pt x="91" y="169"/>
                  <a:pt x="93" y="170"/>
                </a:cubicBezTo>
                <a:cubicBezTo>
                  <a:pt x="93" y="170"/>
                  <a:pt x="93" y="170"/>
                  <a:pt x="93" y="170"/>
                </a:cubicBezTo>
                <a:cubicBezTo>
                  <a:pt x="93" y="170"/>
                  <a:pt x="93" y="170"/>
                  <a:pt x="93" y="170"/>
                </a:cubicBezTo>
                <a:cubicBezTo>
                  <a:pt x="91" y="169"/>
                  <a:pt x="92" y="169"/>
                  <a:pt x="91" y="169"/>
                </a:cubicBezTo>
                <a:close/>
                <a:moveTo>
                  <a:pt x="138" y="160"/>
                </a:moveTo>
                <a:cubicBezTo>
                  <a:pt x="138" y="161"/>
                  <a:pt x="137" y="161"/>
                  <a:pt x="137" y="161"/>
                </a:cubicBezTo>
                <a:cubicBezTo>
                  <a:pt x="136" y="161"/>
                  <a:pt x="137" y="161"/>
                  <a:pt x="138" y="160"/>
                </a:cubicBezTo>
                <a:close/>
                <a:moveTo>
                  <a:pt x="131" y="165"/>
                </a:moveTo>
                <a:cubicBezTo>
                  <a:pt x="130" y="165"/>
                  <a:pt x="130" y="165"/>
                  <a:pt x="129" y="165"/>
                </a:cubicBezTo>
                <a:cubicBezTo>
                  <a:pt x="129" y="165"/>
                  <a:pt x="129" y="165"/>
                  <a:pt x="129" y="165"/>
                </a:cubicBezTo>
                <a:cubicBezTo>
                  <a:pt x="130" y="165"/>
                  <a:pt x="130" y="164"/>
                  <a:pt x="131" y="165"/>
                </a:cubicBezTo>
                <a:close/>
                <a:moveTo>
                  <a:pt x="125" y="171"/>
                </a:moveTo>
                <a:cubicBezTo>
                  <a:pt x="124" y="171"/>
                  <a:pt x="124" y="171"/>
                  <a:pt x="123" y="172"/>
                </a:cubicBezTo>
                <a:cubicBezTo>
                  <a:pt x="123" y="171"/>
                  <a:pt x="124" y="171"/>
                  <a:pt x="124" y="171"/>
                </a:cubicBezTo>
                <a:cubicBezTo>
                  <a:pt x="123" y="171"/>
                  <a:pt x="122" y="172"/>
                  <a:pt x="123" y="171"/>
                </a:cubicBezTo>
                <a:cubicBezTo>
                  <a:pt x="123" y="171"/>
                  <a:pt x="124" y="171"/>
                  <a:pt x="124" y="170"/>
                </a:cubicBezTo>
                <a:cubicBezTo>
                  <a:pt x="125" y="170"/>
                  <a:pt x="124" y="171"/>
                  <a:pt x="125" y="171"/>
                </a:cubicBezTo>
                <a:close/>
                <a:moveTo>
                  <a:pt x="122" y="172"/>
                </a:moveTo>
                <a:cubicBezTo>
                  <a:pt x="122" y="172"/>
                  <a:pt x="121" y="172"/>
                  <a:pt x="121" y="172"/>
                </a:cubicBezTo>
                <a:cubicBezTo>
                  <a:pt x="121" y="172"/>
                  <a:pt x="122" y="171"/>
                  <a:pt x="122" y="172"/>
                </a:cubicBezTo>
                <a:close/>
                <a:moveTo>
                  <a:pt x="120" y="170"/>
                </a:moveTo>
                <a:cubicBezTo>
                  <a:pt x="120" y="171"/>
                  <a:pt x="119" y="171"/>
                  <a:pt x="119" y="171"/>
                </a:cubicBezTo>
                <a:cubicBezTo>
                  <a:pt x="118" y="171"/>
                  <a:pt x="119" y="171"/>
                  <a:pt x="120" y="170"/>
                </a:cubicBezTo>
                <a:close/>
                <a:moveTo>
                  <a:pt x="117" y="171"/>
                </a:moveTo>
                <a:cubicBezTo>
                  <a:pt x="116" y="171"/>
                  <a:pt x="115" y="171"/>
                  <a:pt x="115" y="171"/>
                </a:cubicBezTo>
                <a:cubicBezTo>
                  <a:pt x="115" y="170"/>
                  <a:pt x="116" y="170"/>
                  <a:pt x="117" y="171"/>
                </a:cubicBezTo>
                <a:close/>
                <a:moveTo>
                  <a:pt x="119" y="176"/>
                </a:moveTo>
                <a:cubicBezTo>
                  <a:pt x="118" y="177"/>
                  <a:pt x="117" y="177"/>
                  <a:pt x="117" y="176"/>
                </a:cubicBezTo>
                <a:cubicBezTo>
                  <a:pt x="118" y="177"/>
                  <a:pt x="118" y="176"/>
                  <a:pt x="119" y="176"/>
                </a:cubicBezTo>
                <a:close/>
                <a:moveTo>
                  <a:pt x="118" y="182"/>
                </a:moveTo>
                <a:cubicBezTo>
                  <a:pt x="118" y="182"/>
                  <a:pt x="118" y="182"/>
                  <a:pt x="119" y="183"/>
                </a:cubicBezTo>
                <a:cubicBezTo>
                  <a:pt x="117" y="183"/>
                  <a:pt x="117" y="183"/>
                  <a:pt x="117" y="183"/>
                </a:cubicBezTo>
                <a:cubicBezTo>
                  <a:pt x="116" y="183"/>
                  <a:pt x="115" y="182"/>
                  <a:pt x="116" y="182"/>
                </a:cubicBezTo>
                <a:cubicBezTo>
                  <a:pt x="116" y="183"/>
                  <a:pt x="118" y="182"/>
                  <a:pt x="118" y="182"/>
                </a:cubicBezTo>
                <a:close/>
                <a:moveTo>
                  <a:pt x="115" y="177"/>
                </a:moveTo>
                <a:cubicBezTo>
                  <a:pt x="115" y="177"/>
                  <a:pt x="114" y="177"/>
                  <a:pt x="114" y="178"/>
                </a:cubicBezTo>
                <a:cubicBezTo>
                  <a:pt x="114" y="177"/>
                  <a:pt x="115" y="177"/>
                  <a:pt x="115" y="177"/>
                </a:cubicBezTo>
                <a:close/>
                <a:moveTo>
                  <a:pt x="117" y="181"/>
                </a:moveTo>
                <a:cubicBezTo>
                  <a:pt x="117" y="181"/>
                  <a:pt x="116" y="181"/>
                  <a:pt x="116" y="182"/>
                </a:cubicBezTo>
                <a:cubicBezTo>
                  <a:pt x="116" y="181"/>
                  <a:pt x="116" y="182"/>
                  <a:pt x="115" y="182"/>
                </a:cubicBezTo>
                <a:cubicBezTo>
                  <a:pt x="115" y="181"/>
                  <a:pt x="116" y="181"/>
                  <a:pt x="117" y="181"/>
                </a:cubicBezTo>
                <a:close/>
                <a:moveTo>
                  <a:pt x="113" y="175"/>
                </a:moveTo>
                <a:cubicBezTo>
                  <a:pt x="114" y="175"/>
                  <a:pt x="112" y="175"/>
                  <a:pt x="113" y="175"/>
                </a:cubicBezTo>
                <a:cubicBezTo>
                  <a:pt x="112" y="175"/>
                  <a:pt x="112" y="175"/>
                  <a:pt x="111" y="176"/>
                </a:cubicBezTo>
                <a:cubicBezTo>
                  <a:pt x="111" y="175"/>
                  <a:pt x="111" y="175"/>
                  <a:pt x="111" y="175"/>
                </a:cubicBezTo>
                <a:cubicBezTo>
                  <a:pt x="111" y="175"/>
                  <a:pt x="110" y="176"/>
                  <a:pt x="110" y="176"/>
                </a:cubicBezTo>
                <a:cubicBezTo>
                  <a:pt x="110" y="176"/>
                  <a:pt x="110" y="176"/>
                  <a:pt x="110" y="176"/>
                </a:cubicBezTo>
                <a:cubicBezTo>
                  <a:pt x="109" y="176"/>
                  <a:pt x="110" y="176"/>
                  <a:pt x="109" y="175"/>
                </a:cubicBezTo>
                <a:cubicBezTo>
                  <a:pt x="110" y="175"/>
                  <a:pt x="111" y="175"/>
                  <a:pt x="112" y="175"/>
                </a:cubicBezTo>
                <a:cubicBezTo>
                  <a:pt x="112" y="175"/>
                  <a:pt x="112" y="175"/>
                  <a:pt x="113" y="175"/>
                </a:cubicBezTo>
                <a:close/>
                <a:moveTo>
                  <a:pt x="114" y="178"/>
                </a:moveTo>
                <a:cubicBezTo>
                  <a:pt x="113" y="178"/>
                  <a:pt x="113" y="178"/>
                  <a:pt x="113" y="178"/>
                </a:cubicBezTo>
                <a:cubicBezTo>
                  <a:pt x="112" y="178"/>
                  <a:pt x="113" y="177"/>
                  <a:pt x="113" y="177"/>
                </a:cubicBezTo>
                <a:cubicBezTo>
                  <a:pt x="113" y="177"/>
                  <a:pt x="113" y="178"/>
                  <a:pt x="114" y="178"/>
                </a:cubicBezTo>
                <a:close/>
                <a:moveTo>
                  <a:pt x="112" y="178"/>
                </a:moveTo>
                <a:cubicBezTo>
                  <a:pt x="111" y="179"/>
                  <a:pt x="109" y="178"/>
                  <a:pt x="108" y="179"/>
                </a:cubicBezTo>
                <a:cubicBezTo>
                  <a:pt x="107" y="179"/>
                  <a:pt x="107" y="179"/>
                  <a:pt x="107" y="179"/>
                </a:cubicBezTo>
                <a:cubicBezTo>
                  <a:pt x="107" y="178"/>
                  <a:pt x="107" y="179"/>
                  <a:pt x="108" y="179"/>
                </a:cubicBezTo>
                <a:cubicBezTo>
                  <a:pt x="108" y="178"/>
                  <a:pt x="110" y="178"/>
                  <a:pt x="111" y="178"/>
                </a:cubicBezTo>
                <a:cubicBezTo>
                  <a:pt x="111" y="178"/>
                  <a:pt x="111" y="178"/>
                  <a:pt x="112" y="178"/>
                </a:cubicBezTo>
                <a:close/>
                <a:moveTo>
                  <a:pt x="109" y="179"/>
                </a:moveTo>
                <a:cubicBezTo>
                  <a:pt x="110" y="180"/>
                  <a:pt x="108" y="180"/>
                  <a:pt x="108" y="180"/>
                </a:cubicBezTo>
                <a:cubicBezTo>
                  <a:pt x="108" y="179"/>
                  <a:pt x="109" y="179"/>
                  <a:pt x="109" y="179"/>
                </a:cubicBezTo>
                <a:close/>
                <a:moveTo>
                  <a:pt x="107" y="181"/>
                </a:moveTo>
                <a:cubicBezTo>
                  <a:pt x="106" y="182"/>
                  <a:pt x="107" y="181"/>
                  <a:pt x="106" y="181"/>
                </a:cubicBezTo>
                <a:cubicBezTo>
                  <a:pt x="107" y="181"/>
                  <a:pt x="107" y="181"/>
                  <a:pt x="108" y="181"/>
                </a:cubicBezTo>
                <a:cubicBezTo>
                  <a:pt x="108" y="181"/>
                  <a:pt x="107" y="181"/>
                  <a:pt x="107" y="181"/>
                </a:cubicBezTo>
                <a:cubicBezTo>
                  <a:pt x="107" y="181"/>
                  <a:pt x="107" y="181"/>
                  <a:pt x="107" y="181"/>
                </a:cubicBezTo>
                <a:close/>
                <a:moveTo>
                  <a:pt x="106" y="180"/>
                </a:moveTo>
                <a:cubicBezTo>
                  <a:pt x="106" y="181"/>
                  <a:pt x="106" y="181"/>
                  <a:pt x="105" y="181"/>
                </a:cubicBezTo>
                <a:cubicBezTo>
                  <a:pt x="105" y="181"/>
                  <a:pt x="105" y="181"/>
                  <a:pt x="106" y="181"/>
                </a:cubicBezTo>
                <a:cubicBezTo>
                  <a:pt x="105" y="181"/>
                  <a:pt x="105" y="180"/>
                  <a:pt x="106" y="180"/>
                </a:cubicBezTo>
                <a:close/>
                <a:moveTo>
                  <a:pt x="104" y="180"/>
                </a:moveTo>
                <a:cubicBezTo>
                  <a:pt x="104" y="179"/>
                  <a:pt x="105" y="180"/>
                  <a:pt x="105" y="179"/>
                </a:cubicBezTo>
                <a:cubicBezTo>
                  <a:pt x="105" y="179"/>
                  <a:pt x="106" y="180"/>
                  <a:pt x="106" y="179"/>
                </a:cubicBezTo>
                <a:cubicBezTo>
                  <a:pt x="106" y="180"/>
                  <a:pt x="106" y="180"/>
                  <a:pt x="105" y="180"/>
                </a:cubicBezTo>
                <a:cubicBezTo>
                  <a:pt x="105" y="180"/>
                  <a:pt x="105" y="180"/>
                  <a:pt x="105" y="180"/>
                </a:cubicBezTo>
                <a:cubicBezTo>
                  <a:pt x="105" y="180"/>
                  <a:pt x="105" y="180"/>
                  <a:pt x="104" y="180"/>
                </a:cubicBezTo>
                <a:close/>
                <a:moveTo>
                  <a:pt x="104" y="176"/>
                </a:moveTo>
                <a:cubicBezTo>
                  <a:pt x="105" y="176"/>
                  <a:pt x="104" y="176"/>
                  <a:pt x="104" y="176"/>
                </a:cubicBezTo>
                <a:cubicBezTo>
                  <a:pt x="104" y="176"/>
                  <a:pt x="103" y="176"/>
                  <a:pt x="103" y="176"/>
                </a:cubicBezTo>
                <a:lnTo>
                  <a:pt x="104" y="176"/>
                </a:lnTo>
                <a:close/>
                <a:moveTo>
                  <a:pt x="103" y="177"/>
                </a:moveTo>
                <a:cubicBezTo>
                  <a:pt x="102" y="176"/>
                  <a:pt x="101" y="176"/>
                  <a:pt x="100" y="176"/>
                </a:cubicBezTo>
                <a:cubicBezTo>
                  <a:pt x="101" y="175"/>
                  <a:pt x="102" y="176"/>
                  <a:pt x="103" y="176"/>
                </a:cubicBezTo>
                <a:cubicBezTo>
                  <a:pt x="102" y="176"/>
                  <a:pt x="103" y="176"/>
                  <a:pt x="103" y="177"/>
                </a:cubicBezTo>
                <a:close/>
                <a:moveTo>
                  <a:pt x="101" y="188"/>
                </a:moveTo>
                <a:cubicBezTo>
                  <a:pt x="101" y="189"/>
                  <a:pt x="101" y="189"/>
                  <a:pt x="101" y="189"/>
                </a:cubicBezTo>
                <a:cubicBezTo>
                  <a:pt x="100" y="189"/>
                  <a:pt x="99" y="189"/>
                  <a:pt x="99" y="188"/>
                </a:cubicBezTo>
                <a:cubicBezTo>
                  <a:pt x="100" y="188"/>
                  <a:pt x="100" y="188"/>
                  <a:pt x="101" y="188"/>
                </a:cubicBezTo>
                <a:close/>
                <a:moveTo>
                  <a:pt x="99" y="176"/>
                </a:moveTo>
                <a:cubicBezTo>
                  <a:pt x="99" y="176"/>
                  <a:pt x="99" y="176"/>
                  <a:pt x="98" y="176"/>
                </a:cubicBezTo>
                <a:cubicBezTo>
                  <a:pt x="98" y="175"/>
                  <a:pt x="100" y="176"/>
                  <a:pt x="99" y="176"/>
                </a:cubicBezTo>
                <a:close/>
                <a:moveTo>
                  <a:pt x="99" y="177"/>
                </a:moveTo>
                <a:cubicBezTo>
                  <a:pt x="99" y="178"/>
                  <a:pt x="98" y="177"/>
                  <a:pt x="98" y="177"/>
                </a:cubicBezTo>
                <a:cubicBezTo>
                  <a:pt x="98" y="177"/>
                  <a:pt x="99" y="177"/>
                  <a:pt x="99" y="177"/>
                </a:cubicBezTo>
                <a:close/>
                <a:moveTo>
                  <a:pt x="99" y="189"/>
                </a:moveTo>
                <a:cubicBezTo>
                  <a:pt x="98" y="189"/>
                  <a:pt x="98" y="188"/>
                  <a:pt x="97" y="188"/>
                </a:cubicBezTo>
                <a:cubicBezTo>
                  <a:pt x="97" y="188"/>
                  <a:pt x="98" y="188"/>
                  <a:pt x="98" y="188"/>
                </a:cubicBezTo>
                <a:cubicBezTo>
                  <a:pt x="97" y="188"/>
                  <a:pt x="96" y="187"/>
                  <a:pt x="96" y="187"/>
                </a:cubicBezTo>
                <a:cubicBezTo>
                  <a:pt x="97" y="187"/>
                  <a:pt x="97" y="187"/>
                  <a:pt x="97" y="188"/>
                </a:cubicBezTo>
                <a:cubicBezTo>
                  <a:pt x="98" y="188"/>
                  <a:pt x="98" y="188"/>
                  <a:pt x="99" y="188"/>
                </a:cubicBezTo>
                <a:cubicBezTo>
                  <a:pt x="99" y="188"/>
                  <a:pt x="98" y="188"/>
                  <a:pt x="98" y="188"/>
                </a:cubicBezTo>
                <a:cubicBezTo>
                  <a:pt x="98" y="188"/>
                  <a:pt x="100" y="188"/>
                  <a:pt x="99" y="189"/>
                </a:cubicBezTo>
                <a:close/>
                <a:moveTo>
                  <a:pt x="98" y="189"/>
                </a:moveTo>
                <a:cubicBezTo>
                  <a:pt x="98" y="189"/>
                  <a:pt x="98" y="189"/>
                  <a:pt x="98" y="189"/>
                </a:cubicBezTo>
                <a:cubicBezTo>
                  <a:pt x="97" y="189"/>
                  <a:pt x="97" y="188"/>
                  <a:pt x="96" y="188"/>
                </a:cubicBezTo>
                <a:cubicBezTo>
                  <a:pt x="96" y="188"/>
                  <a:pt x="96" y="188"/>
                  <a:pt x="96" y="188"/>
                </a:cubicBezTo>
                <a:cubicBezTo>
                  <a:pt x="97" y="188"/>
                  <a:pt x="97" y="189"/>
                  <a:pt x="98" y="189"/>
                </a:cubicBezTo>
                <a:close/>
                <a:moveTo>
                  <a:pt x="98" y="201"/>
                </a:moveTo>
                <a:cubicBezTo>
                  <a:pt x="97" y="201"/>
                  <a:pt x="97" y="201"/>
                  <a:pt x="97" y="201"/>
                </a:cubicBezTo>
                <a:cubicBezTo>
                  <a:pt x="97" y="201"/>
                  <a:pt x="97" y="201"/>
                  <a:pt x="97" y="201"/>
                </a:cubicBezTo>
                <a:cubicBezTo>
                  <a:pt x="97" y="201"/>
                  <a:pt x="97" y="201"/>
                  <a:pt x="96" y="201"/>
                </a:cubicBezTo>
                <a:cubicBezTo>
                  <a:pt x="97" y="201"/>
                  <a:pt x="97" y="201"/>
                  <a:pt x="98" y="201"/>
                </a:cubicBezTo>
                <a:close/>
                <a:moveTo>
                  <a:pt x="95" y="187"/>
                </a:moveTo>
                <a:cubicBezTo>
                  <a:pt x="95" y="188"/>
                  <a:pt x="93" y="187"/>
                  <a:pt x="92" y="186"/>
                </a:cubicBezTo>
                <a:cubicBezTo>
                  <a:pt x="93" y="186"/>
                  <a:pt x="94" y="187"/>
                  <a:pt x="95" y="187"/>
                </a:cubicBezTo>
                <a:close/>
                <a:moveTo>
                  <a:pt x="95" y="177"/>
                </a:moveTo>
                <a:cubicBezTo>
                  <a:pt x="95" y="178"/>
                  <a:pt x="93" y="177"/>
                  <a:pt x="92" y="177"/>
                </a:cubicBezTo>
                <a:cubicBezTo>
                  <a:pt x="92" y="177"/>
                  <a:pt x="93" y="177"/>
                  <a:pt x="93" y="177"/>
                </a:cubicBezTo>
                <a:cubicBezTo>
                  <a:pt x="94" y="177"/>
                  <a:pt x="95" y="177"/>
                  <a:pt x="95" y="177"/>
                </a:cubicBezTo>
                <a:close/>
                <a:moveTo>
                  <a:pt x="93" y="200"/>
                </a:moveTo>
                <a:cubicBezTo>
                  <a:pt x="92" y="200"/>
                  <a:pt x="90" y="199"/>
                  <a:pt x="89" y="199"/>
                </a:cubicBezTo>
                <a:cubicBezTo>
                  <a:pt x="90" y="199"/>
                  <a:pt x="93" y="200"/>
                  <a:pt x="93" y="200"/>
                </a:cubicBezTo>
                <a:close/>
                <a:moveTo>
                  <a:pt x="91" y="186"/>
                </a:moveTo>
                <a:cubicBezTo>
                  <a:pt x="91" y="186"/>
                  <a:pt x="91" y="186"/>
                  <a:pt x="92" y="186"/>
                </a:cubicBezTo>
                <a:cubicBezTo>
                  <a:pt x="91" y="187"/>
                  <a:pt x="91" y="186"/>
                  <a:pt x="90" y="186"/>
                </a:cubicBezTo>
                <a:cubicBezTo>
                  <a:pt x="90" y="186"/>
                  <a:pt x="91" y="186"/>
                  <a:pt x="91" y="186"/>
                </a:cubicBezTo>
                <a:close/>
                <a:moveTo>
                  <a:pt x="92" y="177"/>
                </a:moveTo>
                <a:cubicBezTo>
                  <a:pt x="92" y="177"/>
                  <a:pt x="92" y="177"/>
                  <a:pt x="92" y="177"/>
                </a:cubicBezTo>
                <a:cubicBezTo>
                  <a:pt x="91" y="177"/>
                  <a:pt x="92" y="177"/>
                  <a:pt x="92" y="176"/>
                </a:cubicBezTo>
                <a:cubicBezTo>
                  <a:pt x="92" y="176"/>
                  <a:pt x="92" y="177"/>
                  <a:pt x="92" y="177"/>
                </a:cubicBezTo>
                <a:close/>
                <a:moveTo>
                  <a:pt x="90" y="186"/>
                </a:moveTo>
                <a:cubicBezTo>
                  <a:pt x="90" y="186"/>
                  <a:pt x="88" y="186"/>
                  <a:pt x="88" y="185"/>
                </a:cubicBezTo>
                <a:cubicBezTo>
                  <a:pt x="89" y="185"/>
                  <a:pt x="89" y="186"/>
                  <a:pt x="90" y="186"/>
                </a:cubicBezTo>
                <a:close/>
                <a:moveTo>
                  <a:pt x="88" y="198"/>
                </a:moveTo>
                <a:cubicBezTo>
                  <a:pt x="88" y="199"/>
                  <a:pt x="87" y="198"/>
                  <a:pt x="86" y="198"/>
                </a:cubicBezTo>
                <a:cubicBezTo>
                  <a:pt x="86" y="197"/>
                  <a:pt x="87" y="198"/>
                  <a:pt x="88" y="198"/>
                </a:cubicBezTo>
                <a:close/>
                <a:moveTo>
                  <a:pt x="90" y="180"/>
                </a:moveTo>
                <a:cubicBezTo>
                  <a:pt x="90" y="181"/>
                  <a:pt x="90" y="181"/>
                  <a:pt x="90" y="181"/>
                </a:cubicBezTo>
                <a:cubicBezTo>
                  <a:pt x="89" y="180"/>
                  <a:pt x="89" y="180"/>
                  <a:pt x="90" y="180"/>
                </a:cubicBezTo>
                <a:close/>
                <a:moveTo>
                  <a:pt x="86" y="182"/>
                </a:moveTo>
                <a:cubicBezTo>
                  <a:pt x="87" y="181"/>
                  <a:pt x="88" y="182"/>
                  <a:pt x="88" y="182"/>
                </a:cubicBezTo>
                <a:cubicBezTo>
                  <a:pt x="89" y="182"/>
                  <a:pt x="88" y="183"/>
                  <a:pt x="89" y="183"/>
                </a:cubicBezTo>
                <a:cubicBezTo>
                  <a:pt x="88" y="183"/>
                  <a:pt x="87" y="183"/>
                  <a:pt x="87" y="183"/>
                </a:cubicBezTo>
                <a:cubicBezTo>
                  <a:pt x="88" y="183"/>
                  <a:pt x="88" y="183"/>
                  <a:pt x="89" y="183"/>
                </a:cubicBezTo>
                <a:cubicBezTo>
                  <a:pt x="89" y="184"/>
                  <a:pt x="89" y="184"/>
                  <a:pt x="89" y="184"/>
                </a:cubicBezTo>
                <a:cubicBezTo>
                  <a:pt x="88" y="184"/>
                  <a:pt x="88" y="183"/>
                  <a:pt x="88" y="183"/>
                </a:cubicBezTo>
                <a:cubicBezTo>
                  <a:pt x="89" y="184"/>
                  <a:pt x="86" y="183"/>
                  <a:pt x="85" y="182"/>
                </a:cubicBezTo>
                <a:cubicBezTo>
                  <a:pt x="85" y="182"/>
                  <a:pt x="86" y="182"/>
                  <a:pt x="86" y="183"/>
                </a:cubicBezTo>
                <a:cubicBezTo>
                  <a:pt x="87" y="183"/>
                  <a:pt x="87" y="182"/>
                  <a:pt x="87" y="182"/>
                </a:cubicBezTo>
                <a:cubicBezTo>
                  <a:pt x="87" y="182"/>
                  <a:pt x="86" y="182"/>
                  <a:pt x="86" y="182"/>
                </a:cubicBezTo>
                <a:cubicBezTo>
                  <a:pt x="85" y="181"/>
                  <a:pt x="86" y="181"/>
                  <a:pt x="85" y="181"/>
                </a:cubicBezTo>
                <a:cubicBezTo>
                  <a:pt x="85" y="181"/>
                  <a:pt x="86" y="181"/>
                  <a:pt x="86" y="182"/>
                </a:cubicBezTo>
                <a:close/>
                <a:moveTo>
                  <a:pt x="80" y="211"/>
                </a:moveTo>
                <a:cubicBezTo>
                  <a:pt x="80" y="211"/>
                  <a:pt x="79" y="211"/>
                  <a:pt x="80" y="211"/>
                </a:cubicBezTo>
                <a:cubicBezTo>
                  <a:pt x="79" y="211"/>
                  <a:pt x="78" y="210"/>
                  <a:pt x="78" y="210"/>
                </a:cubicBezTo>
                <a:cubicBezTo>
                  <a:pt x="77" y="210"/>
                  <a:pt x="80" y="211"/>
                  <a:pt x="79" y="210"/>
                </a:cubicBezTo>
                <a:cubicBezTo>
                  <a:pt x="79" y="210"/>
                  <a:pt x="80" y="211"/>
                  <a:pt x="80" y="211"/>
                </a:cubicBezTo>
                <a:close/>
                <a:moveTo>
                  <a:pt x="84" y="182"/>
                </a:moveTo>
                <a:cubicBezTo>
                  <a:pt x="84" y="182"/>
                  <a:pt x="84" y="182"/>
                  <a:pt x="84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85" y="182"/>
                  <a:pt x="84" y="183"/>
                  <a:pt x="86" y="183"/>
                </a:cubicBezTo>
                <a:cubicBezTo>
                  <a:pt x="84" y="183"/>
                  <a:pt x="81" y="181"/>
                  <a:pt x="79" y="180"/>
                </a:cubicBezTo>
                <a:cubicBezTo>
                  <a:pt x="79" y="180"/>
                  <a:pt x="79" y="180"/>
                  <a:pt x="79" y="180"/>
                </a:cubicBezTo>
                <a:cubicBezTo>
                  <a:pt x="79" y="180"/>
                  <a:pt x="80" y="180"/>
                  <a:pt x="80" y="179"/>
                </a:cubicBezTo>
                <a:cubicBezTo>
                  <a:pt x="80" y="180"/>
                  <a:pt x="80" y="180"/>
                  <a:pt x="80" y="180"/>
                </a:cubicBezTo>
                <a:cubicBezTo>
                  <a:pt x="81" y="180"/>
                  <a:pt x="81" y="180"/>
                  <a:pt x="82" y="180"/>
                </a:cubicBezTo>
                <a:cubicBezTo>
                  <a:pt x="82" y="182"/>
                  <a:pt x="84" y="181"/>
                  <a:pt x="84" y="182"/>
                </a:cubicBezTo>
                <a:close/>
                <a:moveTo>
                  <a:pt x="85" y="181"/>
                </a:moveTo>
                <a:cubicBezTo>
                  <a:pt x="84" y="181"/>
                  <a:pt x="84" y="181"/>
                  <a:pt x="84" y="181"/>
                </a:cubicBezTo>
                <a:cubicBezTo>
                  <a:pt x="84" y="180"/>
                  <a:pt x="81" y="180"/>
                  <a:pt x="81" y="179"/>
                </a:cubicBezTo>
                <a:cubicBezTo>
                  <a:pt x="82" y="179"/>
                  <a:pt x="84" y="181"/>
                  <a:pt x="85" y="181"/>
                </a:cubicBezTo>
                <a:close/>
                <a:moveTo>
                  <a:pt x="84" y="177"/>
                </a:moveTo>
                <a:cubicBezTo>
                  <a:pt x="84" y="177"/>
                  <a:pt x="83" y="177"/>
                  <a:pt x="82" y="176"/>
                </a:cubicBezTo>
                <a:cubicBezTo>
                  <a:pt x="82" y="176"/>
                  <a:pt x="83" y="177"/>
                  <a:pt x="84" y="177"/>
                </a:cubicBezTo>
                <a:close/>
                <a:moveTo>
                  <a:pt x="83" y="179"/>
                </a:moveTo>
                <a:cubicBezTo>
                  <a:pt x="83" y="180"/>
                  <a:pt x="83" y="180"/>
                  <a:pt x="83" y="180"/>
                </a:cubicBezTo>
                <a:cubicBezTo>
                  <a:pt x="82" y="179"/>
                  <a:pt x="82" y="178"/>
                  <a:pt x="83" y="179"/>
                </a:cubicBezTo>
                <a:close/>
                <a:moveTo>
                  <a:pt x="74" y="207"/>
                </a:moveTo>
                <a:cubicBezTo>
                  <a:pt x="74" y="207"/>
                  <a:pt x="73" y="207"/>
                  <a:pt x="72" y="207"/>
                </a:cubicBezTo>
                <a:cubicBezTo>
                  <a:pt x="71" y="207"/>
                  <a:pt x="72" y="207"/>
                  <a:pt x="72" y="207"/>
                </a:cubicBezTo>
                <a:lnTo>
                  <a:pt x="74" y="207"/>
                </a:lnTo>
                <a:close/>
                <a:moveTo>
                  <a:pt x="81" y="179"/>
                </a:moveTo>
                <a:cubicBezTo>
                  <a:pt x="82" y="179"/>
                  <a:pt x="81" y="178"/>
                  <a:pt x="81" y="178"/>
                </a:cubicBezTo>
                <a:cubicBezTo>
                  <a:pt x="82" y="178"/>
                  <a:pt x="82" y="179"/>
                  <a:pt x="81" y="179"/>
                </a:cubicBezTo>
                <a:close/>
                <a:moveTo>
                  <a:pt x="82" y="176"/>
                </a:moveTo>
                <a:cubicBezTo>
                  <a:pt x="82" y="176"/>
                  <a:pt x="81" y="175"/>
                  <a:pt x="81" y="175"/>
                </a:cubicBezTo>
                <a:cubicBezTo>
                  <a:pt x="82" y="175"/>
                  <a:pt x="82" y="176"/>
                  <a:pt x="82" y="176"/>
                </a:cubicBezTo>
                <a:close/>
                <a:moveTo>
                  <a:pt x="71" y="206"/>
                </a:moveTo>
                <a:cubicBezTo>
                  <a:pt x="71" y="206"/>
                  <a:pt x="70" y="206"/>
                  <a:pt x="71" y="206"/>
                </a:cubicBezTo>
                <a:cubicBezTo>
                  <a:pt x="71" y="207"/>
                  <a:pt x="69" y="205"/>
                  <a:pt x="69" y="206"/>
                </a:cubicBezTo>
                <a:cubicBezTo>
                  <a:pt x="69" y="206"/>
                  <a:pt x="69" y="205"/>
                  <a:pt x="68" y="205"/>
                </a:cubicBezTo>
                <a:cubicBezTo>
                  <a:pt x="68" y="205"/>
                  <a:pt x="69" y="205"/>
                  <a:pt x="68" y="205"/>
                </a:cubicBezTo>
                <a:cubicBezTo>
                  <a:pt x="68" y="205"/>
                  <a:pt x="68" y="205"/>
                  <a:pt x="67" y="205"/>
                </a:cubicBezTo>
                <a:cubicBezTo>
                  <a:pt x="67" y="205"/>
                  <a:pt x="68" y="205"/>
                  <a:pt x="68" y="204"/>
                </a:cubicBezTo>
                <a:cubicBezTo>
                  <a:pt x="66" y="204"/>
                  <a:pt x="67" y="205"/>
                  <a:pt x="66" y="204"/>
                </a:cubicBezTo>
                <a:cubicBezTo>
                  <a:pt x="66" y="203"/>
                  <a:pt x="67" y="204"/>
                  <a:pt x="67" y="204"/>
                </a:cubicBezTo>
                <a:cubicBezTo>
                  <a:pt x="67" y="204"/>
                  <a:pt x="67" y="204"/>
                  <a:pt x="67" y="204"/>
                </a:cubicBezTo>
                <a:cubicBezTo>
                  <a:pt x="67" y="204"/>
                  <a:pt x="68" y="204"/>
                  <a:pt x="69" y="205"/>
                </a:cubicBezTo>
                <a:cubicBezTo>
                  <a:pt x="69" y="205"/>
                  <a:pt x="70" y="205"/>
                  <a:pt x="71" y="206"/>
                </a:cubicBezTo>
                <a:close/>
                <a:moveTo>
                  <a:pt x="74" y="192"/>
                </a:moveTo>
                <a:cubicBezTo>
                  <a:pt x="74" y="192"/>
                  <a:pt x="74" y="191"/>
                  <a:pt x="73" y="191"/>
                </a:cubicBezTo>
                <a:cubicBezTo>
                  <a:pt x="73" y="191"/>
                  <a:pt x="74" y="192"/>
                  <a:pt x="74" y="192"/>
                </a:cubicBezTo>
                <a:close/>
                <a:moveTo>
                  <a:pt x="79" y="179"/>
                </a:moveTo>
                <a:cubicBezTo>
                  <a:pt x="79" y="179"/>
                  <a:pt x="78" y="178"/>
                  <a:pt x="78" y="178"/>
                </a:cubicBezTo>
                <a:cubicBezTo>
                  <a:pt x="78" y="178"/>
                  <a:pt x="79" y="178"/>
                  <a:pt x="79" y="179"/>
                </a:cubicBezTo>
                <a:close/>
                <a:moveTo>
                  <a:pt x="78" y="180"/>
                </a:moveTo>
                <a:cubicBezTo>
                  <a:pt x="77" y="180"/>
                  <a:pt x="77" y="179"/>
                  <a:pt x="76" y="179"/>
                </a:cubicBezTo>
                <a:cubicBezTo>
                  <a:pt x="77" y="178"/>
                  <a:pt x="78" y="180"/>
                  <a:pt x="78" y="180"/>
                </a:cubicBezTo>
                <a:close/>
                <a:moveTo>
                  <a:pt x="72" y="196"/>
                </a:moveTo>
                <a:cubicBezTo>
                  <a:pt x="72" y="196"/>
                  <a:pt x="72" y="196"/>
                  <a:pt x="71" y="196"/>
                </a:cubicBezTo>
                <a:cubicBezTo>
                  <a:pt x="71" y="196"/>
                  <a:pt x="71" y="196"/>
                  <a:pt x="72" y="196"/>
                </a:cubicBezTo>
                <a:cubicBezTo>
                  <a:pt x="71" y="196"/>
                  <a:pt x="71" y="196"/>
                  <a:pt x="71" y="195"/>
                </a:cubicBezTo>
                <a:cubicBezTo>
                  <a:pt x="71" y="195"/>
                  <a:pt x="71" y="196"/>
                  <a:pt x="72" y="196"/>
                </a:cubicBezTo>
                <a:close/>
                <a:moveTo>
                  <a:pt x="74" y="170"/>
                </a:moveTo>
                <a:cubicBezTo>
                  <a:pt x="75" y="170"/>
                  <a:pt x="72" y="169"/>
                  <a:pt x="74" y="169"/>
                </a:cubicBezTo>
                <a:cubicBezTo>
                  <a:pt x="73" y="169"/>
                  <a:pt x="73" y="169"/>
                  <a:pt x="73" y="169"/>
                </a:cubicBezTo>
                <a:cubicBezTo>
                  <a:pt x="73" y="169"/>
                  <a:pt x="73" y="169"/>
                  <a:pt x="73" y="169"/>
                </a:cubicBezTo>
                <a:cubicBezTo>
                  <a:pt x="72" y="168"/>
                  <a:pt x="72" y="168"/>
                  <a:pt x="71" y="168"/>
                </a:cubicBezTo>
                <a:cubicBezTo>
                  <a:pt x="71" y="168"/>
                  <a:pt x="71" y="168"/>
                  <a:pt x="70" y="167"/>
                </a:cubicBezTo>
                <a:cubicBezTo>
                  <a:pt x="70" y="167"/>
                  <a:pt x="71" y="168"/>
                  <a:pt x="71" y="168"/>
                </a:cubicBezTo>
                <a:cubicBezTo>
                  <a:pt x="71" y="167"/>
                  <a:pt x="71" y="167"/>
                  <a:pt x="70" y="166"/>
                </a:cubicBezTo>
                <a:cubicBezTo>
                  <a:pt x="70" y="166"/>
                  <a:pt x="71" y="167"/>
                  <a:pt x="70" y="167"/>
                </a:cubicBezTo>
                <a:cubicBezTo>
                  <a:pt x="70" y="166"/>
                  <a:pt x="70" y="166"/>
                  <a:pt x="69" y="166"/>
                </a:cubicBezTo>
                <a:cubicBezTo>
                  <a:pt x="69" y="165"/>
                  <a:pt x="70" y="166"/>
                  <a:pt x="70" y="166"/>
                </a:cubicBezTo>
                <a:cubicBezTo>
                  <a:pt x="70" y="165"/>
                  <a:pt x="69" y="165"/>
                  <a:pt x="69" y="165"/>
                </a:cubicBezTo>
                <a:cubicBezTo>
                  <a:pt x="69" y="165"/>
                  <a:pt x="70" y="166"/>
                  <a:pt x="69" y="165"/>
                </a:cubicBezTo>
                <a:cubicBezTo>
                  <a:pt x="69" y="165"/>
                  <a:pt x="69" y="165"/>
                  <a:pt x="68" y="164"/>
                </a:cubicBezTo>
                <a:cubicBezTo>
                  <a:pt x="68" y="164"/>
                  <a:pt x="68" y="164"/>
                  <a:pt x="68" y="164"/>
                </a:cubicBezTo>
                <a:cubicBezTo>
                  <a:pt x="68" y="163"/>
                  <a:pt x="68" y="164"/>
                  <a:pt x="67" y="163"/>
                </a:cubicBezTo>
                <a:cubicBezTo>
                  <a:pt x="67" y="162"/>
                  <a:pt x="64" y="161"/>
                  <a:pt x="63" y="159"/>
                </a:cubicBezTo>
                <a:cubicBezTo>
                  <a:pt x="63" y="159"/>
                  <a:pt x="62" y="157"/>
                  <a:pt x="62" y="157"/>
                </a:cubicBezTo>
                <a:cubicBezTo>
                  <a:pt x="62" y="157"/>
                  <a:pt x="62" y="157"/>
                  <a:pt x="61" y="156"/>
                </a:cubicBezTo>
                <a:cubicBezTo>
                  <a:pt x="61" y="155"/>
                  <a:pt x="58" y="153"/>
                  <a:pt x="58" y="151"/>
                </a:cubicBezTo>
                <a:cubicBezTo>
                  <a:pt x="58" y="151"/>
                  <a:pt x="58" y="151"/>
                  <a:pt x="58" y="152"/>
                </a:cubicBezTo>
                <a:cubicBezTo>
                  <a:pt x="58" y="151"/>
                  <a:pt x="58" y="151"/>
                  <a:pt x="58" y="151"/>
                </a:cubicBezTo>
                <a:cubicBezTo>
                  <a:pt x="58" y="151"/>
                  <a:pt x="56" y="149"/>
                  <a:pt x="56" y="148"/>
                </a:cubicBezTo>
                <a:cubicBezTo>
                  <a:pt x="55" y="148"/>
                  <a:pt x="55" y="147"/>
                  <a:pt x="55" y="146"/>
                </a:cubicBezTo>
                <a:cubicBezTo>
                  <a:pt x="55" y="146"/>
                  <a:pt x="55" y="146"/>
                  <a:pt x="55" y="146"/>
                </a:cubicBezTo>
                <a:cubicBezTo>
                  <a:pt x="55" y="146"/>
                  <a:pt x="55" y="147"/>
                  <a:pt x="56" y="147"/>
                </a:cubicBezTo>
                <a:cubicBezTo>
                  <a:pt x="56" y="147"/>
                  <a:pt x="56" y="147"/>
                  <a:pt x="56" y="146"/>
                </a:cubicBezTo>
                <a:cubicBezTo>
                  <a:pt x="56" y="147"/>
                  <a:pt x="57" y="148"/>
                  <a:pt x="57" y="149"/>
                </a:cubicBezTo>
                <a:cubicBezTo>
                  <a:pt x="57" y="149"/>
                  <a:pt x="57" y="149"/>
                  <a:pt x="57" y="149"/>
                </a:cubicBezTo>
                <a:cubicBezTo>
                  <a:pt x="58" y="149"/>
                  <a:pt x="58" y="150"/>
                  <a:pt x="58" y="150"/>
                </a:cubicBezTo>
                <a:cubicBezTo>
                  <a:pt x="58" y="150"/>
                  <a:pt x="60" y="154"/>
                  <a:pt x="61" y="153"/>
                </a:cubicBezTo>
                <a:cubicBezTo>
                  <a:pt x="62" y="154"/>
                  <a:pt x="62" y="155"/>
                  <a:pt x="64" y="155"/>
                </a:cubicBezTo>
                <a:cubicBezTo>
                  <a:pt x="64" y="156"/>
                  <a:pt x="64" y="156"/>
                  <a:pt x="64" y="157"/>
                </a:cubicBezTo>
                <a:cubicBezTo>
                  <a:pt x="65" y="156"/>
                  <a:pt x="66" y="158"/>
                  <a:pt x="67" y="159"/>
                </a:cubicBezTo>
                <a:cubicBezTo>
                  <a:pt x="67" y="160"/>
                  <a:pt x="67" y="159"/>
                  <a:pt x="67" y="160"/>
                </a:cubicBezTo>
                <a:cubicBezTo>
                  <a:pt x="69" y="161"/>
                  <a:pt x="70" y="163"/>
                  <a:pt x="72" y="164"/>
                </a:cubicBezTo>
                <a:cubicBezTo>
                  <a:pt x="71" y="164"/>
                  <a:pt x="72" y="165"/>
                  <a:pt x="73" y="166"/>
                </a:cubicBezTo>
                <a:cubicBezTo>
                  <a:pt x="74" y="166"/>
                  <a:pt x="76" y="168"/>
                  <a:pt x="77" y="168"/>
                </a:cubicBezTo>
                <a:cubicBezTo>
                  <a:pt x="78" y="169"/>
                  <a:pt x="77" y="169"/>
                  <a:pt x="77" y="169"/>
                </a:cubicBezTo>
                <a:cubicBezTo>
                  <a:pt x="77" y="169"/>
                  <a:pt x="79" y="170"/>
                  <a:pt x="79" y="171"/>
                </a:cubicBezTo>
                <a:cubicBezTo>
                  <a:pt x="78" y="170"/>
                  <a:pt x="80" y="172"/>
                  <a:pt x="81" y="172"/>
                </a:cubicBezTo>
                <a:cubicBezTo>
                  <a:pt x="80" y="172"/>
                  <a:pt x="79" y="171"/>
                  <a:pt x="79" y="171"/>
                </a:cubicBezTo>
                <a:cubicBezTo>
                  <a:pt x="78" y="171"/>
                  <a:pt x="78" y="171"/>
                  <a:pt x="78" y="171"/>
                </a:cubicBezTo>
                <a:cubicBezTo>
                  <a:pt x="78" y="171"/>
                  <a:pt x="78" y="171"/>
                  <a:pt x="78" y="170"/>
                </a:cubicBezTo>
                <a:cubicBezTo>
                  <a:pt x="75" y="169"/>
                  <a:pt x="73" y="167"/>
                  <a:pt x="71" y="166"/>
                </a:cubicBezTo>
                <a:cubicBezTo>
                  <a:pt x="71" y="165"/>
                  <a:pt x="70" y="164"/>
                  <a:pt x="69" y="165"/>
                </a:cubicBezTo>
                <a:cubicBezTo>
                  <a:pt x="71" y="166"/>
                  <a:pt x="73" y="168"/>
                  <a:pt x="74" y="168"/>
                </a:cubicBezTo>
                <a:cubicBezTo>
                  <a:pt x="74" y="168"/>
                  <a:pt x="74" y="168"/>
                  <a:pt x="74" y="169"/>
                </a:cubicBezTo>
                <a:cubicBezTo>
                  <a:pt x="74" y="169"/>
                  <a:pt x="76" y="170"/>
                  <a:pt x="75" y="170"/>
                </a:cubicBezTo>
                <a:cubicBezTo>
                  <a:pt x="76" y="170"/>
                  <a:pt x="76" y="171"/>
                  <a:pt x="77" y="170"/>
                </a:cubicBezTo>
                <a:cubicBezTo>
                  <a:pt x="78" y="171"/>
                  <a:pt x="79" y="171"/>
                  <a:pt x="78" y="172"/>
                </a:cubicBezTo>
                <a:cubicBezTo>
                  <a:pt x="78" y="172"/>
                  <a:pt x="78" y="171"/>
                  <a:pt x="77" y="171"/>
                </a:cubicBezTo>
                <a:cubicBezTo>
                  <a:pt x="78" y="172"/>
                  <a:pt x="78" y="172"/>
                  <a:pt x="78" y="172"/>
                </a:cubicBezTo>
                <a:cubicBezTo>
                  <a:pt x="78" y="173"/>
                  <a:pt x="78" y="172"/>
                  <a:pt x="79" y="172"/>
                </a:cubicBezTo>
                <a:cubicBezTo>
                  <a:pt x="80" y="173"/>
                  <a:pt x="80" y="173"/>
                  <a:pt x="80" y="174"/>
                </a:cubicBezTo>
                <a:cubicBezTo>
                  <a:pt x="80" y="174"/>
                  <a:pt x="79" y="173"/>
                  <a:pt x="79" y="173"/>
                </a:cubicBezTo>
                <a:cubicBezTo>
                  <a:pt x="78" y="173"/>
                  <a:pt x="78" y="173"/>
                  <a:pt x="78" y="173"/>
                </a:cubicBezTo>
                <a:cubicBezTo>
                  <a:pt x="77" y="172"/>
                  <a:pt x="77" y="172"/>
                  <a:pt x="76" y="171"/>
                </a:cubicBezTo>
                <a:cubicBezTo>
                  <a:pt x="76" y="172"/>
                  <a:pt x="76" y="172"/>
                  <a:pt x="75" y="172"/>
                </a:cubicBezTo>
                <a:cubicBezTo>
                  <a:pt x="75" y="171"/>
                  <a:pt x="75" y="171"/>
                  <a:pt x="74" y="170"/>
                </a:cubicBezTo>
                <a:cubicBezTo>
                  <a:pt x="75" y="171"/>
                  <a:pt x="75" y="171"/>
                  <a:pt x="75" y="171"/>
                </a:cubicBezTo>
                <a:cubicBezTo>
                  <a:pt x="76" y="171"/>
                  <a:pt x="75" y="171"/>
                  <a:pt x="76" y="171"/>
                </a:cubicBezTo>
                <a:cubicBezTo>
                  <a:pt x="75" y="170"/>
                  <a:pt x="74" y="171"/>
                  <a:pt x="73" y="169"/>
                </a:cubicBezTo>
                <a:cubicBezTo>
                  <a:pt x="73" y="169"/>
                  <a:pt x="74" y="170"/>
                  <a:pt x="74" y="170"/>
                </a:cubicBezTo>
                <a:close/>
                <a:moveTo>
                  <a:pt x="79" y="174"/>
                </a:moveTo>
                <a:cubicBezTo>
                  <a:pt x="78" y="174"/>
                  <a:pt x="78" y="174"/>
                  <a:pt x="77" y="174"/>
                </a:cubicBezTo>
                <a:cubicBezTo>
                  <a:pt x="78" y="174"/>
                  <a:pt x="78" y="174"/>
                  <a:pt x="79" y="174"/>
                </a:cubicBezTo>
                <a:close/>
                <a:moveTo>
                  <a:pt x="76" y="180"/>
                </a:moveTo>
                <a:cubicBezTo>
                  <a:pt x="76" y="179"/>
                  <a:pt x="76" y="179"/>
                  <a:pt x="76" y="179"/>
                </a:cubicBezTo>
                <a:cubicBezTo>
                  <a:pt x="75" y="178"/>
                  <a:pt x="75" y="178"/>
                  <a:pt x="75" y="178"/>
                </a:cubicBezTo>
                <a:cubicBezTo>
                  <a:pt x="75" y="178"/>
                  <a:pt x="75" y="179"/>
                  <a:pt x="75" y="179"/>
                </a:cubicBezTo>
                <a:cubicBezTo>
                  <a:pt x="75" y="179"/>
                  <a:pt x="75" y="178"/>
                  <a:pt x="74" y="178"/>
                </a:cubicBezTo>
                <a:cubicBezTo>
                  <a:pt x="75" y="178"/>
                  <a:pt x="75" y="178"/>
                  <a:pt x="75" y="178"/>
                </a:cubicBezTo>
                <a:cubicBezTo>
                  <a:pt x="75" y="178"/>
                  <a:pt x="74" y="178"/>
                  <a:pt x="73" y="177"/>
                </a:cubicBezTo>
                <a:cubicBezTo>
                  <a:pt x="75" y="177"/>
                  <a:pt x="76" y="178"/>
                  <a:pt x="76" y="179"/>
                </a:cubicBezTo>
                <a:cubicBezTo>
                  <a:pt x="76" y="179"/>
                  <a:pt x="76" y="180"/>
                  <a:pt x="76" y="180"/>
                </a:cubicBezTo>
                <a:close/>
                <a:moveTo>
                  <a:pt x="76" y="178"/>
                </a:moveTo>
                <a:cubicBezTo>
                  <a:pt x="76" y="178"/>
                  <a:pt x="74" y="177"/>
                  <a:pt x="74" y="176"/>
                </a:cubicBezTo>
                <a:cubicBezTo>
                  <a:pt x="75" y="177"/>
                  <a:pt x="76" y="177"/>
                  <a:pt x="76" y="178"/>
                </a:cubicBezTo>
                <a:close/>
                <a:moveTo>
                  <a:pt x="78" y="174"/>
                </a:moveTo>
                <a:cubicBezTo>
                  <a:pt x="78" y="174"/>
                  <a:pt x="77" y="173"/>
                  <a:pt x="77" y="173"/>
                </a:cubicBezTo>
                <a:cubicBezTo>
                  <a:pt x="78" y="173"/>
                  <a:pt x="77" y="173"/>
                  <a:pt x="78" y="174"/>
                </a:cubicBezTo>
                <a:close/>
                <a:moveTo>
                  <a:pt x="65" y="202"/>
                </a:moveTo>
                <a:cubicBezTo>
                  <a:pt x="66" y="203"/>
                  <a:pt x="66" y="203"/>
                  <a:pt x="66" y="203"/>
                </a:cubicBezTo>
                <a:cubicBezTo>
                  <a:pt x="66" y="203"/>
                  <a:pt x="65" y="203"/>
                  <a:pt x="65" y="203"/>
                </a:cubicBezTo>
                <a:cubicBezTo>
                  <a:pt x="65" y="203"/>
                  <a:pt x="65" y="203"/>
                  <a:pt x="64" y="202"/>
                </a:cubicBezTo>
                <a:cubicBezTo>
                  <a:pt x="64" y="202"/>
                  <a:pt x="64" y="202"/>
                  <a:pt x="64" y="202"/>
                </a:cubicBezTo>
                <a:cubicBezTo>
                  <a:pt x="65" y="203"/>
                  <a:pt x="65" y="203"/>
                  <a:pt x="65" y="202"/>
                </a:cubicBezTo>
                <a:close/>
                <a:moveTo>
                  <a:pt x="77" y="174"/>
                </a:moveTo>
                <a:cubicBezTo>
                  <a:pt x="77" y="174"/>
                  <a:pt x="76" y="173"/>
                  <a:pt x="76" y="173"/>
                </a:cubicBezTo>
                <a:cubicBezTo>
                  <a:pt x="76" y="173"/>
                  <a:pt x="76" y="173"/>
                  <a:pt x="77" y="172"/>
                </a:cubicBezTo>
                <a:cubicBezTo>
                  <a:pt x="77" y="173"/>
                  <a:pt x="76" y="173"/>
                  <a:pt x="77" y="174"/>
                </a:cubicBezTo>
                <a:close/>
                <a:moveTo>
                  <a:pt x="67" y="187"/>
                </a:moveTo>
                <a:cubicBezTo>
                  <a:pt x="67" y="188"/>
                  <a:pt x="68" y="188"/>
                  <a:pt x="68" y="189"/>
                </a:cubicBezTo>
                <a:cubicBezTo>
                  <a:pt x="68" y="189"/>
                  <a:pt x="67" y="188"/>
                  <a:pt x="67" y="188"/>
                </a:cubicBezTo>
                <a:cubicBezTo>
                  <a:pt x="67" y="188"/>
                  <a:pt x="67" y="187"/>
                  <a:pt x="67" y="187"/>
                </a:cubicBezTo>
                <a:cubicBezTo>
                  <a:pt x="66" y="187"/>
                  <a:pt x="66" y="187"/>
                  <a:pt x="65" y="187"/>
                </a:cubicBezTo>
                <a:cubicBezTo>
                  <a:pt x="65" y="186"/>
                  <a:pt x="66" y="187"/>
                  <a:pt x="66" y="186"/>
                </a:cubicBezTo>
                <a:cubicBezTo>
                  <a:pt x="66" y="186"/>
                  <a:pt x="66" y="186"/>
                  <a:pt x="67" y="186"/>
                </a:cubicBezTo>
                <a:cubicBezTo>
                  <a:pt x="67" y="187"/>
                  <a:pt x="67" y="186"/>
                  <a:pt x="66" y="187"/>
                </a:cubicBezTo>
                <a:cubicBezTo>
                  <a:pt x="67" y="187"/>
                  <a:pt x="68" y="187"/>
                  <a:pt x="68" y="187"/>
                </a:cubicBezTo>
                <a:cubicBezTo>
                  <a:pt x="67" y="187"/>
                  <a:pt x="68" y="188"/>
                  <a:pt x="67" y="187"/>
                </a:cubicBezTo>
                <a:close/>
                <a:moveTo>
                  <a:pt x="75" y="171"/>
                </a:moveTo>
                <a:cubicBezTo>
                  <a:pt x="75" y="172"/>
                  <a:pt x="74" y="171"/>
                  <a:pt x="73" y="171"/>
                </a:cubicBezTo>
                <a:cubicBezTo>
                  <a:pt x="73" y="170"/>
                  <a:pt x="74" y="171"/>
                  <a:pt x="75" y="171"/>
                </a:cubicBezTo>
                <a:close/>
                <a:moveTo>
                  <a:pt x="65" y="186"/>
                </a:moveTo>
                <a:cubicBezTo>
                  <a:pt x="65" y="186"/>
                  <a:pt x="65" y="186"/>
                  <a:pt x="65" y="186"/>
                </a:cubicBezTo>
                <a:cubicBezTo>
                  <a:pt x="64" y="186"/>
                  <a:pt x="64" y="186"/>
                  <a:pt x="64" y="185"/>
                </a:cubicBezTo>
                <a:cubicBezTo>
                  <a:pt x="64" y="185"/>
                  <a:pt x="65" y="186"/>
                  <a:pt x="64" y="185"/>
                </a:cubicBezTo>
                <a:cubicBezTo>
                  <a:pt x="65" y="185"/>
                  <a:pt x="65" y="186"/>
                  <a:pt x="65" y="186"/>
                </a:cubicBezTo>
                <a:close/>
                <a:moveTo>
                  <a:pt x="63" y="185"/>
                </a:moveTo>
                <a:cubicBezTo>
                  <a:pt x="63" y="185"/>
                  <a:pt x="62" y="184"/>
                  <a:pt x="62" y="185"/>
                </a:cubicBezTo>
                <a:cubicBezTo>
                  <a:pt x="62" y="184"/>
                  <a:pt x="63" y="184"/>
                  <a:pt x="62" y="184"/>
                </a:cubicBezTo>
                <a:cubicBezTo>
                  <a:pt x="62" y="185"/>
                  <a:pt x="61" y="184"/>
                  <a:pt x="61" y="183"/>
                </a:cubicBezTo>
                <a:cubicBezTo>
                  <a:pt x="62" y="183"/>
                  <a:pt x="63" y="184"/>
                  <a:pt x="63" y="185"/>
                </a:cubicBezTo>
                <a:close/>
                <a:moveTo>
                  <a:pt x="62" y="183"/>
                </a:moveTo>
                <a:cubicBezTo>
                  <a:pt x="62" y="183"/>
                  <a:pt x="62" y="183"/>
                  <a:pt x="63" y="184"/>
                </a:cubicBezTo>
                <a:cubicBezTo>
                  <a:pt x="63" y="184"/>
                  <a:pt x="63" y="184"/>
                  <a:pt x="63" y="184"/>
                </a:cubicBezTo>
                <a:cubicBezTo>
                  <a:pt x="62" y="183"/>
                  <a:pt x="62" y="183"/>
                  <a:pt x="62" y="183"/>
                </a:cubicBezTo>
                <a:cubicBezTo>
                  <a:pt x="63" y="183"/>
                  <a:pt x="62" y="183"/>
                  <a:pt x="62" y="183"/>
                </a:cubicBezTo>
                <a:close/>
                <a:moveTo>
                  <a:pt x="71" y="168"/>
                </a:moveTo>
                <a:cubicBezTo>
                  <a:pt x="71" y="169"/>
                  <a:pt x="70" y="168"/>
                  <a:pt x="70" y="168"/>
                </a:cubicBezTo>
                <a:cubicBezTo>
                  <a:pt x="70" y="167"/>
                  <a:pt x="71" y="168"/>
                  <a:pt x="71" y="168"/>
                </a:cubicBezTo>
                <a:close/>
                <a:moveTo>
                  <a:pt x="55" y="197"/>
                </a:moveTo>
                <a:cubicBezTo>
                  <a:pt x="55" y="197"/>
                  <a:pt x="54" y="197"/>
                  <a:pt x="54" y="198"/>
                </a:cubicBezTo>
                <a:cubicBezTo>
                  <a:pt x="53" y="197"/>
                  <a:pt x="52" y="196"/>
                  <a:pt x="52" y="196"/>
                </a:cubicBezTo>
                <a:cubicBezTo>
                  <a:pt x="54" y="197"/>
                  <a:pt x="54" y="196"/>
                  <a:pt x="55" y="197"/>
                </a:cubicBezTo>
                <a:close/>
                <a:moveTo>
                  <a:pt x="59" y="187"/>
                </a:moveTo>
                <a:cubicBezTo>
                  <a:pt x="59" y="187"/>
                  <a:pt x="59" y="187"/>
                  <a:pt x="59" y="187"/>
                </a:cubicBezTo>
                <a:cubicBezTo>
                  <a:pt x="58" y="187"/>
                  <a:pt x="59" y="186"/>
                  <a:pt x="58" y="186"/>
                </a:cubicBezTo>
                <a:cubicBezTo>
                  <a:pt x="58" y="186"/>
                  <a:pt x="58" y="186"/>
                  <a:pt x="59" y="187"/>
                </a:cubicBezTo>
                <a:close/>
                <a:moveTo>
                  <a:pt x="60" y="182"/>
                </a:moveTo>
                <a:cubicBezTo>
                  <a:pt x="60" y="182"/>
                  <a:pt x="59" y="181"/>
                  <a:pt x="59" y="181"/>
                </a:cubicBezTo>
                <a:cubicBezTo>
                  <a:pt x="58" y="181"/>
                  <a:pt x="59" y="181"/>
                  <a:pt x="59" y="181"/>
                </a:cubicBezTo>
                <a:cubicBezTo>
                  <a:pt x="58" y="181"/>
                  <a:pt x="57" y="180"/>
                  <a:pt x="57" y="179"/>
                </a:cubicBezTo>
                <a:cubicBezTo>
                  <a:pt x="58" y="180"/>
                  <a:pt x="59" y="181"/>
                  <a:pt x="60" y="182"/>
                </a:cubicBezTo>
                <a:close/>
                <a:moveTo>
                  <a:pt x="59" y="182"/>
                </a:moveTo>
                <a:cubicBezTo>
                  <a:pt x="58" y="181"/>
                  <a:pt x="57" y="180"/>
                  <a:pt x="56" y="179"/>
                </a:cubicBezTo>
                <a:cubicBezTo>
                  <a:pt x="57" y="179"/>
                  <a:pt x="58" y="181"/>
                  <a:pt x="59" y="182"/>
                </a:cubicBezTo>
                <a:close/>
                <a:moveTo>
                  <a:pt x="51" y="195"/>
                </a:moveTo>
                <a:cubicBezTo>
                  <a:pt x="50" y="195"/>
                  <a:pt x="51" y="194"/>
                  <a:pt x="50" y="194"/>
                </a:cubicBezTo>
                <a:cubicBezTo>
                  <a:pt x="51" y="194"/>
                  <a:pt x="52" y="195"/>
                  <a:pt x="51" y="195"/>
                </a:cubicBezTo>
                <a:close/>
                <a:moveTo>
                  <a:pt x="52" y="186"/>
                </a:moveTo>
                <a:cubicBezTo>
                  <a:pt x="51" y="184"/>
                  <a:pt x="52" y="185"/>
                  <a:pt x="51" y="183"/>
                </a:cubicBezTo>
                <a:cubicBezTo>
                  <a:pt x="52" y="184"/>
                  <a:pt x="53" y="185"/>
                  <a:pt x="52" y="186"/>
                </a:cubicBezTo>
                <a:close/>
                <a:moveTo>
                  <a:pt x="56" y="178"/>
                </a:moveTo>
                <a:cubicBezTo>
                  <a:pt x="55" y="178"/>
                  <a:pt x="54" y="177"/>
                  <a:pt x="54" y="177"/>
                </a:cubicBezTo>
                <a:cubicBezTo>
                  <a:pt x="54" y="177"/>
                  <a:pt x="53" y="175"/>
                  <a:pt x="52" y="174"/>
                </a:cubicBezTo>
                <a:cubicBezTo>
                  <a:pt x="52" y="174"/>
                  <a:pt x="52" y="174"/>
                  <a:pt x="52" y="174"/>
                </a:cubicBezTo>
                <a:cubicBezTo>
                  <a:pt x="53" y="175"/>
                  <a:pt x="53" y="175"/>
                  <a:pt x="53" y="175"/>
                </a:cubicBezTo>
                <a:cubicBezTo>
                  <a:pt x="53" y="175"/>
                  <a:pt x="54" y="176"/>
                  <a:pt x="54" y="176"/>
                </a:cubicBezTo>
                <a:cubicBezTo>
                  <a:pt x="55" y="176"/>
                  <a:pt x="55" y="177"/>
                  <a:pt x="55" y="177"/>
                </a:cubicBezTo>
                <a:cubicBezTo>
                  <a:pt x="56" y="177"/>
                  <a:pt x="56" y="178"/>
                  <a:pt x="56" y="178"/>
                </a:cubicBezTo>
                <a:close/>
                <a:moveTo>
                  <a:pt x="52" y="181"/>
                </a:moveTo>
                <a:cubicBezTo>
                  <a:pt x="52" y="180"/>
                  <a:pt x="52" y="180"/>
                  <a:pt x="52" y="180"/>
                </a:cubicBezTo>
                <a:cubicBezTo>
                  <a:pt x="52" y="179"/>
                  <a:pt x="53" y="181"/>
                  <a:pt x="52" y="181"/>
                </a:cubicBezTo>
                <a:close/>
                <a:moveTo>
                  <a:pt x="50" y="181"/>
                </a:moveTo>
                <a:cubicBezTo>
                  <a:pt x="50" y="181"/>
                  <a:pt x="49" y="179"/>
                  <a:pt x="48" y="179"/>
                </a:cubicBezTo>
                <a:cubicBezTo>
                  <a:pt x="49" y="179"/>
                  <a:pt x="49" y="180"/>
                  <a:pt x="50" y="181"/>
                </a:cubicBezTo>
                <a:close/>
                <a:moveTo>
                  <a:pt x="51" y="179"/>
                </a:moveTo>
                <a:cubicBezTo>
                  <a:pt x="51" y="180"/>
                  <a:pt x="50" y="179"/>
                  <a:pt x="50" y="178"/>
                </a:cubicBezTo>
                <a:cubicBezTo>
                  <a:pt x="50" y="178"/>
                  <a:pt x="50" y="179"/>
                  <a:pt x="51" y="179"/>
                </a:cubicBezTo>
                <a:close/>
                <a:moveTo>
                  <a:pt x="51" y="173"/>
                </a:moveTo>
                <a:cubicBezTo>
                  <a:pt x="51" y="173"/>
                  <a:pt x="50" y="173"/>
                  <a:pt x="50" y="173"/>
                </a:cubicBezTo>
                <a:cubicBezTo>
                  <a:pt x="50" y="172"/>
                  <a:pt x="51" y="173"/>
                  <a:pt x="51" y="173"/>
                </a:cubicBezTo>
                <a:close/>
                <a:moveTo>
                  <a:pt x="49" y="175"/>
                </a:moveTo>
                <a:cubicBezTo>
                  <a:pt x="48" y="175"/>
                  <a:pt x="48" y="174"/>
                  <a:pt x="48" y="174"/>
                </a:cubicBezTo>
                <a:cubicBezTo>
                  <a:pt x="49" y="174"/>
                  <a:pt x="48" y="175"/>
                  <a:pt x="49" y="175"/>
                </a:cubicBezTo>
                <a:close/>
                <a:moveTo>
                  <a:pt x="46" y="178"/>
                </a:moveTo>
                <a:cubicBezTo>
                  <a:pt x="45" y="178"/>
                  <a:pt x="44" y="177"/>
                  <a:pt x="43" y="176"/>
                </a:cubicBezTo>
                <a:cubicBezTo>
                  <a:pt x="43" y="176"/>
                  <a:pt x="44" y="177"/>
                  <a:pt x="45" y="177"/>
                </a:cubicBezTo>
                <a:cubicBezTo>
                  <a:pt x="45" y="177"/>
                  <a:pt x="46" y="178"/>
                  <a:pt x="46" y="178"/>
                </a:cubicBezTo>
                <a:close/>
                <a:moveTo>
                  <a:pt x="44" y="176"/>
                </a:moveTo>
                <a:cubicBezTo>
                  <a:pt x="44" y="176"/>
                  <a:pt x="42" y="175"/>
                  <a:pt x="42" y="174"/>
                </a:cubicBezTo>
                <a:cubicBezTo>
                  <a:pt x="43" y="175"/>
                  <a:pt x="43" y="175"/>
                  <a:pt x="44" y="176"/>
                </a:cubicBezTo>
                <a:close/>
                <a:moveTo>
                  <a:pt x="44" y="171"/>
                </a:moveTo>
                <a:cubicBezTo>
                  <a:pt x="44" y="170"/>
                  <a:pt x="44" y="170"/>
                  <a:pt x="43" y="169"/>
                </a:cubicBezTo>
                <a:cubicBezTo>
                  <a:pt x="43" y="169"/>
                  <a:pt x="44" y="169"/>
                  <a:pt x="44" y="169"/>
                </a:cubicBezTo>
                <a:cubicBezTo>
                  <a:pt x="45" y="170"/>
                  <a:pt x="45" y="170"/>
                  <a:pt x="45" y="170"/>
                </a:cubicBezTo>
                <a:cubicBezTo>
                  <a:pt x="45" y="171"/>
                  <a:pt x="45" y="171"/>
                  <a:pt x="44" y="171"/>
                </a:cubicBezTo>
                <a:close/>
                <a:moveTo>
                  <a:pt x="55" y="159"/>
                </a:moveTo>
                <a:cubicBezTo>
                  <a:pt x="55" y="160"/>
                  <a:pt x="54" y="159"/>
                  <a:pt x="54" y="160"/>
                </a:cubicBezTo>
                <a:cubicBezTo>
                  <a:pt x="54" y="159"/>
                  <a:pt x="54" y="159"/>
                  <a:pt x="55" y="159"/>
                </a:cubicBezTo>
                <a:close/>
                <a:moveTo>
                  <a:pt x="54" y="159"/>
                </a:moveTo>
                <a:cubicBezTo>
                  <a:pt x="53" y="158"/>
                  <a:pt x="53" y="158"/>
                  <a:pt x="52" y="157"/>
                </a:cubicBezTo>
                <a:cubicBezTo>
                  <a:pt x="52" y="157"/>
                  <a:pt x="52" y="156"/>
                  <a:pt x="52" y="156"/>
                </a:cubicBezTo>
                <a:cubicBezTo>
                  <a:pt x="53" y="157"/>
                  <a:pt x="54" y="158"/>
                  <a:pt x="54" y="159"/>
                </a:cubicBezTo>
                <a:cubicBezTo>
                  <a:pt x="54" y="159"/>
                  <a:pt x="54" y="159"/>
                  <a:pt x="53" y="159"/>
                </a:cubicBezTo>
                <a:cubicBezTo>
                  <a:pt x="53" y="158"/>
                  <a:pt x="53" y="158"/>
                  <a:pt x="54" y="159"/>
                </a:cubicBezTo>
                <a:close/>
                <a:moveTo>
                  <a:pt x="42" y="168"/>
                </a:moveTo>
                <a:cubicBezTo>
                  <a:pt x="42" y="168"/>
                  <a:pt x="42" y="168"/>
                  <a:pt x="42" y="169"/>
                </a:cubicBezTo>
                <a:cubicBezTo>
                  <a:pt x="42" y="168"/>
                  <a:pt x="42" y="168"/>
                  <a:pt x="41" y="167"/>
                </a:cubicBezTo>
                <a:cubicBezTo>
                  <a:pt x="42" y="167"/>
                  <a:pt x="42" y="168"/>
                  <a:pt x="42" y="168"/>
                </a:cubicBezTo>
                <a:close/>
                <a:moveTo>
                  <a:pt x="45" y="165"/>
                </a:moveTo>
                <a:cubicBezTo>
                  <a:pt x="45" y="166"/>
                  <a:pt x="44" y="165"/>
                  <a:pt x="44" y="165"/>
                </a:cubicBezTo>
                <a:cubicBezTo>
                  <a:pt x="44" y="164"/>
                  <a:pt x="44" y="165"/>
                  <a:pt x="44" y="165"/>
                </a:cubicBezTo>
                <a:cubicBezTo>
                  <a:pt x="43" y="165"/>
                  <a:pt x="44" y="164"/>
                  <a:pt x="44" y="164"/>
                </a:cubicBezTo>
                <a:lnTo>
                  <a:pt x="45" y="165"/>
                </a:lnTo>
                <a:close/>
                <a:moveTo>
                  <a:pt x="43" y="164"/>
                </a:moveTo>
                <a:cubicBezTo>
                  <a:pt x="43" y="164"/>
                  <a:pt x="42" y="164"/>
                  <a:pt x="42" y="163"/>
                </a:cubicBezTo>
                <a:cubicBezTo>
                  <a:pt x="43" y="163"/>
                  <a:pt x="43" y="163"/>
                  <a:pt x="43" y="163"/>
                </a:cubicBezTo>
                <a:cubicBezTo>
                  <a:pt x="43" y="163"/>
                  <a:pt x="43" y="163"/>
                  <a:pt x="43" y="162"/>
                </a:cubicBezTo>
                <a:cubicBezTo>
                  <a:pt x="42" y="163"/>
                  <a:pt x="42" y="163"/>
                  <a:pt x="42" y="163"/>
                </a:cubicBezTo>
                <a:cubicBezTo>
                  <a:pt x="42" y="163"/>
                  <a:pt x="41" y="161"/>
                  <a:pt x="42" y="162"/>
                </a:cubicBezTo>
                <a:cubicBezTo>
                  <a:pt x="42" y="162"/>
                  <a:pt x="41" y="161"/>
                  <a:pt x="41" y="161"/>
                </a:cubicBezTo>
                <a:cubicBezTo>
                  <a:pt x="41" y="161"/>
                  <a:pt x="41" y="161"/>
                  <a:pt x="41" y="160"/>
                </a:cubicBezTo>
                <a:cubicBezTo>
                  <a:pt x="41" y="160"/>
                  <a:pt x="41" y="161"/>
                  <a:pt x="42" y="160"/>
                </a:cubicBezTo>
                <a:cubicBezTo>
                  <a:pt x="42" y="161"/>
                  <a:pt x="43" y="162"/>
                  <a:pt x="44" y="164"/>
                </a:cubicBezTo>
                <a:cubicBezTo>
                  <a:pt x="43" y="164"/>
                  <a:pt x="42" y="163"/>
                  <a:pt x="43" y="164"/>
                </a:cubicBezTo>
                <a:close/>
                <a:moveTo>
                  <a:pt x="58" y="149"/>
                </a:moveTo>
                <a:cubicBezTo>
                  <a:pt x="58" y="149"/>
                  <a:pt x="58" y="149"/>
                  <a:pt x="58" y="149"/>
                </a:cubicBezTo>
                <a:cubicBezTo>
                  <a:pt x="59" y="150"/>
                  <a:pt x="58" y="150"/>
                  <a:pt x="58" y="149"/>
                </a:cubicBezTo>
                <a:close/>
                <a:moveTo>
                  <a:pt x="58" y="149"/>
                </a:moveTo>
                <a:cubicBezTo>
                  <a:pt x="58" y="148"/>
                  <a:pt x="58" y="148"/>
                  <a:pt x="57" y="148"/>
                </a:cubicBezTo>
                <a:cubicBezTo>
                  <a:pt x="58" y="148"/>
                  <a:pt x="58" y="148"/>
                  <a:pt x="58" y="147"/>
                </a:cubicBezTo>
                <a:cubicBezTo>
                  <a:pt x="58" y="148"/>
                  <a:pt x="59" y="149"/>
                  <a:pt x="58" y="149"/>
                </a:cubicBezTo>
                <a:close/>
                <a:moveTo>
                  <a:pt x="43" y="161"/>
                </a:moveTo>
                <a:cubicBezTo>
                  <a:pt x="43" y="161"/>
                  <a:pt x="42" y="160"/>
                  <a:pt x="42" y="161"/>
                </a:cubicBezTo>
                <a:cubicBezTo>
                  <a:pt x="42" y="160"/>
                  <a:pt x="42" y="160"/>
                  <a:pt x="42" y="160"/>
                </a:cubicBezTo>
                <a:cubicBezTo>
                  <a:pt x="42" y="159"/>
                  <a:pt x="42" y="160"/>
                  <a:pt x="43" y="161"/>
                </a:cubicBezTo>
                <a:close/>
                <a:moveTo>
                  <a:pt x="39" y="156"/>
                </a:moveTo>
                <a:cubicBezTo>
                  <a:pt x="38" y="156"/>
                  <a:pt x="38" y="154"/>
                  <a:pt x="38" y="154"/>
                </a:cubicBezTo>
                <a:cubicBezTo>
                  <a:pt x="39" y="155"/>
                  <a:pt x="38" y="155"/>
                  <a:pt x="39" y="156"/>
                </a:cubicBezTo>
                <a:close/>
                <a:moveTo>
                  <a:pt x="39" y="153"/>
                </a:moveTo>
                <a:cubicBezTo>
                  <a:pt x="39" y="152"/>
                  <a:pt x="38" y="151"/>
                  <a:pt x="38" y="151"/>
                </a:cubicBezTo>
                <a:cubicBezTo>
                  <a:pt x="39" y="152"/>
                  <a:pt x="39" y="152"/>
                  <a:pt x="39" y="153"/>
                </a:cubicBezTo>
                <a:close/>
                <a:moveTo>
                  <a:pt x="38" y="151"/>
                </a:moveTo>
                <a:cubicBezTo>
                  <a:pt x="38" y="150"/>
                  <a:pt x="38" y="150"/>
                  <a:pt x="37" y="149"/>
                </a:cubicBezTo>
                <a:cubicBezTo>
                  <a:pt x="38" y="150"/>
                  <a:pt x="38" y="150"/>
                  <a:pt x="38" y="150"/>
                </a:cubicBezTo>
                <a:cubicBezTo>
                  <a:pt x="38" y="151"/>
                  <a:pt x="38" y="150"/>
                  <a:pt x="38" y="151"/>
                </a:cubicBezTo>
                <a:close/>
                <a:moveTo>
                  <a:pt x="61" y="135"/>
                </a:moveTo>
                <a:cubicBezTo>
                  <a:pt x="60" y="135"/>
                  <a:pt x="61" y="135"/>
                  <a:pt x="61" y="135"/>
                </a:cubicBezTo>
                <a:cubicBezTo>
                  <a:pt x="60" y="134"/>
                  <a:pt x="60" y="135"/>
                  <a:pt x="60" y="134"/>
                </a:cubicBezTo>
                <a:cubicBezTo>
                  <a:pt x="61" y="134"/>
                  <a:pt x="61" y="135"/>
                  <a:pt x="61" y="135"/>
                </a:cubicBezTo>
                <a:close/>
                <a:moveTo>
                  <a:pt x="34" y="147"/>
                </a:moveTo>
                <a:cubicBezTo>
                  <a:pt x="34" y="147"/>
                  <a:pt x="34" y="146"/>
                  <a:pt x="35" y="146"/>
                </a:cubicBezTo>
                <a:cubicBezTo>
                  <a:pt x="35" y="146"/>
                  <a:pt x="34" y="147"/>
                  <a:pt x="34" y="147"/>
                </a:cubicBezTo>
                <a:close/>
                <a:moveTo>
                  <a:pt x="36" y="146"/>
                </a:moveTo>
                <a:cubicBezTo>
                  <a:pt x="36" y="145"/>
                  <a:pt x="36" y="145"/>
                  <a:pt x="35" y="144"/>
                </a:cubicBezTo>
                <a:cubicBezTo>
                  <a:pt x="36" y="144"/>
                  <a:pt x="36" y="145"/>
                  <a:pt x="36" y="145"/>
                </a:cubicBezTo>
                <a:cubicBezTo>
                  <a:pt x="36" y="145"/>
                  <a:pt x="36" y="146"/>
                  <a:pt x="36" y="146"/>
                </a:cubicBezTo>
                <a:close/>
                <a:moveTo>
                  <a:pt x="60" y="131"/>
                </a:moveTo>
                <a:cubicBezTo>
                  <a:pt x="60" y="131"/>
                  <a:pt x="60" y="130"/>
                  <a:pt x="60" y="130"/>
                </a:cubicBezTo>
                <a:cubicBezTo>
                  <a:pt x="60" y="131"/>
                  <a:pt x="60" y="131"/>
                  <a:pt x="60" y="131"/>
                </a:cubicBezTo>
                <a:close/>
                <a:moveTo>
                  <a:pt x="36" y="143"/>
                </a:moveTo>
                <a:cubicBezTo>
                  <a:pt x="36" y="143"/>
                  <a:pt x="36" y="143"/>
                  <a:pt x="36" y="143"/>
                </a:cubicBezTo>
                <a:cubicBezTo>
                  <a:pt x="35" y="142"/>
                  <a:pt x="36" y="142"/>
                  <a:pt x="36" y="143"/>
                </a:cubicBezTo>
                <a:close/>
                <a:moveTo>
                  <a:pt x="37" y="142"/>
                </a:moveTo>
                <a:cubicBezTo>
                  <a:pt x="37" y="142"/>
                  <a:pt x="37" y="142"/>
                  <a:pt x="37" y="141"/>
                </a:cubicBezTo>
                <a:cubicBezTo>
                  <a:pt x="37" y="141"/>
                  <a:pt x="37" y="142"/>
                  <a:pt x="37" y="142"/>
                </a:cubicBezTo>
                <a:close/>
                <a:moveTo>
                  <a:pt x="41" y="139"/>
                </a:moveTo>
                <a:cubicBezTo>
                  <a:pt x="41" y="138"/>
                  <a:pt x="40" y="137"/>
                  <a:pt x="41" y="137"/>
                </a:cubicBezTo>
                <a:cubicBezTo>
                  <a:pt x="40" y="137"/>
                  <a:pt x="41" y="138"/>
                  <a:pt x="41" y="139"/>
                </a:cubicBezTo>
                <a:close/>
                <a:moveTo>
                  <a:pt x="59" y="130"/>
                </a:moveTo>
                <a:cubicBezTo>
                  <a:pt x="59" y="129"/>
                  <a:pt x="58" y="129"/>
                  <a:pt x="59" y="129"/>
                </a:cubicBezTo>
                <a:cubicBezTo>
                  <a:pt x="59" y="129"/>
                  <a:pt x="59" y="130"/>
                  <a:pt x="59" y="130"/>
                </a:cubicBezTo>
                <a:close/>
                <a:moveTo>
                  <a:pt x="35" y="140"/>
                </a:moveTo>
                <a:cubicBezTo>
                  <a:pt x="35" y="139"/>
                  <a:pt x="35" y="140"/>
                  <a:pt x="35" y="139"/>
                </a:cubicBezTo>
                <a:cubicBezTo>
                  <a:pt x="35" y="139"/>
                  <a:pt x="36" y="140"/>
                  <a:pt x="36" y="140"/>
                </a:cubicBezTo>
                <a:cubicBezTo>
                  <a:pt x="36" y="141"/>
                  <a:pt x="35" y="140"/>
                  <a:pt x="35" y="140"/>
                </a:cubicBezTo>
                <a:close/>
                <a:moveTo>
                  <a:pt x="35" y="138"/>
                </a:moveTo>
                <a:cubicBezTo>
                  <a:pt x="35" y="138"/>
                  <a:pt x="34" y="137"/>
                  <a:pt x="34" y="136"/>
                </a:cubicBezTo>
                <a:cubicBezTo>
                  <a:pt x="34" y="137"/>
                  <a:pt x="35" y="138"/>
                  <a:pt x="35" y="138"/>
                </a:cubicBezTo>
                <a:close/>
                <a:moveTo>
                  <a:pt x="40" y="135"/>
                </a:moveTo>
                <a:cubicBezTo>
                  <a:pt x="40" y="135"/>
                  <a:pt x="39" y="135"/>
                  <a:pt x="39" y="134"/>
                </a:cubicBezTo>
                <a:cubicBezTo>
                  <a:pt x="40" y="134"/>
                  <a:pt x="40" y="134"/>
                  <a:pt x="40" y="135"/>
                </a:cubicBezTo>
                <a:close/>
                <a:moveTo>
                  <a:pt x="37" y="136"/>
                </a:moveTo>
                <a:cubicBezTo>
                  <a:pt x="37" y="136"/>
                  <a:pt x="37" y="135"/>
                  <a:pt x="37" y="135"/>
                </a:cubicBezTo>
                <a:cubicBezTo>
                  <a:pt x="37" y="135"/>
                  <a:pt x="37" y="135"/>
                  <a:pt x="37" y="136"/>
                </a:cubicBezTo>
                <a:cubicBezTo>
                  <a:pt x="37" y="135"/>
                  <a:pt x="37" y="135"/>
                  <a:pt x="37" y="136"/>
                </a:cubicBezTo>
                <a:close/>
                <a:moveTo>
                  <a:pt x="37" y="130"/>
                </a:moveTo>
                <a:cubicBezTo>
                  <a:pt x="37" y="131"/>
                  <a:pt x="37" y="131"/>
                  <a:pt x="37" y="131"/>
                </a:cubicBezTo>
                <a:cubicBezTo>
                  <a:pt x="37" y="131"/>
                  <a:pt x="37" y="131"/>
                  <a:pt x="36" y="130"/>
                </a:cubicBezTo>
                <a:cubicBezTo>
                  <a:pt x="36" y="130"/>
                  <a:pt x="37" y="131"/>
                  <a:pt x="37" y="130"/>
                </a:cubicBezTo>
                <a:close/>
                <a:moveTo>
                  <a:pt x="57" y="121"/>
                </a:moveTo>
                <a:cubicBezTo>
                  <a:pt x="57" y="121"/>
                  <a:pt x="57" y="121"/>
                  <a:pt x="57" y="120"/>
                </a:cubicBezTo>
                <a:cubicBezTo>
                  <a:pt x="57" y="120"/>
                  <a:pt x="57" y="121"/>
                  <a:pt x="57" y="121"/>
                </a:cubicBezTo>
                <a:close/>
                <a:moveTo>
                  <a:pt x="35" y="121"/>
                </a:moveTo>
                <a:cubicBezTo>
                  <a:pt x="35" y="121"/>
                  <a:pt x="35" y="119"/>
                  <a:pt x="35" y="120"/>
                </a:cubicBezTo>
                <a:cubicBezTo>
                  <a:pt x="35" y="121"/>
                  <a:pt x="35" y="121"/>
                  <a:pt x="35" y="121"/>
                </a:cubicBezTo>
                <a:close/>
                <a:moveTo>
                  <a:pt x="48" y="118"/>
                </a:moveTo>
                <a:cubicBezTo>
                  <a:pt x="47" y="118"/>
                  <a:pt x="47" y="118"/>
                  <a:pt x="47" y="118"/>
                </a:cubicBezTo>
                <a:cubicBezTo>
                  <a:pt x="48" y="118"/>
                  <a:pt x="48" y="117"/>
                  <a:pt x="48" y="117"/>
                </a:cubicBezTo>
                <a:cubicBezTo>
                  <a:pt x="48" y="117"/>
                  <a:pt x="48" y="118"/>
                  <a:pt x="48" y="118"/>
                </a:cubicBezTo>
                <a:close/>
                <a:moveTo>
                  <a:pt x="49" y="109"/>
                </a:moveTo>
                <a:cubicBezTo>
                  <a:pt x="48" y="109"/>
                  <a:pt x="48" y="109"/>
                  <a:pt x="48" y="108"/>
                </a:cubicBezTo>
                <a:cubicBezTo>
                  <a:pt x="49" y="108"/>
                  <a:pt x="49" y="108"/>
                  <a:pt x="49" y="108"/>
                </a:cubicBezTo>
                <a:lnTo>
                  <a:pt x="49" y="109"/>
                </a:lnTo>
                <a:close/>
                <a:moveTo>
                  <a:pt x="62" y="107"/>
                </a:moveTo>
                <a:cubicBezTo>
                  <a:pt x="62" y="107"/>
                  <a:pt x="63" y="106"/>
                  <a:pt x="63" y="105"/>
                </a:cubicBezTo>
                <a:cubicBezTo>
                  <a:pt x="63" y="105"/>
                  <a:pt x="63" y="106"/>
                  <a:pt x="63" y="106"/>
                </a:cubicBezTo>
                <a:cubicBezTo>
                  <a:pt x="63" y="106"/>
                  <a:pt x="63" y="106"/>
                  <a:pt x="63" y="106"/>
                </a:cubicBezTo>
                <a:cubicBezTo>
                  <a:pt x="63" y="106"/>
                  <a:pt x="63" y="107"/>
                  <a:pt x="62" y="107"/>
                </a:cubicBezTo>
                <a:close/>
                <a:moveTo>
                  <a:pt x="69" y="99"/>
                </a:moveTo>
                <a:cubicBezTo>
                  <a:pt x="69" y="99"/>
                  <a:pt x="69" y="98"/>
                  <a:pt x="69" y="98"/>
                </a:cubicBezTo>
                <a:cubicBezTo>
                  <a:pt x="69" y="98"/>
                  <a:pt x="69" y="99"/>
                  <a:pt x="69" y="99"/>
                </a:cubicBezTo>
                <a:close/>
                <a:moveTo>
                  <a:pt x="64" y="65"/>
                </a:moveTo>
                <a:cubicBezTo>
                  <a:pt x="64" y="65"/>
                  <a:pt x="64" y="65"/>
                  <a:pt x="64" y="65"/>
                </a:cubicBezTo>
                <a:cubicBezTo>
                  <a:pt x="63" y="66"/>
                  <a:pt x="63" y="65"/>
                  <a:pt x="64" y="65"/>
                </a:cubicBezTo>
                <a:close/>
                <a:moveTo>
                  <a:pt x="86" y="85"/>
                </a:moveTo>
                <a:cubicBezTo>
                  <a:pt x="86" y="85"/>
                  <a:pt x="87" y="84"/>
                  <a:pt x="87" y="84"/>
                </a:cubicBezTo>
                <a:cubicBezTo>
                  <a:pt x="86" y="84"/>
                  <a:pt x="87" y="85"/>
                  <a:pt x="86" y="85"/>
                </a:cubicBezTo>
                <a:close/>
                <a:moveTo>
                  <a:pt x="91" y="89"/>
                </a:moveTo>
                <a:cubicBezTo>
                  <a:pt x="91" y="88"/>
                  <a:pt x="91" y="88"/>
                  <a:pt x="92" y="88"/>
                </a:cubicBezTo>
                <a:cubicBezTo>
                  <a:pt x="92" y="88"/>
                  <a:pt x="92" y="88"/>
                  <a:pt x="91" y="89"/>
                </a:cubicBezTo>
                <a:close/>
                <a:moveTo>
                  <a:pt x="103" y="80"/>
                </a:moveTo>
                <a:cubicBezTo>
                  <a:pt x="104" y="80"/>
                  <a:pt x="103" y="80"/>
                  <a:pt x="104" y="79"/>
                </a:cubicBezTo>
                <a:cubicBezTo>
                  <a:pt x="105" y="79"/>
                  <a:pt x="105" y="79"/>
                  <a:pt x="105" y="79"/>
                </a:cubicBezTo>
                <a:cubicBezTo>
                  <a:pt x="105" y="80"/>
                  <a:pt x="106" y="79"/>
                  <a:pt x="103" y="80"/>
                </a:cubicBezTo>
                <a:close/>
                <a:moveTo>
                  <a:pt x="88" y="7"/>
                </a:moveTo>
                <a:cubicBezTo>
                  <a:pt x="86" y="7"/>
                  <a:pt x="85" y="7"/>
                  <a:pt x="85" y="8"/>
                </a:cubicBezTo>
                <a:cubicBezTo>
                  <a:pt x="82" y="8"/>
                  <a:pt x="86" y="7"/>
                  <a:pt x="87" y="6"/>
                </a:cubicBezTo>
                <a:cubicBezTo>
                  <a:pt x="87" y="6"/>
                  <a:pt x="87" y="7"/>
                  <a:pt x="87" y="6"/>
                </a:cubicBezTo>
                <a:cubicBezTo>
                  <a:pt x="88" y="6"/>
                  <a:pt x="87" y="7"/>
                  <a:pt x="88" y="7"/>
                </a:cubicBezTo>
                <a:close/>
                <a:moveTo>
                  <a:pt x="111" y="70"/>
                </a:moveTo>
                <a:cubicBezTo>
                  <a:pt x="110" y="70"/>
                  <a:pt x="111" y="70"/>
                  <a:pt x="111" y="70"/>
                </a:cubicBezTo>
                <a:cubicBezTo>
                  <a:pt x="112" y="70"/>
                  <a:pt x="111" y="70"/>
                  <a:pt x="111" y="70"/>
                </a:cubicBezTo>
                <a:close/>
                <a:moveTo>
                  <a:pt x="112" y="70"/>
                </a:moveTo>
                <a:cubicBezTo>
                  <a:pt x="112" y="69"/>
                  <a:pt x="112" y="70"/>
                  <a:pt x="112" y="69"/>
                </a:cubicBezTo>
                <a:cubicBezTo>
                  <a:pt x="113" y="69"/>
                  <a:pt x="114" y="69"/>
                  <a:pt x="116" y="69"/>
                </a:cubicBezTo>
                <a:cubicBezTo>
                  <a:pt x="115" y="68"/>
                  <a:pt x="116" y="68"/>
                  <a:pt x="116" y="68"/>
                </a:cubicBezTo>
                <a:cubicBezTo>
                  <a:pt x="115" y="68"/>
                  <a:pt x="115" y="68"/>
                  <a:pt x="115" y="68"/>
                </a:cubicBezTo>
                <a:cubicBezTo>
                  <a:pt x="114" y="68"/>
                  <a:pt x="115" y="68"/>
                  <a:pt x="114" y="68"/>
                </a:cubicBezTo>
                <a:cubicBezTo>
                  <a:pt x="114" y="67"/>
                  <a:pt x="114" y="67"/>
                  <a:pt x="114" y="67"/>
                </a:cubicBezTo>
                <a:cubicBezTo>
                  <a:pt x="115" y="67"/>
                  <a:pt x="114" y="67"/>
                  <a:pt x="115" y="67"/>
                </a:cubicBezTo>
                <a:cubicBezTo>
                  <a:pt x="115" y="67"/>
                  <a:pt x="115" y="67"/>
                  <a:pt x="115" y="68"/>
                </a:cubicBezTo>
                <a:cubicBezTo>
                  <a:pt x="115" y="67"/>
                  <a:pt x="116" y="67"/>
                  <a:pt x="116" y="67"/>
                </a:cubicBezTo>
                <a:cubicBezTo>
                  <a:pt x="116" y="68"/>
                  <a:pt x="117" y="67"/>
                  <a:pt x="116" y="68"/>
                </a:cubicBezTo>
                <a:cubicBezTo>
                  <a:pt x="116" y="68"/>
                  <a:pt x="117" y="68"/>
                  <a:pt x="117" y="68"/>
                </a:cubicBezTo>
                <a:cubicBezTo>
                  <a:pt x="117" y="68"/>
                  <a:pt x="117" y="68"/>
                  <a:pt x="117" y="68"/>
                </a:cubicBezTo>
                <a:cubicBezTo>
                  <a:pt x="117" y="68"/>
                  <a:pt x="116" y="68"/>
                  <a:pt x="116" y="68"/>
                </a:cubicBezTo>
                <a:cubicBezTo>
                  <a:pt x="116" y="69"/>
                  <a:pt x="117" y="68"/>
                  <a:pt x="117" y="69"/>
                </a:cubicBezTo>
                <a:cubicBezTo>
                  <a:pt x="117" y="69"/>
                  <a:pt x="116" y="69"/>
                  <a:pt x="116" y="69"/>
                </a:cubicBezTo>
                <a:cubicBezTo>
                  <a:pt x="116" y="69"/>
                  <a:pt x="116" y="69"/>
                  <a:pt x="117" y="69"/>
                </a:cubicBezTo>
                <a:cubicBezTo>
                  <a:pt x="117" y="70"/>
                  <a:pt x="117" y="70"/>
                  <a:pt x="116" y="70"/>
                </a:cubicBezTo>
                <a:cubicBezTo>
                  <a:pt x="116" y="70"/>
                  <a:pt x="117" y="70"/>
                  <a:pt x="116" y="70"/>
                </a:cubicBezTo>
                <a:cubicBezTo>
                  <a:pt x="117" y="70"/>
                  <a:pt x="117" y="70"/>
                  <a:pt x="118" y="70"/>
                </a:cubicBezTo>
                <a:cubicBezTo>
                  <a:pt x="118" y="70"/>
                  <a:pt x="117" y="70"/>
                  <a:pt x="117" y="71"/>
                </a:cubicBezTo>
                <a:cubicBezTo>
                  <a:pt x="117" y="71"/>
                  <a:pt x="117" y="71"/>
                  <a:pt x="117" y="70"/>
                </a:cubicBezTo>
                <a:cubicBezTo>
                  <a:pt x="116" y="70"/>
                  <a:pt x="117" y="71"/>
                  <a:pt x="117" y="71"/>
                </a:cubicBezTo>
                <a:cubicBezTo>
                  <a:pt x="116" y="71"/>
                  <a:pt x="116" y="71"/>
                  <a:pt x="116" y="70"/>
                </a:cubicBezTo>
                <a:cubicBezTo>
                  <a:pt x="116" y="71"/>
                  <a:pt x="116" y="71"/>
                  <a:pt x="116" y="71"/>
                </a:cubicBezTo>
                <a:cubicBezTo>
                  <a:pt x="116" y="70"/>
                  <a:pt x="116" y="70"/>
                  <a:pt x="116" y="70"/>
                </a:cubicBezTo>
                <a:cubicBezTo>
                  <a:pt x="115" y="70"/>
                  <a:pt x="114" y="71"/>
                  <a:pt x="113" y="71"/>
                </a:cubicBezTo>
                <a:cubicBezTo>
                  <a:pt x="113" y="71"/>
                  <a:pt x="113" y="71"/>
                  <a:pt x="113" y="71"/>
                </a:cubicBezTo>
                <a:cubicBezTo>
                  <a:pt x="113" y="71"/>
                  <a:pt x="113" y="71"/>
                  <a:pt x="112" y="71"/>
                </a:cubicBezTo>
                <a:cubicBezTo>
                  <a:pt x="112" y="70"/>
                  <a:pt x="112" y="71"/>
                  <a:pt x="111" y="71"/>
                </a:cubicBezTo>
                <a:cubicBezTo>
                  <a:pt x="111" y="70"/>
                  <a:pt x="111" y="70"/>
                  <a:pt x="112" y="70"/>
                </a:cubicBezTo>
                <a:close/>
                <a:moveTo>
                  <a:pt x="113" y="68"/>
                </a:moveTo>
                <a:cubicBezTo>
                  <a:pt x="113" y="68"/>
                  <a:pt x="113" y="67"/>
                  <a:pt x="113" y="67"/>
                </a:cubicBezTo>
                <a:cubicBezTo>
                  <a:pt x="114" y="67"/>
                  <a:pt x="114" y="67"/>
                  <a:pt x="114" y="67"/>
                </a:cubicBezTo>
                <a:cubicBezTo>
                  <a:pt x="114" y="68"/>
                  <a:pt x="113" y="67"/>
                  <a:pt x="113" y="68"/>
                </a:cubicBezTo>
                <a:close/>
                <a:moveTo>
                  <a:pt x="112" y="68"/>
                </a:moveTo>
                <a:cubicBezTo>
                  <a:pt x="112" y="68"/>
                  <a:pt x="112" y="67"/>
                  <a:pt x="113" y="67"/>
                </a:cubicBezTo>
                <a:cubicBezTo>
                  <a:pt x="113" y="68"/>
                  <a:pt x="113" y="68"/>
                  <a:pt x="113" y="68"/>
                </a:cubicBezTo>
                <a:cubicBezTo>
                  <a:pt x="112" y="68"/>
                  <a:pt x="112" y="68"/>
                  <a:pt x="112" y="68"/>
                </a:cubicBezTo>
                <a:close/>
                <a:moveTo>
                  <a:pt x="115" y="78"/>
                </a:moveTo>
                <a:cubicBezTo>
                  <a:pt x="115" y="77"/>
                  <a:pt x="115" y="77"/>
                  <a:pt x="115" y="77"/>
                </a:cubicBezTo>
                <a:cubicBezTo>
                  <a:pt x="115" y="78"/>
                  <a:pt x="115" y="78"/>
                  <a:pt x="115" y="78"/>
                </a:cubicBezTo>
                <a:close/>
                <a:moveTo>
                  <a:pt x="92" y="5"/>
                </a:moveTo>
                <a:cubicBezTo>
                  <a:pt x="94" y="5"/>
                  <a:pt x="96" y="4"/>
                  <a:pt x="98" y="4"/>
                </a:cubicBezTo>
                <a:cubicBezTo>
                  <a:pt x="97" y="5"/>
                  <a:pt x="93" y="6"/>
                  <a:pt x="92" y="5"/>
                </a:cubicBezTo>
                <a:close/>
                <a:moveTo>
                  <a:pt x="114" y="71"/>
                </a:moveTo>
                <a:cubicBezTo>
                  <a:pt x="115" y="71"/>
                  <a:pt x="115" y="71"/>
                  <a:pt x="115" y="71"/>
                </a:cubicBezTo>
                <a:cubicBezTo>
                  <a:pt x="115" y="71"/>
                  <a:pt x="115" y="71"/>
                  <a:pt x="115" y="72"/>
                </a:cubicBezTo>
                <a:cubicBezTo>
                  <a:pt x="115" y="72"/>
                  <a:pt x="115" y="71"/>
                  <a:pt x="114" y="71"/>
                </a:cubicBezTo>
                <a:close/>
                <a:moveTo>
                  <a:pt x="116" y="72"/>
                </a:moveTo>
                <a:cubicBezTo>
                  <a:pt x="116" y="72"/>
                  <a:pt x="116" y="72"/>
                  <a:pt x="116" y="72"/>
                </a:cubicBezTo>
                <a:cubicBezTo>
                  <a:pt x="116" y="71"/>
                  <a:pt x="117" y="72"/>
                  <a:pt x="117" y="72"/>
                </a:cubicBezTo>
                <a:cubicBezTo>
                  <a:pt x="117" y="72"/>
                  <a:pt x="116" y="72"/>
                  <a:pt x="116" y="72"/>
                </a:cubicBezTo>
                <a:close/>
                <a:moveTo>
                  <a:pt x="117" y="68"/>
                </a:moveTo>
                <a:cubicBezTo>
                  <a:pt x="117" y="67"/>
                  <a:pt x="117" y="67"/>
                  <a:pt x="117" y="67"/>
                </a:cubicBezTo>
                <a:cubicBezTo>
                  <a:pt x="117" y="67"/>
                  <a:pt x="117" y="68"/>
                  <a:pt x="117" y="68"/>
                </a:cubicBezTo>
                <a:cubicBezTo>
                  <a:pt x="117" y="68"/>
                  <a:pt x="117" y="68"/>
                  <a:pt x="117" y="68"/>
                </a:cubicBezTo>
                <a:close/>
                <a:moveTo>
                  <a:pt x="101" y="3"/>
                </a:moveTo>
                <a:cubicBezTo>
                  <a:pt x="101" y="3"/>
                  <a:pt x="102" y="2"/>
                  <a:pt x="103" y="2"/>
                </a:cubicBezTo>
                <a:cubicBezTo>
                  <a:pt x="103" y="3"/>
                  <a:pt x="102" y="3"/>
                  <a:pt x="101" y="3"/>
                </a:cubicBezTo>
                <a:close/>
                <a:moveTo>
                  <a:pt x="123" y="4"/>
                </a:moveTo>
                <a:cubicBezTo>
                  <a:pt x="124" y="3"/>
                  <a:pt x="127" y="4"/>
                  <a:pt x="130" y="4"/>
                </a:cubicBezTo>
                <a:cubicBezTo>
                  <a:pt x="129" y="5"/>
                  <a:pt x="125" y="4"/>
                  <a:pt x="123" y="4"/>
                </a:cubicBezTo>
                <a:close/>
                <a:moveTo>
                  <a:pt x="129" y="69"/>
                </a:moveTo>
                <a:cubicBezTo>
                  <a:pt x="130" y="69"/>
                  <a:pt x="131" y="69"/>
                  <a:pt x="131" y="70"/>
                </a:cubicBezTo>
                <a:cubicBezTo>
                  <a:pt x="130" y="70"/>
                  <a:pt x="130" y="70"/>
                  <a:pt x="130" y="70"/>
                </a:cubicBezTo>
                <a:cubicBezTo>
                  <a:pt x="130" y="70"/>
                  <a:pt x="129" y="70"/>
                  <a:pt x="129" y="70"/>
                </a:cubicBezTo>
                <a:cubicBezTo>
                  <a:pt x="129" y="69"/>
                  <a:pt x="129" y="69"/>
                  <a:pt x="129" y="69"/>
                </a:cubicBezTo>
                <a:close/>
                <a:moveTo>
                  <a:pt x="132" y="3"/>
                </a:moveTo>
                <a:cubicBezTo>
                  <a:pt x="132" y="3"/>
                  <a:pt x="134" y="3"/>
                  <a:pt x="135" y="4"/>
                </a:cubicBezTo>
                <a:cubicBezTo>
                  <a:pt x="135" y="4"/>
                  <a:pt x="133" y="4"/>
                  <a:pt x="132" y="3"/>
                </a:cubicBezTo>
                <a:close/>
                <a:moveTo>
                  <a:pt x="130" y="68"/>
                </a:moveTo>
                <a:cubicBezTo>
                  <a:pt x="130" y="68"/>
                  <a:pt x="131" y="68"/>
                  <a:pt x="131" y="68"/>
                </a:cubicBezTo>
                <a:cubicBezTo>
                  <a:pt x="131" y="69"/>
                  <a:pt x="130" y="69"/>
                  <a:pt x="130" y="68"/>
                </a:cubicBezTo>
                <a:close/>
                <a:moveTo>
                  <a:pt x="136" y="4"/>
                </a:moveTo>
                <a:cubicBezTo>
                  <a:pt x="138" y="4"/>
                  <a:pt x="138" y="4"/>
                  <a:pt x="138" y="4"/>
                </a:cubicBezTo>
                <a:cubicBezTo>
                  <a:pt x="138" y="5"/>
                  <a:pt x="136" y="4"/>
                  <a:pt x="136" y="4"/>
                </a:cubicBezTo>
                <a:close/>
                <a:moveTo>
                  <a:pt x="150" y="7"/>
                </a:moveTo>
                <a:cubicBezTo>
                  <a:pt x="150" y="6"/>
                  <a:pt x="153" y="7"/>
                  <a:pt x="152" y="7"/>
                </a:cubicBezTo>
                <a:cubicBezTo>
                  <a:pt x="151" y="7"/>
                  <a:pt x="151" y="7"/>
                  <a:pt x="150" y="7"/>
                </a:cubicBezTo>
                <a:close/>
                <a:moveTo>
                  <a:pt x="153" y="10"/>
                </a:moveTo>
                <a:cubicBezTo>
                  <a:pt x="156" y="11"/>
                  <a:pt x="160" y="14"/>
                  <a:pt x="163" y="14"/>
                </a:cubicBezTo>
                <a:cubicBezTo>
                  <a:pt x="164" y="14"/>
                  <a:pt x="163" y="14"/>
                  <a:pt x="164" y="14"/>
                </a:cubicBezTo>
                <a:cubicBezTo>
                  <a:pt x="163" y="15"/>
                  <a:pt x="163" y="15"/>
                  <a:pt x="162" y="15"/>
                </a:cubicBezTo>
                <a:cubicBezTo>
                  <a:pt x="160" y="14"/>
                  <a:pt x="158" y="14"/>
                  <a:pt x="157" y="13"/>
                </a:cubicBezTo>
                <a:cubicBezTo>
                  <a:pt x="156" y="13"/>
                  <a:pt x="156" y="12"/>
                  <a:pt x="154" y="12"/>
                </a:cubicBezTo>
                <a:cubicBezTo>
                  <a:pt x="154" y="11"/>
                  <a:pt x="155" y="12"/>
                  <a:pt x="156" y="12"/>
                </a:cubicBezTo>
                <a:cubicBezTo>
                  <a:pt x="156" y="11"/>
                  <a:pt x="154" y="11"/>
                  <a:pt x="153" y="10"/>
                </a:cubicBezTo>
                <a:close/>
                <a:moveTo>
                  <a:pt x="156" y="9"/>
                </a:moveTo>
                <a:cubicBezTo>
                  <a:pt x="156" y="9"/>
                  <a:pt x="157" y="9"/>
                  <a:pt x="156" y="9"/>
                </a:cubicBezTo>
                <a:cubicBezTo>
                  <a:pt x="157" y="9"/>
                  <a:pt x="157" y="9"/>
                  <a:pt x="157" y="9"/>
                </a:cubicBezTo>
                <a:cubicBezTo>
                  <a:pt x="158" y="10"/>
                  <a:pt x="153" y="7"/>
                  <a:pt x="156" y="9"/>
                </a:cubicBezTo>
                <a:close/>
                <a:moveTo>
                  <a:pt x="157" y="10"/>
                </a:moveTo>
                <a:cubicBezTo>
                  <a:pt x="157" y="10"/>
                  <a:pt x="158" y="10"/>
                  <a:pt x="159" y="11"/>
                </a:cubicBezTo>
                <a:cubicBezTo>
                  <a:pt x="159" y="11"/>
                  <a:pt x="158" y="11"/>
                  <a:pt x="157" y="10"/>
                </a:cubicBezTo>
                <a:close/>
                <a:moveTo>
                  <a:pt x="156" y="22"/>
                </a:moveTo>
                <a:cubicBezTo>
                  <a:pt x="155" y="22"/>
                  <a:pt x="157" y="22"/>
                  <a:pt x="156" y="22"/>
                </a:cubicBezTo>
                <a:cubicBezTo>
                  <a:pt x="157" y="22"/>
                  <a:pt x="158" y="23"/>
                  <a:pt x="158" y="23"/>
                </a:cubicBezTo>
                <a:cubicBezTo>
                  <a:pt x="157" y="23"/>
                  <a:pt x="156" y="22"/>
                  <a:pt x="156" y="22"/>
                </a:cubicBezTo>
                <a:close/>
                <a:moveTo>
                  <a:pt x="158" y="24"/>
                </a:moveTo>
                <a:cubicBezTo>
                  <a:pt x="158" y="24"/>
                  <a:pt x="159" y="25"/>
                  <a:pt x="158" y="24"/>
                </a:cubicBezTo>
                <a:cubicBezTo>
                  <a:pt x="161" y="25"/>
                  <a:pt x="160" y="26"/>
                  <a:pt x="160" y="26"/>
                </a:cubicBezTo>
                <a:cubicBezTo>
                  <a:pt x="160" y="26"/>
                  <a:pt x="160" y="26"/>
                  <a:pt x="159" y="26"/>
                </a:cubicBezTo>
                <a:cubicBezTo>
                  <a:pt x="159" y="26"/>
                  <a:pt x="159" y="26"/>
                  <a:pt x="159" y="26"/>
                </a:cubicBezTo>
                <a:cubicBezTo>
                  <a:pt x="159" y="25"/>
                  <a:pt x="158" y="25"/>
                  <a:pt x="158" y="24"/>
                </a:cubicBezTo>
                <a:close/>
                <a:moveTo>
                  <a:pt x="161" y="12"/>
                </a:moveTo>
                <a:cubicBezTo>
                  <a:pt x="161" y="12"/>
                  <a:pt x="163" y="13"/>
                  <a:pt x="164" y="13"/>
                </a:cubicBezTo>
                <a:cubicBezTo>
                  <a:pt x="165" y="14"/>
                  <a:pt x="163" y="13"/>
                  <a:pt x="161" y="12"/>
                </a:cubicBezTo>
                <a:close/>
                <a:moveTo>
                  <a:pt x="160" y="22"/>
                </a:moveTo>
                <a:cubicBezTo>
                  <a:pt x="160" y="21"/>
                  <a:pt x="162" y="23"/>
                  <a:pt x="162" y="23"/>
                </a:cubicBezTo>
                <a:cubicBezTo>
                  <a:pt x="160" y="22"/>
                  <a:pt x="161" y="22"/>
                  <a:pt x="160" y="22"/>
                </a:cubicBezTo>
                <a:close/>
                <a:moveTo>
                  <a:pt x="167" y="16"/>
                </a:moveTo>
                <a:cubicBezTo>
                  <a:pt x="167" y="16"/>
                  <a:pt x="167" y="17"/>
                  <a:pt x="165" y="16"/>
                </a:cubicBezTo>
                <a:cubicBezTo>
                  <a:pt x="167" y="16"/>
                  <a:pt x="165" y="14"/>
                  <a:pt x="167" y="16"/>
                </a:cubicBezTo>
                <a:close/>
                <a:moveTo>
                  <a:pt x="166" y="13"/>
                </a:moveTo>
                <a:cubicBezTo>
                  <a:pt x="167" y="13"/>
                  <a:pt x="169" y="14"/>
                  <a:pt x="170" y="14"/>
                </a:cubicBezTo>
                <a:cubicBezTo>
                  <a:pt x="169" y="15"/>
                  <a:pt x="166" y="13"/>
                  <a:pt x="165" y="13"/>
                </a:cubicBezTo>
                <a:cubicBezTo>
                  <a:pt x="166" y="12"/>
                  <a:pt x="167" y="13"/>
                  <a:pt x="166" y="13"/>
                </a:cubicBezTo>
                <a:close/>
                <a:moveTo>
                  <a:pt x="166" y="18"/>
                </a:moveTo>
                <a:cubicBezTo>
                  <a:pt x="166" y="18"/>
                  <a:pt x="167" y="18"/>
                  <a:pt x="167" y="19"/>
                </a:cubicBezTo>
                <a:cubicBezTo>
                  <a:pt x="167" y="19"/>
                  <a:pt x="167" y="19"/>
                  <a:pt x="167" y="19"/>
                </a:cubicBezTo>
                <a:cubicBezTo>
                  <a:pt x="166" y="19"/>
                  <a:pt x="167" y="19"/>
                  <a:pt x="166" y="18"/>
                </a:cubicBezTo>
                <a:close/>
                <a:moveTo>
                  <a:pt x="171" y="19"/>
                </a:moveTo>
                <a:cubicBezTo>
                  <a:pt x="171" y="18"/>
                  <a:pt x="173" y="19"/>
                  <a:pt x="173" y="20"/>
                </a:cubicBezTo>
                <a:cubicBezTo>
                  <a:pt x="172" y="20"/>
                  <a:pt x="172" y="20"/>
                  <a:pt x="171" y="20"/>
                </a:cubicBezTo>
                <a:cubicBezTo>
                  <a:pt x="169" y="19"/>
                  <a:pt x="169" y="18"/>
                  <a:pt x="168" y="17"/>
                </a:cubicBezTo>
                <a:cubicBezTo>
                  <a:pt x="169" y="18"/>
                  <a:pt x="170" y="18"/>
                  <a:pt x="171" y="19"/>
                </a:cubicBezTo>
                <a:cubicBezTo>
                  <a:pt x="171" y="19"/>
                  <a:pt x="172" y="19"/>
                  <a:pt x="171" y="19"/>
                </a:cubicBezTo>
                <a:close/>
                <a:moveTo>
                  <a:pt x="171" y="18"/>
                </a:moveTo>
                <a:cubicBezTo>
                  <a:pt x="170" y="17"/>
                  <a:pt x="171" y="17"/>
                  <a:pt x="171" y="17"/>
                </a:cubicBezTo>
                <a:cubicBezTo>
                  <a:pt x="172" y="18"/>
                  <a:pt x="172" y="18"/>
                  <a:pt x="173" y="18"/>
                </a:cubicBezTo>
                <a:cubicBezTo>
                  <a:pt x="172" y="18"/>
                  <a:pt x="171" y="18"/>
                  <a:pt x="171" y="18"/>
                </a:cubicBezTo>
                <a:close/>
                <a:moveTo>
                  <a:pt x="169" y="24"/>
                </a:moveTo>
                <a:cubicBezTo>
                  <a:pt x="168" y="24"/>
                  <a:pt x="169" y="24"/>
                  <a:pt x="169" y="24"/>
                </a:cubicBezTo>
                <a:cubicBezTo>
                  <a:pt x="170" y="24"/>
                  <a:pt x="170" y="25"/>
                  <a:pt x="170" y="25"/>
                </a:cubicBezTo>
                <a:cubicBezTo>
                  <a:pt x="170" y="26"/>
                  <a:pt x="169" y="24"/>
                  <a:pt x="169" y="24"/>
                </a:cubicBezTo>
                <a:close/>
                <a:moveTo>
                  <a:pt x="173" y="18"/>
                </a:moveTo>
                <a:cubicBezTo>
                  <a:pt x="174" y="18"/>
                  <a:pt x="173" y="18"/>
                  <a:pt x="173" y="18"/>
                </a:cubicBezTo>
                <a:cubicBezTo>
                  <a:pt x="174" y="18"/>
                  <a:pt x="174" y="18"/>
                  <a:pt x="174" y="18"/>
                </a:cubicBezTo>
                <a:cubicBezTo>
                  <a:pt x="175" y="19"/>
                  <a:pt x="173" y="18"/>
                  <a:pt x="175" y="19"/>
                </a:cubicBezTo>
                <a:cubicBezTo>
                  <a:pt x="174" y="19"/>
                  <a:pt x="174" y="19"/>
                  <a:pt x="173" y="18"/>
                </a:cubicBezTo>
                <a:close/>
                <a:moveTo>
                  <a:pt x="146" y="73"/>
                </a:moveTo>
                <a:cubicBezTo>
                  <a:pt x="146" y="72"/>
                  <a:pt x="147" y="73"/>
                  <a:pt x="147" y="73"/>
                </a:cubicBezTo>
                <a:cubicBezTo>
                  <a:pt x="147" y="73"/>
                  <a:pt x="146" y="73"/>
                  <a:pt x="146" y="73"/>
                </a:cubicBezTo>
                <a:close/>
                <a:moveTo>
                  <a:pt x="146" y="79"/>
                </a:moveTo>
                <a:cubicBezTo>
                  <a:pt x="146" y="79"/>
                  <a:pt x="146" y="79"/>
                  <a:pt x="146" y="79"/>
                </a:cubicBezTo>
                <a:cubicBezTo>
                  <a:pt x="147" y="79"/>
                  <a:pt x="147" y="79"/>
                  <a:pt x="147" y="80"/>
                </a:cubicBezTo>
                <a:cubicBezTo>
                  <a:pt x="147" y="80"/>
                  <a:pt x="146" y="80"/>
                  <a:pt x="146" y="79"/>
                </a:cubicBezTo>
                <a:close/>
                <a:moveTo>
                  <a:pt x="145" y="82"/>
                </a:moveTo>
                <a:cubicBezTo>
                  <a:pt x="145" y="81"/>
                  <a:pt x="145" y="82"/>
                  <a:pt x="146" y="82"/>
                </a:cubicBezTo>
                <a:cubicBezTo>
                  <a:pt x="145" y="83"/>
                  <a:pt x="145" y="82"/>
                  <a:pt x="145" y="82"/>
                </a:cubicBezTo>
                <a:close/>
                <a:moveTo>
                  <a:pt x="151" y="76"/>
                </a:moveTo>
                <a:cubicBezTo>
                  <a:pt x="151" y="76"/>
                  <a:pt x="151" y="76"/>
                  <a:pt x="151" y="76"/>
                </a:cubicBezTo>
                <a:cubicBezTo>
                  <a:pt x="151" y="77"/>
                  <a:pt x="151" y="77"/>
                  <a:pt x="151" y="77"/>
                </a:cubicBezTo>
                <a:cubicBezTo>
                  <a:pt x="150" y="77"/>
                  <a:pt x="150" y="77"/>
                  <a:pt x="150" y="77"/>
                </a:cubicBezTo>
                <a:cubicBezTo>
                  <a:pt x="151" y="77"/>
                  <a:pt x="151" y="76"/>
                  <a:pt x="151" y="76"/>
                </a:cubicBezTo>
                <a:close/>
                <a:moveTo>
                  <a:pt x="174" y="47"/>
                </a:moveTo>
                <a:cubicBezTo>
                  <a:pt x="175" y="47"/>
                  <a:pt x="175" y="48"/>
                  <a:pt x="175" y="49"/>
                </a:cubicBezTo>
                <a:cubicBezTo>
                  <a:pt x="176" y="49"/>
                  <a:pt x="176" y="49"/>
                  <a:pt x="176" y="50"/>
                </a:cubicBezTo>
                <a:cubicBezTo>
                  <a:pt x="176" y="49"/>
                  <a:pt x="176" y="49"/>
                  <a:pt x="176" y="49"/>
                </a:cubicBezTo>
                <a:cubicBezTo>
                  <a:pt x="176" y="48"/>
                  <a:pt x="176" y="49"/>
                  <a:pt x="176" y="49"/>
                </a:cubicBezTo>
                <a:cubicBezTo>
                  <a:pt x="176" y="49"/>
                  <a:pt x="176" y="48"/>
                  <a:pt x="175" y="48"/>
                </a:cubicBezTo>
                <a:cubicBezTo>
                  <a:pt x="175" y="48"/>
                  <a:pt x="176" y="49"/>
                  <a:pt x="176" y="48"/>
                </a:cubicBezTo>
                <a:cubicBezTo>
                  <a:pt x="176" y="47"/>
                  <a:pt x="175" y="47"/>
                  <a:pt x="175" y="47"/>
                </a:cubicBezTo>
                <a:cubicBezTo>
                  <a:pt x="175" y="46"/>
                  <a:pt x="176" y="48"/>
                  <a:pt x="177" y="48"/>
                </a:cubicBezTo>
                <a:cubicBezTo>
                  <a:pt x="177" y="48"/>
                  <a:pt x="177" y="48"/>
                  <a:pt x="178" y="49"/>
                </a:cubicBezTo>
                <a:cubicBezTo>
                  <a:pt x="178" y="49"/>
                  <a:pt x="177" y="48"/>
                  <a:pt x="177" y="48"/>
                </a:cubicBezTo>
                <a:cubicBezTo>
                  <a:pt x="177" y="48"/>
                  <a:pt x="177" y="48"/>
                  <a:pt x="177" y="48"/>
                </a:cubicBezTo>
                <a:cubicBezTo>
                  <a:pt x="178" y="48"/>
                  <a:pt x="179" y="49"/>
                  <a:pt x="179" y="49"/>
                </a:cubicBezTo>
                <a:cubicBezTo>
                  <a:pt x="179" y="50"/>
                  <a:pt x="180" y="50"/>
                  <a:pt x="179" y="49"/>
                </a:cubicBezTo>
                <a:cubicBezTo>
                  <a:pt x="180" y="50"/>
                  <a:pt x="182" y="52"/>
                  <a:pt x="182" y="53"/>
                </a:cubicBezTo>
                <a:cubicBezTo>
                  <a:pt x="183" y="54"/>
                  <a:pt x="182" y="52"/>
                  <a:pt x="183" y="53"/>
                </a:cubicBezTo>
                <a:cubicBezTo>
                  <a:pt x="183" y="53"/>
                  <a:pt x="183" y="54"/>
                  <a:pt x="182" y="54"/>
                </a:cubicBezTo>
                <a:cubicBezTo>
                  <a:pt x="181" y="53"/>
                  <a:pt x="181" y="51"/>
                  <a:pt x="180" y="50"/>
                </a:cubicBezTo>
                <a:cubicBezTo>
                  <a:pt x="180" y="50"/>
                  <a:pt x="180" y="51"/>
                  <a:pt x="181" y="52"/>
                </a:cubicBezTo>
                <a:cubicBezTo>
                  <a:pt x="180" y="52"/>
                  <a:pt x="181" y="52"/>
                  <a:pt x="181" y="53"/>
                </a:cubicBezTo>
                <a:cubicBezTo>
                  <a:pt x="181" y="53"/>
                  <a:pt x="180" y="52"/>
                  <a:pt x="179" y="51"/>
                </a:cubicBezTo>
                <a:cubicBezTo>
                  <a:pt x="179" y="52"/>
                  <a:pt x="180" y="53"/>
                  <a:pt x="182" y="54"/>
                </a:cubicBezTo>
                <a:cubicBezTo>
                  <a:pt x="181" y="55"/>
                  <a:pt x="181" y="54"/>
                  <a:pt x="181" y="54"/>
                </a:cubicBezTo>
                <a:cubicBezTo>
                  <a:pt x="181" y="55"/>
                  <a:pt x="181" y="55"/>
                  <a:pt x="182" y="56"/>
                </a:cubicBezTo>
                <a:cubicBezTo>
                  <a:pt x="182" y="56"/>
                  <a:pt x="181" y="55"/>
                  <a:pt x="180" y="54"/>
                </a:cubicBezTo>
                <a:cubicBezTo>
                  <a:pt x="180" y="54"/>
                  <a:pt x="181" y="54"/>
                  <a:pt x="180" y="53"/>
                </a:cubicBezTo>
                <a:cubicBezTo>
                  <a:pt x="179" y="53"/>
                  <a:pt x="179" y="52"/>
                  <a:pt x="177" y="51"/>
                </a:cubicBezTo>
                <a:cubicBezTo>
                  <a:pt x="178" y="52"/>
                  <a:pt x="179" y="52"/>
                  <a:pt x="180" y="54"/>
                </a:cubicBezTo>
                <a:cubicBezTo>
                  <a:pt x="179" y="53"/>
                  <a:pt x="180" y="54"/>
                  <a:pt x="180" y="55"/>
                </a:cubicBezTo>
                <a:cubicBezTo>
                  <a:pt x="180" y="55"/>
                  <a:pt x="180" y="55"/>
                  <a:pt x="179" y="54"/>
                </a:cubicBezTo>
                <a:cubicBezTo>
                  <a:pt x="179" y="54"/>
                  <a:pt x="179" y="54"/>
                  <a:pt x="179" y="55"/>
                </a:cubicBezTo>
                <a:cubicBezTo>
                  <a:pt x="178" y="52"/>
                  <a:pt x="176" y="51"/>
                  <a:pt x="176" y="50"/>
                </a:cubicBezTo>
                <a:cubicBezTo>
                  <a:pt x="176" y="50"/>
                  <a:pt x="176" y="50"/>
                  <a:pt x="176" y="50"/>
                </a:cubicBezTo>
                <a:cubicBezTo>
                  <a:pt x="175" y="49"/>
                  <a:pt x="175" y="49"/>
                  <a:pt x="174" y="48"/>
                </a:cubicBezTo>
                <a:cubicBezTo>
                  <a:pt x="175" y="48"/>
                  <a:pt x="174" y="47"/>
                  <a:pt x="174" y="47"/>
                </a:cubicBezTo>
                <a:close/>
                <a:moveTo>
                  <a:pt x="177" y="46"/>
                </a:moveTo>
                <a:cubicBezTo>
                  <a:pt x="178" y="47"/>
                  <a:pt x="178" y="48"/>
                  <a:pt x="178" y="47"/>
                </a:cubicBezTo>
                <a:cubicBezTo>
                  <a:pt x="179" y="47"/>
                  <a:pt x="179" y="48"/>
                  <a:pt x="179" y="48"/>
                </a:cubicBezTo>
                <a:cubicBezTo>
                  <a:pt x="180" y="49"/>
                  <a:pt x="180" y="49"/>
                  <a:pt x="180" y="50"/>
                </a:cubicBezTo>
                <a:cubicBezTo>
                  <a:pt x="180" y="49"/>
                  <a:pt x="179" y="49"/>
                  <a:pt x="178" y="48"/>
                </a:cubicBezTo>
                <a:cubicBezTo>
                  <a:pt x="179" y="48"/>
                  <a:pt x="177" y="47"/>
                  <a:pt x="177" y="46"/>
                </a:cubicBezTo>
                <a:close/>
                <a:moveTo>
                  <a:pt x="173" y="49"/>
                </a:moveTo>
                <a:cubicBezTo>
                  <a:pt x="173" y="49"/>
                  <a:pt x="174" y="50"/>
                  <a:pt x="175" y="50"/>
                </a:cubicBezTo>
                <a:cubicBezTo>
                  <a:pt x="174" y="50"/>
                  <a:pt x="174" y="49"/>
                  <a:pt x="173" y="49"/>
                </a:cubicBezTo>
                <a:close/>
                <a:moveTo>
                  <a:pt x="180" y="48"/>
                </a:moveTo>
                <a:cubicBezTo>
                  <a:pt x="181" y="49"/>
                  <a:pt x="182" y="50"/>
                  <a:pt x="182" y="50"/>
                </a:cubicBezTo>
                <a:cubicBezTo>
                  <a:pt x="183" y="51"/>
                  <a:pt x="182" y="50"/>
                  <a:pt x="182" y="51"/>
                </a:cubicBezTo>
                <a:cubicBezTo>
                  <a:pt x="183" y="51"/>
                  <a:pt x="184" y="53"/>
                  <a:pt x="185" y="53"/>
                </a:cubicBezTo>
                <a:cubicBezTo>
                  <a:pt x="185" y="54"/>
                  <a:pt x="184" y="53"/>
                  <a:pt x="184" y="52"/>
                </a:cubicBezTo>
                <a:cubicBezTo>
                  <a:pt x="183" y="53"/>
                  <a:pt x="184" y="54"/>
                  <a:pt x="185" y="55"/>
                </a:cubicBezTo>
                <a:cubicBezTo>
                  <a:pt x="185" y="55"/>
                  <a:pt x="184" y="54"/>
                  <a:pt x="184" y="55"/>
                </a:cubicBezTo>
                <a:cubicBezTo>
                  <a:pt x="184" y="54"/>
                  <a:pt x="184" y="54"/>
                  <a:pt x="183" y="53"/>
                </a:cubicBezTo>
                <a:cubicBezTo>
                  <a:pt x="183" y="53"/>
                  <a:pt x="184" y="54"/>
                  <a:pt x="184" y="54"/>
                </a:cubicBezTo>
                <a:cubicBezTo>
                  <a:pt x="183" y="53"/>
                  <a:pt x="182" y="52"/>
                  <a:pt x="181" y="50"/>
                </a:cubicBezTo>
                <a:cubicBezTo>
                  <a:pt x="182" y="51"/>
                  <a:pt x="183" y="52"/>
                  <a:pt x="183" y="52"/>
                </a:cubicBezTo>
                <a:cubicBezTo>
                  <a:pt x="183" y="51"/>
                  <a:pt x="180" y="49"/>
                  <a:pt x="180" y="48"/>
                </a:cubicBezTo>
                <a:close/>
                <a:moveTo>
                  <a:pt x="186" y="43"/>
                </a:moveTo>
                <a:cubicBezTo>
                  <a:pt x="187" y="43"/>
                  <a:pt x="188" y="44"/>
                  <a:pt x="188" y="44"/>
                </a:cubicBezTo>
                <a:cubicBezTo>
                  <a:pt x="187" y="44"/>
                  <a:pt x="187" y="43"/>
                  <a:pt x="186" y="43"/>
                </a:cubicBezTo>
                <a:close/>
                <a:moveTo>
                  <a:pt x="157" y="78"/>
                </a:moveTo>
                <a:cubicBezTo>
                  <a:pt x="158" y="78"/>
                  <a:pt x="158" y="78"/>
                  <a:pt x="158" y="78"/>
                </a:cubicBezTo>
                <a:cubicBezTo>
                  <a:pt x="157" y="79"/>
                  <a:pt x="157" y="79"/>
                  <a:pt x="157" y="79"/>
                </a:cubicBezTo>
                <a:cubicBezTo>
                  <a:pt x="157" y="79"/>
                  <a:pt x="157" y="78"/>
                  <a:pt x="157" y="78"/>
                </a:cubicBezTo>
                <a:close/>
                <a:moveTo>
                  <a:pt x="188" y="46"/>
                </a:moveTo>
                <a:cubicBezTo>
                  <a:pt x="188" y="46"/>
                  <a:pt x="188" y="46"/>
                  <a:pt x="188" y="47"/>
                </a:cubicBezTo>
                <a:cubicBezTo>
                  <a:pt x="188" y="47"/>
                  <a:pt x="187" y="46"/>
                  <a:pt x="187" y="45"/>
                </a:cubicBezTo>
                <a:cubicBezTo>
                  <a:pt x="187" y="46"/>
                  <a:pt x="188" y="45"/>
                  <a:pt x="188" y="46"/>
                </a:cubicBezTo>
                <a:cubicBezTo>
                  <a:pt x="188" y="46"/>
                  <a:pt x="188" y="46"/>
                  <a:pt x="188" y="46"/>
                </a:cubicBezTo>
                <a:close/>
                <a:moveTo>
                  <a:pt x="183" y="54"/>
                </a:moveTo>
                <a:cubicBezTo>
                  <a:pt x="184" y="55"/>
                  <a:pt x="184" y="55"/>
                  <a:pt x="184" y="55"/>
                </a:cubicBezTo>
                <a:cubicBezTo>
                  <a:pt x="184" y="55"/>
                  <a:pt x="184" y="55"/>
                  <a:pt x="184" y="55"/>
                </a:cubicBezTo>
                <a:cubicBezTo>
                  <a:pt x="183" y="54"/>
                  <a:pt x="183" y="54"/>
                  <a:pt x="183" y="54"/>
                </a:cubicBezTo>
                <a:close/>
                <a:moveTo>
                  <a:pt x="189" y="47"/>
                </a:moveTo>
                <a:cubicBezTo>
                  <a:pt x="190" y="47"/>
                  <a:pt x="191" y="49"/>
                  <a:pt x="190" y="48"/>
                </a:cubicBezTo>
                <a:cubicBezTo>
                  <a:pt x="189" y="48"/>
                  <a:pt x="189" y="47"/>
                  <a:pt x="189" y="47"/>
                </a:cubicBezTo>
                <a:close/>
                <a:moveTo>
                  <a:pt x="182" y="59"/>
                </a:moveTo>
                <a:cubicBezTo>
                  <a:pt x="183" y="58"/>
                  <a:pt x="183" y="58"/>
                  <a:pt x="183" y="58"/>
                </a:cubicBezTo>
                <a:cubicBezTo>
                  <a:pt x="183" y="59"/>
                  <a:pt x="183" y="59"/>
                  <a:pt x="183" y="59"/>
                </a:cubicBezTo>
                <a:cubicBezTo>
                  <a:pt x="183" y="59"/>
                  <a:pt x="183" y="59"/>
                  <a:pt x="182" y="59"/>
                </a:cubicBezTo>
                <a:close/>
                <a:moveTo>
                  <a:pt x="188" y="55"/>
                </a:moveTo>
                <a:cubicBezTo>
                  <a:pt x="189" y="55"/>
                  <a:pt x="189" y="56"/>
                  <a:pt x="189" y="56"/>
                </a:cubicBezTo>
                <a:cubicBezTo>
                  <a:pt x="189" y="56"/>
                  <a:pt x="189" y="55"/>
                  <a:pt x="188" y="55"/>
                </a:cubicBezTo>
                <a:close/>
                <a:moveTo>
                  <a:pt x="190" y="57"/>
                </a:moveTo>
                <a:cubicBezTo>
                  <a:pt x="191" y="57"/>
                  <a:pt x="191" y="58"/>
                  <a:pt x="191" y="58"/>
                </a:cubicBezTo>
                <a:cubicBezTo>
                  <a:pt x="191" y="58"/>
                  <a:pt x="191" y="57"/>
                  <a:pt x="190" y="57"/>
                </a:cubicBezTo>
                <a:cubicBezTo>
                  <a:pt x="190" y="57"/>
                  <a:pt x="190" y="57"/>
                  <a:pt x="190" y="57"/>
                </a:cubicBezTo>
                <a:close/>
                <a:moveTo>
                  <a:pt x="177" y="86"/>
                </a:moveTo>
                <a:cubicBezTo>
                  <a:pt x="178" y="86"/>
                  <a:pt x="177" y="85"/>
                  <a:pt x="177" y="85"/>
                </a:cubicBezTo>
                <a:cubicBezTo>
                  <a:pt x="178" y="87"/>
                  <a:pt x="179" y="88"/>
                  <a:pt x="180" y="90"/>
                </a:cubicBezTo>
                <a:cubicBezTo>
                  <a:pt x="179" y="90"/>
                  <a:pt x="179" y="90"/>
                  <a:pt x="179" y="91"/>
                </a:cubicBezTo>
                <a:cubicBezTo>
                  <a:pt x="179" y="91"/>
                  <a:pt x="179" y="91"/>
                  <a:pt x="178" y="92"/>
                </a:cubicBezTo>
                <a:cubicBezTo>
                  <a:pt x="178" y="91"/>
                  <a:pt x="178" y="91"/>
                  <a:pt x="178" y="90"/>
                </a:cubicBezTo>
                <a:cubicBezTo>
                  <a:pt x="178" y="89"/>
                  <a:pt x="177" y="88"/>
                  <a:pt x="177" y="88"/>
                </a:cubicBezTo>
                <a:cubicBezTo>
                  <a:pt x="177" y="87"/>
                  <a:pt x="177" y="87"/>
                  <a:pt x="177" y="87"/>
                </a:cubicBezTo>
                <a:cubicBezTo>
                  <a:pt x="177" y="86"/>
                  <a:pt x="176" y="86"/>
                  <a:pt x="177" y="85"/>
                </a:cubicBezTo>
                <a:cubicBezTo>
                  <a:pt x="177" y="85"/>
                  <a:pt x="177" y="86"/>
                  <a:pt x="177" y="86"/>
                </a:cubicBezTo>
                <a:close/>
                <a:moveTo>
                  <a:pt x="177" y="85"/>
                </a:moveTo>
                <a:cubicBezTo>
                  <a:pt x="176" y="85"/>
                  <a:pt x="176" y="86"/>
                  <a:pt x="176" y="87"/>
                </a:cubicBezTo>
                <a:cubicBezTo>
                  <a:pt x="175" y="84"/>
                  <a:pt x="172" y="81"/>
                  <a:pt x="173" y="79"/>
                </a:cubicBezTo>
                <a:cubicBezTo>
                  <a:pt x="172" y="79"/>
                  <a:pt x="172" y="78"/>
                  <a:pt x="172" y="78"/>
                </a:cubicBezTo>
                <a:cubicBezTo>
                  <a:pt x="171" y="77"/>
                  <a:pt x="172" y="78"/>
                  <a:pt x="171" y="78"/>
                </a:cubicBezTo>
                <a:cubicBezTo>
                  <a:pt x="171" y="77"/>
                  <a:pt x="171" y="76"/>
                  <a:pt x="171" y="76"/>
                </a:cubicBezTo>
                <a:cubicBezTo>
                  <a:pt x="172" y="78"/>
                  <a:pt x="173" y="79"/>
                  <a:pt x="174" y="80"/>
                </a:cubicBezTo>
                <a:cubicBezTo>
                  <a:pt x="174" y="80"/>
                  <a:pt x="173" y="80"/>
                  <a:pt x="173" y="79"/>
                </a:cubicBezTo>
                <a:cubicBezTo>
                  <a:pt x="175" y="80"/>
                  <a:pt x="175" y="82"/>
                  <a:pt x="177" y="84"/>
                </a:cubicBezTo>
                <a:cubicBezTo>
                  <a:pt x="176" y="84"/>
                  <a:pt x="176" y="85"/>
                  <a:pt x="176" y="85"/>
                </a:cubicBezTo>
                <a:cubicBezTo>
                  <a:pt x="176" y="85"/>
                  <a:pt x="176" y="85"/>
                  <a:pt x="177" y="85"/>
                </a:cubicBezTo>
                <a:close/>
                <a:moveTo>
                  <a:pt x="167" y="86"/>
                </a:moveTo>
                <a:cubicBezTo>
                  <a:pt x="168" y="86"/>
                  <a:pt x="168" y="87"/>
                  <a:pt x="168" y="87"/>
                </a:cubicBezTo>
                <a:lnTo>
                  <a:pt x="167" y="86"/>
                </a:lnTo>
                <a:close/>
                <a:moveTo>
                  <a:pt x="189" y="69"/>
                </a:moveTo>
                <a:cubicBezTo>
                  <a:pt x="190" y="68"/>
                  <a:pt x="191" y="71"/>
                  <a:pt x="189" y="69"/>
                </a:cubicBezTo>
                <a:close/>
                <a:moveTo>
                  <a:pt x="189" y="69"/>
                </a:moveTo>
                <a:cubicBezTo>
                  <a:pt x="190" y="69"/>
                  <a:pt x="190" y="71"/>
                  <a:pt x="190" y="71"/>
                </a:cubicBezTo>
                <a:cubicBezTo>
                  <a:pt x="190" y="70"/>
                  <a:pt x="190" y="70"/>
                  <a:pt x="189" y="69"/>
                </a:cubicBezTo>
                <a:close/>
                <a:moveTo>
                  <a:pt x="167" y="87"/>
                </a:moveTo>
                <a:cubicBezTo>
                  <a:pt x="168" y="88"/>
                  <a:pt x="167" y="88"/>
                  <a:pt x="168" y="89"/>
                </a:cubicBezTo>
                <a:cubicBezTo>
                  <a:pt x="167" y="89"/>
                  <a:pt x="167" y="88"/>
                  <a:pt x="167" y="88"/>
                </a:cubicBezTo>
                <a:cubicBezTo>
                  <a:pt x="167" y="88"/>
                  <a:pt x="167" y="88"/>
                  <a:pt x="167" y="87"/>
                </a:cubicBezTo>
                <a:close/>
                <a:moveTo>
                  <a:pt x="170" y="92"/>
                </a:moveTo>
                <a:cubicBezTo>
                  <a:pt x="170" y="92"/>
                  <a:pt x="171" y="92"/>
                  <a:pt x="171" y="92"/>
                </a:cubicBezTo>
                <a:cubicBezTo>
                  <a:pt x="171" y="92"/>
                  <a:pt x="170" y="92"/>
                  <a:pt x="171" y="92"/>
                </a:cubicBezTo>
                <a:cubicBezTo>
                  <a:pt x="171" y="91"/>
                  <a:pt x="171" y="92"/>
                  <a:pt x="171" y="93"/>
                </a:cubicBezTo>
                <a:cubicBezTo>
                  <a:pt x="171" y="93"/>
                  <a:pt x="172" y="94"/>
                  <a:pt x="171" y="94"/>
                </a:cubicBezTo>
                <a:cubicBezTo>
                  <a:pt x="171" y="93"/>
                  <a:pt x="171" y="93"/>
                  <a:pt x="170" y="93"/>
                </a:cubicBezTo>
                <a:cubicBezTo>
                  <a:pt x="170" y="92"/>
                  <a:pt x="170" y="92"/>
                  <a:pt x="170" y="92"/>
                </a:cubicBezTo>
                <a:close/>
                <a:moveTo>
                  <a:pt x="194" y="79"/>
                </a:moveTo>
                <a:cubicBezTo>
                  <a:pt x="194" y="79"/>
                  <a:pt x="195" y="80"/>
                  <a:pt x="194" y="80"/>
                </a:cubicBezTo>
                <a:cubicBezTo>
                  <a:pt x="194" y="80"/>
                  <a:pt x="194" y="79"/>
                  <a:pt x="194" y="79"/>
                </a:cubicBezTo>
                <a:close/>
                <a:moveTo>
                  <a:pt x="193" y="83"/>
                </a:moveTo>
                <a:cubicBezTo>
                  <a:pt x="193" y="83"/>
                  <a:pt x="193" y="82"/>
                  <a:pt x="193" y="82"/>
                </a:cubicBezTo>
                <a:cubicBezTo>
                  <a:pt x="193" y="82"/>
                  <a:pt x="194" y="83"/>
                  <a:pt x="193" y="83"/>
                </a:cubicBezTo>
                <a:close/>
                <a:moveTo>
                  <a:pt x="195" y="85"/>
                </a:moveTo>
                <a:cubicBezTo>
                  <a:pt x="195" y="85"/>
                  <a:pt x="195" y="86"/>
                  <a:pt x="194" y="85"/>
                </a:cubicBezTo>
                <a:cubicBezTo>
                  <a:pt x="195" y="86"/>
                  <a:pt x="196" y="88"/>
                  <a:pt x="195" y="89"/>
                </a:cubicBezTo>
                <a:cubicBezTo>
                  <a:pt x="194" y="87"/>
                  <a:pt x="193" y="85"/>
                  <a:pt x="193" y="83"/>
                </a:cubicBezTo>
                <a:cubicBezTo>
                  <a:pt x="194" y="83"/>
                  <a:pt x="194" y="84"/>
                  <a:pt x="194" y="85"/>
                </a:cubicBezTo>
                <a:cubicBezTo>
                  <a:pt x="194" y="83"/>
                  <a:pt x="194" y="82"/>
                  <a:pt x="193" y="81"/>
                </a:cubicBezTo>
                <a:cubicBezTo>
                  <a:pt x="193" y="80"/>
                  <a:pt x="195" y="83"/>
                  <a:pt x="195" y="84"/>
                </a:cubicBezTo>
                <a:cubicBezTo>
                  <a:pt x="195" y="85"/>
                  <a:pt x="195" y="85"/>
                  <a:pt x="195" y="84"/>
                </a:cubicBezTo>
                <a:cubicBezTo>
                  <a:pt x="195" y="85"/>
                  <a:pt x="196" y="86"/>
                  <a:pt x="196" y="87"/>
                </a:cubicBezTo>
                <a:cubicBezTo>
                  <a:pt x="195" y="87"/>
                  <a:pt x="195" y="85"/>
                  <a:pt x="195" y="85"/>
                </a:cubicBezTo>
                <a:close/>
                <a:moveTo>
                  <a:pt x="178" y="92"/>
                </a:moveTo>
                <a:cubicBezTo>
                  <a:pt x="178" y="92"/>
                  <a:pt x="178" y="93"/>
                  <a:pt x="179" y="93"/>
                </a:cubicBezTo>
                <a:cubicBezTo>
                  <a:pt x="179" y="93"/>
                  <a:pt x="178" y="93"/>
                  <a:pt x="179" y="92"/>
                </a:cubicBezTo>
                <a:cubicBezTo>
                  <a:pt x="179" y="92"/>
                  <a:pt x="179" y="92"/>
                  <a:pt x="180" y="93"/>
                </a:cubicBezTo>
                <a:cubicBezTo>
                  <a:pt x="179" y="94"/>
                  <a:pt x="179" y="94"/>
                  <a:pt x="178" y="95"/>
                </a:cubicBezTo>
                <a:cubicBezTo>
                  <a:pt x="178" y="94"/>
                  <a:pt x="178" y="95"/>
                  <a:pt x="178" y="94"/>
                </a:cubicBezTo>
                <a:cubicBezTo>
                  <a:pt x="178" y="94"/>
                  <a:pt x="178" y="94"/>
                  <a:pt x="178" y="94"/>
                </a:cubicBezTo>
                <a:cubicBezTo>
                  <a:pt x="178" y="93"/>
                  <a:pt x="178" y="93"/>
                  <a:pt x="178" y="92"/>
                </a:cubicBezTo>
                <a:close/>
                <a:moveTo>
                  <a:pt x="196" y="88"/>
                </a:moveTo>
                <a:cubicBezTo>
                  <a:pt x="197" y="89"/>
                  <a:pt x="197" y="89"/>
                  <a:pt x="197" y="90"/>
                </a:cubicBezTo>
                <a:cubicBezTo>
                  <a:pt x="197" y="90"/>
                  <a:pt x="196" y="89"/>
                  <a:pt x="196" y="88"/>
                </a:cubicBezTo>
                <a:close/>
                <a:moveTo>
                  <a:pt x="74" y="203"/>
                </a:moveTo>
                <a:cubicBezTo>
                  <a:pt x="73" y="202"/>
                  <a:pt x="72" y="202"/>
                  <a:pt x="71" y="202"/>
                </a:cubicBezTo>
                <a:cubicBezTo>
                  <a:pt x="72" y="201"/>
                  <a:pt x="72" y="202"/>
                  <a:pt x="72" y="201"/>
                </a:cubicBezTo>
                <a:cubicBezTo>
                  <a:pt x="73" y="202"/>
                  <a:pt x="74" y="202"/>
                  <a:pt x="74" y="203"/>
                </a:cubicBezTo>
                <a:close/>
                <a:moveTo>
                  <a:pt x="67" y="197"/>
                </a:moveTo>
                <a:cubicBezTo>
                  <a:pt x="68" y="197"/>
                  <a:pt x="68" y="198"/>
                  <a:pt x="68" y="198"/>
                </a:cubicBezTo>
                <a:cubicBezTo>
                  <a:pt x="69" y="198"/>
                  <a:pt x="69" y="198"/>
                  <a:pt x="70" y="199"/>
                </a:cubicBezTo>
                <a:cubicBezTo>
                  <a:pt x="70" y="199"/>
                  <a:pt x="68" y="198"/>
                  <a:pt x="67" y="197"/>
                </a:cubicBezTo>
                <a:close/>
                <a:moveTo>
                  <a:pt x="69" y="199"/>
                </a:moveTo>
                <a:cubicBezTo>
                  <a:pt x="70" y="200"/>
                  <a:pt x="68" y="199"/>
                  <a:pt x="68" y="198"/>
                </a:cubicBezTo>
                <a:cubicBezTo>
                  <a:pt x="68" y="198"/>
                  <a:pt x="68" y="198"/>
                  <a:pt x="69" y="199"/>
                </a:cubicBezTo>
                <a:cubicBezTo>
                  <a:pt x="69" y="199"/>
                  <a:pt x="70" y="199"/>
                  <a:pt x="71" y="200"/>
                </a:cubicBezTo>
                <a:cubicBezTo>
                  <a:pt x="70" y="200"/>
                  <a:pt x="70" y="199"/>
                  <a:pt x="69" y="199"/>
                </a:cubicBezTo>
                <a:close/>
              </a:path>
            </a:pathLst>
          </a:custGeom>
          <a:solidFill>
            <a:schemeClr val="accent1">
              <a:alpha val="23000"/>
            </a:schemeClr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cs typeface="汉仪大宋简" panose="02010600000101010101" charset="-122"/>
            </a:endParaRPr>
          </a:p>
        </p:txBody>
      </p:sp>
      <p:sp>
        <p:nvSpPr>
          <p:cNvPr id="27" name="序号"/>
          <p:cNvSpPr txBox="1"/>
          <p:nvPr>
            <p:custDataLst>
              <p:tags r:id="rId5"/>
            </p:custDataLst>
          </p:nvPr>
        </p:nvSpPr>
        <p:spPr>
          <a:xfrm>
            <a:off x="1283335" y="2387600"/>
            <a:ext cx="765175" cy="8204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  <a:cs typeface="汉仪大宋简" panose="02010600000101010101" charset="-122"/>
              </a:rPr>
              <a:t>壹</a:t>
            </a:r>
          </a:p>
        </p:txBody>
      </p:sp>
      <p:sp>
        <p:nvSpPr>
          <p:cNvPr id="28" name="标题"/>
          <p:cNvSpPr txBox="1"/>
          <p:nvPr>
            <p:custDataLst>
              <p:tags r:id="rId6"/>
            </p:custDataLst>
          </p:nvPr>
        </p:nvSpPr>
        <p:spPr>
          <a:xfrm>
            <a:off x="2139315" y="2588260"/>
            <a:ext cx="1327150" cy="308483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大宋简" panose="02010600000101010101" charset="-122"/>
              </a:rPr>
              <a:t>课程介绍</a:t>
            </a:r>
          </a:p>
        </p:txBody>
      </p:sp>
      <p:sp>
        <p:nvSpPr>
          <p:cNvPr id="33" name="Freeform 5007"/>
          <p:cNvSpPr/>
          <p:nvPr>
            <p:custDataLst>
              <p:tags r:id="rId7"/>
            </p:custDataLst>
          </p:nvPr>
        </p:nvSpPr>
        <p:spPr bwMode="auto">
          <a:xfrm>
            <a:off x="3473450" y="2409825"/>
            <a:ext cx="691515" cy="73215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01" h="211">
                <a:moveTo>
                  <a:pt x="148" y="154"/>
                </a:moveTo>
                <a:cubicBezTo>
                  <a:pt x="148" y="154"/>
                  <a:pt x="148" y="154"/>
                  <a:pt x="147" y="154"/>
                </a:cubicBezTo>
                <a:cubicBezTo>
                  <a:pt x="148" y="154"/>
                  <a:pt x="147" y="154"/>
                  <a:pt x="147" y="154"/>
                </a:cubicBezTo>
                <a:cubicBezTo>
                  <a:pt x="147" y="154"/>
                  <a:pt x="147" y="154"/>
                  <a:pt x="148" y="153"/>
                </a:cubicBezTo>
                <a:cubicBezTo>
                  <a:pt x="147" y="153"/>
                  <a:pt x="146" y="155"/>
                  <a:pt x="145" y="155"/>
                </a:cubicBezTo>
                <a:cubicBezTo>
                  <a:pt x="144" y="156"/>
                  <a:pt x="144" y="155"/>
                  <a:pt x="143" y="156"/>
                </a:cubicBezTo>
                <a:cubicBezTo>
                  <a:pt x="143" y="156"/>
                  <a:pt x="144" y="156"/>
                  <a:pt x="144" y="156"/>
                </a:cubicBezTo>
                <a:cubicBezTo>
                  <a:pt x="143" y="157"/>
                  <a:pt x="142" y="158"/>
                  <a:pt x="142" y="158"/>
                </a:cubicBezTo>
                <a:cubicBezTo>
                  <a:pt x="142" y="157"/>
                  <a:pt x="141" y="157"/>
                  <a:pt x="141" y="158"/>
                </a:cubicBezTo>
                <a:cubicBezTo>
                  <a:pt x="141" y="158"/>
                  <a:pt x="140" y="158"/>
                  <a:pt x="140" y="159"/>
                </a:cubicBezTo>
                <a:cubicBezTo>
                  <a:pt x="140" y="158"/>
                  <a:pt x="139" y="160"/>
                  <a:pt x="139" y="159"/>
                </a:cubicBezTo>
                <a:cubicBezTo>
                  <a:pt x="138" y="159"/>
                  <a:pt x="139" y="159"/>
                  <a:pt x="139" y="160"/>
                </a:cubicBezTo>
                <a:cubicBezTo>
                  <a:pt x="138" y="160"/>
                  <a:pt x="139" y="160"/>
                  <a:pt x="138" y="160"/>
                </a:cubicBezTo>
                <a:cubicBezTo>
                  <a:pt x="138" y="160"/>
                  <a:pt x="138" y="160"/>
                  <a:pt x="138" y="160"/>
                </a:cubicBezTo>
                <a:cubicBezTo>
                  <a:pt x="137" y="161"/>
                  <a:pt x="136" y="161"/>
                  <a:pt x="135" y="162"/>
                </a:cubicBezTo>
                <a:cubicBezTo>
                  <a:pt x="135" y="162"/>
                  <a:pt x="135" y="162"/>
                  <a:pt x="135" y="162"/>
                </a:cubicBezTo>
                <a:cubicBezTo>
                  <a:pt x="135" y="163"/>
                  <a:pt x="134" y="163"/>
                  <a:pt x="133" y="164"/>
                </a:cubicBezTo>
                <a:cubicBezTo>
                  <a:pt x="132" y="163"/>
                  <a:pt x="130" y="165"/>
                  <a:pt x="129" y="165"/>
                </a:cubicBezTo>
                <a:cubicBezTo>
                  <a:pt x="129" y="165"/>
                  <a:pt x="129" y="165"/>
                  <a:pt x="129" y="165"/>
                </a:cubicBezTo>
                <a:cubicBezTo>
                  <a:pt x="128" y="165"/>
                  <a:pt x="128" y="165"/>
                  <a:pt x="128" y="165"/>
                </a:cubicBezTo>
                <a:cubicBezTo>
                  <a:pt x="128" y="166"/>
                  <a:pt x="128" y="165"/>
                  <a:pt x="128" y="166"/>
                </a:cubicBezTo>
                <a:cubicBezTo>
                  <a:pt x="128" y="166"/>
                  <a:pt x="126" y="167"/>
                  <a:pt x="125" y="168"/>
                </a:cubicBezTo>
                <a:cubicBezTo>
                  <a:pt x="126" y="167"/>
                  <a:pt x="126" y="167"/>
                  <a:pt x="126" y="167"/>
                </a:cubicBezTo>
                <a:cubicBezTo>
                  <a:pt x="125" y="167"/>
                  <a:pt x="125" y="168"/>
                  <a:pt x="124" y="168"/>
                </a:cubicBezTo>
                <a:cubicBezTo>
                  <a:pt x="124" y="168"/>
                  <a:pt x="124" y="168"/>
                  <a:pt x="124" y="167"/>
                </a:cubicBezTo>
                <a:cubicBezTo>
                  <a:pt x="123" y="168"/>
                  <a:pt x="123" y="168"/>
                  <a:pt x="122" y="169"/>
                </a:cubicBezTo>
                <a:cubicBezTo>
                  <a:pt x="122" y="169"/>
                  <a:pt x="122" y="168"/>
                  <a:pt x="122" y="168"/>
                </a:cubicBezTo>
                <a:cubicBezTo>
                  <a:pt x="123" y="168"/>
                  <a:pt x="125" y="167"/>
                  <a:pt x="126" y="166"/>
                </a:cubicBezTo>
                <a:cubicBezTo>
                  <a:pt x="125" y="167"/>
                  <a:pt x="123" y="167"/>
                  <a:pt x="121" y="168"/>
                </a:cubicBezTo>
                <a:cubicBezTo>
                  <a:pt x="121" y="168"/>
                  <a:pt x="119" y="170"/>
                  <a:pt x="118" y="169"/>
                </a:cubicBezTo>
                <a:cubicBezTo>
                  <a:pt x="117" y="170"/>
                  <a:pt x="114" y="171"/>
                  <a:pt x="112" y="171"/>
                </a:cubicBezTo>
                <a:cubicBezTo>
                  <a:pt x="112" y="171"/>
                  <a:pt x="113" y="171"/>
                  <a:pt x="112" y="171"/>
                </a:cubicBezTo>
                <a:cubicBezTo>
                  <a:pt x="112" y="171"/>
                  <a:pt x="112" y="171"/>
                  <a:pt x="112" y="171"/>
                </a:cubicBezTo>
                <a:cubicBezTo>
                  <a:pt x="112" y="171"/>
                  <a:pt x="112" y="171"/>
                  <a:pt x="112" y="171"/>
                </a:cubicBezTo>
                <a:cubicBezTo>
                  <a:pt x="111" y="171"/>
                  <a:pt x="110" y="171"/>
                  <a:pt x="110" y="172"/>
                </a:cubicBezTo>
                <a:cubicBezTo>
                  <a:pt x="110" y="171"/>
                  <a:pt x="110" y="171"/>
                  <a:pt x="110" y="171"/>
                </a:cubicBezTo>
                <a:cubicBezTo>
                  <a:pt x="109" y="172"/>
                  <a:pt x="109" y="171"/>
                  <a:pt x="108" y="171"/>
                </a:cubicBezTo>
                <a:cubicBezTo>
                  <a:pt x="108" y="172"/>
                  <a:pt x="109" y="171"/>
                  <a:pt x="108" y="172"/>
                </a:cubicBezTo>
                <a:cubicBezTo>
                  <a:pt x="108" y="172"/>
                  <a:pt x="108" y="172"/>
                  <a:pt x="108" y="171"/>
                </a:cubicBezTo>
                <a:cubicBezTo>
                  <a:pt x="107" y="172"/>
                  <a:pt x="108" y="172"/>
                  <a:pt x="107" y="172"/>
                </a:cubicBezTo>
                <a:cubicBezTo>
                  <a:pt x="106" y="172"/>
                  <a:pt x="106" y="172"/>
                  <a:pt x="105" y="172"/>
                </a:cubicBezTo>
                <a:cubicBezTo>
                  <a:pt x="105" y="172"/>
                  <a:pt x="104" y="172"/>
                  <a:pt x="105" y="172"/>
                </a:cubicBezTo>
                <a:cubicBezTo>
                  <a:pt x="104" y="172"/>
                  <a:pt x="104" y="171"/>
                  <a:pt x="103" y="172"/>
                </a:cubicBezTo>
                <a:cubicBezTo>
                  <a:pt x="103" y="172"/>
                  <a:pt x="103" y="171"/>
                  <a:pt x="103" y="171"/>
                </a:cubicBezTo>
                <a:cubicBezTo>
                  <a:pt x="103" y="171"/>
                  <a:pt x="103" y="171"/>
                  <a:pt x="103" y="171"/>
                </a:cubicBezTo>
                <a:cubicBezTo>
                  <a:pt x="103" y="172"/>
                  <a:pt x="103" y="172"/>
                  <a:pt x="103" y="172"/>
                </a:cubicBezTo>
                <a:cubicBezTo>
                  <a:pt x="101" y="172"/>
                  <a:pt x="99" y="171"/>
                  <a:pt x="98" y="172"/>
                </a:cubicBezTo>
                <a:cubicBezTo>
                  <a:pt x="98" y="171"/>
                  <a:pt x="98" y="171"/>
                  <a:pt x="98" y="171"/>
                </a:cubicBezTo>
                <a:cubicBezTo>
                  <a:pt x="98" y="171"/>
                  <a:pt x="98" y="171"/>
                  <a:pt x="98" y="171"/>
                </a:cubicBezTo>
                <a:cubicBezTo>
                  <a:pt x="98" y="171"/>
                  <a:pt x="98" y="171"/>
                  <a:pt x="97" y="171"/>
                </a:cubicBezTo>
                <a:cubicBezTo>
                  <a:pt x="98" y="171"/>
                  <a:pt x="97" y="171"/>
                  <a:pt x="97" y="171"/>
                </a:cubicBezTo>
                <a:cubicBezTo>
                  <a:pt x="98" y="170"/>
                  <a:pt x="98" y="171"/>
                  <a:pt x="99" y="171"/>
                </a:cubicBezTo>
                <a:cubicBezTo>
                  <a:pt x="99" y="170"/>
                  <a:pt x="101" y="171"/>
                  <a:pt x="101" y="171"/>
                </a:cubicBezTo>
                <a:cubicBezTo>
                  <a:pt x="101" y="171"/>
                  <a:pt x="99" y="170"/>
                  <a:pt x="98" y="170"/>
                </a:cubicBezTo>
                <a:cubicBezTo>
                  <a:pt x="97" y="170"/>
                  <a:pt x="97" y="170"/>
                  <a:pt x="96" y="169"/>
                </a:cubicBezTo>
                <a:cubicBezTo>
                  <a:pt x="96" y="169"/>
                  <a:pt x="96" y="169"/>
                  <a:pt x="95" y="169"/>
                </a:cubicBezTo>
                <a:cubicBezTo>
                  <a:pt x="95" y="170"/>
                  <a:pt x="96" y="170"/>
                  <a:pt x="95" y="170"/>
                </a:cubicBezTo>
                <a:cubicBezTo>
                  <a:pt x="96" y="170"/>
                  <a:pt x="96" y="170"/>
                  <a:pt x="96" y="170"/>
                </a:cubicBezTo>
                <a:cubicBezTo>
                  <a:pt x="96" y="171"/>
                  <a:pt x="97" y="170"/>
                  <a:pt x="96" y="171"/>
                </a:cubicBezTo>
                <a:cubicBezTo>
                  <a:pt x="96" y="171"/>
                  <a:pt x="95" y="170"/>
                  <a:pt x="95" y="170"/>
                </a:cubicBezTo>
                <a:cubicBezTo>
                  <a:pt x="94" y="170"/>
                  <a:pt x="94" y="170"/>
                  <a:pt x="94" y="170"/>
                </a:cubicBezTo>
                <a:cubicBezTo>
                  <a:pt x="94" y="170"/>
                  <a:pt x="94" y="170"/>
                  <a:pt x="94" y="170"/>
                </a:cubicBezTo>
                <a:cubicBezTo>
                  <a:pt x="94" y="169"/>
                  <a:pt x="94" y="170"/>
                  <a:pt x="94" y="170"/>
                </a:cubicBezTo>
                <a:cubicBezTo>
                  <a:pt x="93" y="170"/>
                  <a:pt x="93" y="170"/>
                  <a:pt x="93" y="170"/>
                </a:cubicBezTo>
                <a:cubicBezTo>
                  <a:pt x="93" y="169"/>
                  <a:pt x="94" y="169"/>
                  <a:pt x="93" y="169"/>
                </a:cubicBezTo>
                <a:cubicBezTo>
                  <a:pt x="93" y="169"/>
                  <a:pt x="94" y="169"/>
                  <a:pt x="92" y="169"/>
                </a:cubicBezTo>
                <a:cubicBezTo>
                  <a:pt x="92" y="169"/>
                  <a:pt x="91" y="168"/>
                  <a:pt x="91" y="168"/>
                </a:cubicBezTo>
                <a:cubicBezTo>
                  <a:pt x="92" y="168"/>
                  <a:pt x="92" y="168"/>
                  <a:pt x="92" y="168"/>
                </a:cubicBezTo>
                <a:cubicBezTo>
                  <a:pt x="92" y="168"/>
                  <a:pt x="92" y="168"/>
                  <a:pt x="92" y="168"/>
                </a:cubicBezTo>
                <a:cubicBezTo>
                  <a:pt x="94" y="169"/>
                  <a:pt x="93" y="168"/>
                  <a:pt x="94" y="169"/>
                </a:cubicBezTo>
                <a:cubicBezTo>
                  <a:pt x="94" y="169"/>
                  <a:pt x="94" y="169"/>
                  <a:pt x="94" y="169"/>
                </a:cubicBezTo>
                <a:cubicBezTo>
                  <a:pt x="94" y="169"/>
                  <a:pt x="95" y="170"/>
                  <a:pt x="95" y="170"/>
                </a:cubicBezTo>
                <a:cubicBezTo>
                  <a:pt x="95" y="169"/>
                  <a:pt x="94" y="169"/>
                  <a:pt x="94" y="169"/>
                </a:cubicBezTo>
                <a:cubicBezTo>
                  <a:pt x="94" y="168"/>
                  <a:pt x="95" y="169"/>
                  <a:pt x="95" y="168"/>
                </a:cubicBezTo>
                <a:cubicBezTo>
                  <a:pt x="94" y="168"/>
                  <a:pt x="94" y="168"/>
                  <a:pt x="94" y="168"/>
                </a:cubicBezTo>
                <a:cubicBezTo>
                  <a:pt x="94" y="168"/>
                  <a:pt x="94" y="168"/>
                  <a:pt x="94" y="168"/>
                </a:cubicBezTo>
                <a:cubicBezTo>
                  <a:pt x="92" y="167"/>
                  <a:pt x="93" y="168"/>
                  <a:pt x="92" y="167"/>
                </a:cubicBezTo>
                <a:cubicBezTo>
                  <a:pt x="92" y="167"/>
                  <a:pt x="92" y="167"/>
                  <a:pt x="92" y="168"/>
                </a:cubicBezTo>
                <a:cubicBezTo>
                  <a:pt x="93" y="168"/>
                  <a:pt x="92" y="168"/>
                  <a:pt x="93" y="168"/>
                </a:cubicBezTo>
                <a:cubicBezTo>
                  <a:pt x="94" y="168"/>
                  <a:pt x="94" y="168"/>
                  <a:pt x="94" y="168"/>
                </a:cubicBezTo>
                <a:cubicBezTo>
                  <a:pt x="94" y="168"/>
                  <a:pt x="93" y="169"/>
                  <a:pt x="93" y="168"/>
                </a:cubicBezTo>
                <a:cubicBezTo>
                  <a:pt x="92" y="168"/>
                  <a:pt x="93" y="168"/>
                  <a:pt x="92" y="168"/>
                </a:cubicBezTo>
                <a:cubicBezTo>
                  <a:pt x="92" y="168"/>
                  <a:pt x="92" y="167"/>
                  <a:pt x="91" y="167"/>
                </a:cubicBezTo>
                <a:cubicBezTo>
                  <a:pt x="91" y="168"/>
                  <a:pt x="92" y="168"/>
                  <a:pt x="92" y="168"/>
                </a:cubicBezTo>
                <a:cubicBezTo>
                  <a:pt x="91" y="168"/>
                  <a:pt x="91" y="168"/>
                  <a:pt x="91" y="168"/>
                </a:cubicBezTo>
                <a:cubicBezTo>
                  <a:pt x="90" y="167"/>
                  <a:pt x="90" y="167"/>
                  <a:pt x="90" y="167"/>
                </a:cubicBezTo>
                <a:cubicBezTo>
                  <a:pt x="89" y="166"/>
                  <a:pt x="90" y="167"/>
                  <a:pt x="90" y="167"/>
                </a:cubicBezTo>
                <a:cubicBezTo>
                  <a:pt x="90" y="167"/>
                  <a:pt x="90" y="167"/>
                  <a:pt x="89" y="167"/>
                </a:cubicBezTo>
                <a:cubicBezTo>
                  <a:pt x="89" y="167"/>
                  <a:pt x="89" y="167"/>
                  <a:pt x="89" y="166"/>
                </a:cubicBezTo>
                <a:cubicBezTo>
                  <a:pt x="89" y="166"/>
                  <a:pt x="90" y="166"/>
                  <a:pt x="90" y="166"/>
                </a:cubicBezTo>
                <a:cubicBezTo>
                  <a:pt x="89" y="166"/>
                  <a:pt x="89" y="166"/>
                  <a:pt x="89" y="165"/>
                </a:cubicBezTo>
                <a:cubicBezTo>
                  <a:pt x="88" y="165"/>
                  <a:pt x="88" y="166"/>
                  <a:pt x="88" y="165"/>
                </a:cubicBezTo>
                <a:cubicBezTo>
                  <a:pt x="87" y="165"/>
                  <a:pt x="87" y="165"/>
                  <a:pt x="87" y="165"/>
                </a:cubicBezTo>
                <a:cubicBezTo>
                  <a:pt x="87" y="165"/>
                  <a:pt x="86" y="164"/>
                  <a:pt x="85" y="164"/>
                </a:cubicBezTo>
                <a:cubicBezTo>
                  <a:pt x="85" y="164"/>
                  <a:pt x="85" y="164"/>
                  <a:pt x="84" y="164"/>
                </a:cubicBezTo>
                <a:cubicBezTo>
                  <a:pt x="85" y="164"/>
                  <a:pt x="85" y="164"/>
                  <a:pt x="86" y="165"/>
                </a:cubicBezTo>
                <a:cubicBezTo>
                  <a:pt x="85" y="165"/>
                  <a:pt x="85" y="165"/>
                  <a:pt x="85" y="165"/>
                </a:cubicBezTo>
                <a:cubicBezTo>
                  <a:pt x="85" y="165"/>
                  <a:pt x="86" y="165"/>
                  <a:pt x="86" y="165"/>
                </a:cubicBezTo>
                <a:cubicBezTo>
                  <a:pt x="85" y="165"/>
                  <a:pt x="87" y="166"/>
                  <a:pt x="87" y="166"/>
                </a:cubicBezTo>
                <a:cubicBezTo>
                  <a:pt x="87" y="166"/>
                  <a:pt x="87" y="166"/>
                  <a:pt x="87" y="166"/>
                </a:cubicBezTo>
                <a:cubicBezTo>
                  <a:pt x="88" y="166"/>
                  <a:pt x="89" y="167"/>
                  <a:pt x="89" y="168"/>
                </a:cubicBezTo>
                <a:cubicBezTo>
                  <a:pt x="89" y="167"/>
                  <a:pt x="91" y="168"/>
                  <a:pt x="90" y="168"/>
                </a:cubicBezTo>
                <a:cubicBezTo>
                  <a:pt x="91" y="169"/>
                  <a:pt x="91" y="168"/>
                  <a:pt x="91" y="168"/>
                </a:cubicBezTo>
                <a:cubicBezTo>
                  <a:pt x="91" y="169"/>
                  <a:pt x="91" y="169"/>
                  <a:pt x="91" y="169"/>
                </a:cubicBezTo>
                <a:cubicBezTo>
                  <a:pt x="90" y="169"/>
                  <a:pt x="89" y="168"/>
                  <a:pt x="88" y="167"/>
                </a:cubicBezTo>
                <a:cubicBezTo>
                  <a:pt x="87" y="167"/>
                  <a:pt x="86" y="166"/>
                  <a:pt x="86" y="166"/>
                </a:cubicBezTo>
                <a:cubicBezTo>
                  <a:pt x="86" y="166"/>
                  <a:pt x="86" y="166"/>
                  <a:pt x="86" y="166"/>
                </a:cubicBezTo>
                <a:cubicBezTo>
                  <a:pt x="85" y="166"/>
                  <a:pt x="84" y="165"/>
                  <a:pt x="84" y="166"/>
                </a:cubicBezTo>
                <a:cubicBezTo>
                  <a:pt x="85" y="166"/>
                  <a:pt x="86" y="166"/>
                  <a:pt x="86" y="167"/>
                </a:cubicBezTo>
                <a:cubicBezTo>
                  <a:pt x="85" y="166"/>
                  <a:pt x="84" y="166"/>
                  <a:pt x="83" y="165"/>
                </a:cubicBezTo>
                <a:cubicBezTo>
                  <a:pt x="83" y="165"/>
                  <a:pt x="83" y="165"/>
                  <a:pt x="83" y="164"/>
                </a:cubicBezTo>
                <a:cubicBezTo>
                  <a:pt x="83" y="165"/>
                  <a:pt x="82" y="164"/>
                  <a:pt x="82" y="164"/>
                </a:cubicBezTo>
                <a:cubicBezTo>
                  <a:pt x="81" y="163"/>
                  <a:pt x="79" y="162"/>
                  <a:pt x="78" y="161"/>
                </a:cubicBezTo>
                <a:cubicBezTo>
                  <a:pt x="78" y="160"/>
                  <a:pt x="77" y="159"/>
                  <a:pt x="76" y="159"/>
                </a:cubicBezTo>
                <a:cubicBezTo>
                  <a:pt x="76" y="159"/>
                  <a:pt x="76" y="159"/>
                  <a:pt x="77" y="159"/>
                </a:cubicBezTo>
                <a:cubicBezTo>
                  <a:pt x="76" y="159"/>
                  <a:pt x="76" y="158"/>
                  <a:pt x="76" y="158"/>
                </a:cubicBezTo>
                <a:cubicBezTo>
                  <a:pt x="75" y="158"/>
                  <a:pt x="76" y="159"/>
                  <a:pt x="76" y="159"/>
                </a:cubicBezTo>
                <a:cubicBezTo>
                  <a:pt x="75" y="158"/>
                  <a:pt x="75" y="158"/>
                  <a:pt x="75" y="157"/>
                </a:cubicBezTo>
                <a:cubicBezTo>
                  <a:pt x="74" y="157"/>
                  <a:pt x="72" y="155"/>
                  <a:pt x="71" y="154"/>
                </a:cubicBezTo>
                <a:cubicBezTo>
                  <a:pt x="70" y="153"/>
                  <a:pt x="66" y="148"/>
                  <a:pt x="68" y="150"/>
                </a:cubicBezTo>
                <a:cubicBezTo>
                  <a:pt x="67" y="149"/>
                  <a:pt x="66" y="148"/>
                  <a:pt x="66" y="147"/>
                </a:cubicBezTo>
                <a:cubicBezTo>
                  <a:pt x="66" y="148"/>
                  <a:pt x="66" y="147"/>
                  <a:pt x="66" y="147"/>
                </a:cubicBezTo>
                <a:cubicBezTo>
                  <a:pt x="66" y="146"/>
                  <a:pt x="66" y="146"/>
                  <a:pt x="66" y="146"/>
                </a:cubicBezTo>
                <a:cubicBezTo>
                  <a:pt x="65" y="146"/>
                  <a:pt x="65" y="145"/>
                  <a:pt x="65" y="145"/>
                </a:cubicBezTo>
                <a:cubicBezTo>
                  <a:pt x="65" y="145"/>
                  <a:pt x="65" y="145"/>
                  <a:pt x="65" y="145"/>
                </a:cubicBezTo>
                <a:cubicBezTo>
                  <a:pt x="65" y="145"/>
                  <a:pt x="65" y="145"/>
                  <a:pt x="65" y="144"/>
                </a:cubicBezTo>
                <a:cubicBezTo>
                  <a:pt x="65" y="144"/>
                  <a:pt x="65" y="145"/>
                  <a:pt x="66" y="145"/>
                </a:cubicBezTo>
                <a:cubicBezTo>
                  <a:pt x="66" y="144"/>
                  <a:pt x="66" y="145"/>
                  <a:pt x="67" y="145"/>
                </a:cubicBezTo>
                <a:cubicBezTo>
                  <a:pt x="65" y="143"/>
                  <a:pt x="65" y="143"/>
                  <a:pt x="65" y="142"/>
                </a:cubicBezTo>
                <a:cubicBezTo>
                  <a:pt x="64" y="142"/>
                  <a:pt x="65" y="142"/>
                  <a:pt x="65" y="143"/>
                </a:cubicBezTo>
                <a:cubicBezTo>
                  <a:pt x="64" y="142"/>
                  <a:pt x="64" y="142"/>
                  <a:pt x="64" y="142"/>
                </a:cubicBezTo>
                <a:cubicBezTo>
                  <a:pt x="64" y="142"/>
                  <a:pt x="64" y="142"/>
                  <a:pt x="64" y="142"/>
                </a:cubicBezTo>
                <a:cubicBezTo>
                  <a:pt x="64" y="142"/>
                  <a:pt x="64" y="143"/>
                  <a:pt x="65" y="143"/>
                </a:cubicBezTo>
                <a:cubicBezTo>
                  <a:pt x="65" y="143"/>
                  <a:pt x="65" y="143"/>
                  <a:pt x="65" y="143"/>
                </a:cubicBezTo>
                <a:cubicBezTo>
                  <a:pt x="64" y="143"/>
                  <a:pt x="64" y="143"/>
                  <a:pt x="64" y="143"/>
                </a:cubicBezTo>
                <a:cubicBezTo>
                  <a:pt x="64" y="143"/>
                  <a:pt x="65" y="144"/>
                  <a:pt x="65" y="144"/>
                </a:cubicBezTo>
                <a:cubicBezTo>
                  <a:pt x="64" y="143"/>
                  <a:pt x="63" y="141"/>
                  <a:pt x="62" y="140"/>
                </a:cubicBezTo>
                <a:cubicBezTo>
                  <a:pt x="62" y="140"/>
                  <a:pt x="61" y="137"/>
                  <a:pt x="61" y="137"/>
                </a:cubicBezTo>
                <a:cubicBezTo>
                  <a:pt x="61" y="137"/>
                  <a:pt x="61" y="137"/>
                  <a:pt x="61" y="137"/>
                </a:cubicBezTo>
                <a:cubicBezTo>
                  <a:pt x="61" y="137"/>
                  <a:pt x="61" y="137"/>
                  <a:pt x="61" y="137"/>
                </a:cubicBezTo>
                <a:cubicBezTo>
                  <a:pt x="61" y="137"/>
                  <a:pt x="61" y="138"/>
                  <a:pt x="60" y="136"/>
                </a:cubicBezTo>
                <a:cubicBezTo>
                  <a:pt x="60" y="136"/>
                  <a:pt x="60" y="136"/>
                  <a:pt x="60" y="136"/>
                </a:cubicBezTo>
                <a:cubicBezTo>
                  <a:pt x="61" y="136"/>
                  <a:pt x="61" y="136"/>
                  <a:pt x="61" y="136"/>
                </a:cubicBezTo>
                <a:cubicBezTo>
                  <a:pt x="62" y="138"/>
                  <a:pt x="61" y="138"/>
                  <a:pt x="62" y="138"/>
                </a:cubicBezTo>
                <a:cubicBezTo>
                  <a:pt x="61" y="137"/>
                  <a:pt x="61" y="137"/>
                  <a:pt x="62" y="137"/>
                </a:cubicBezTo>
                <a:cubicBezTo>
                  <a:pt x="62" y="137"/>
                  <a:pt x="61" y="137"/>
                  <a:pt x="61" y="137"/>
                </a:cubicBezTo>
                <a:cubicBezTo>
                  <a:pt x="61" y="135"/>
                  <a:pt x="61" y="136"/>
                  <a:pt x="61" y="136"/>
                </a:cubicBezTo>
                <a:cubicBezTo>
                  <a:pt x="61" y="135"/>
                  <a:pt x="61" y="135"/>
                  <a:pt x="61" y="135"/>
                </a:cubicBezTo>
                <a:cubicBezTo>
                  <a:pt x="61" y="135"/>
                  <a:pt x="61" y="136"/>
                  <a:pt x="61" y="136"/>
                </a:cubicBezTo>
                <a:cubicBezTo>
                  <a:pt x="62" y="137"/>
                  <a:pt x="62" y="136"/>
                  <a:pt x="62" y="137"/>
                </a:cubicBezTo>
                <a:cubicBezTo>
                  <a:pt x="62" y="137"/>
                  <a:pt x="62" y="137"/>
                  <a:pt x="62" y="137"/>
                </a:cubicBezTo>
                <a:cubicBezTo>
                  <a:pt x="62" y="136"/>
                  <a:pt x="62" y="137"/>
                  <a:pt x="61" y="136"/>
                </a:cubicBezTo>
                <a:cubicBezTo>
                  <a:pt x="61" y="135"/>
                  <a:pt x="61" y="135"/>
                  <a:pt x="61" y="135"/>
                </a:cubicBezTo>
                <a:cubicBezTo>
                  <a:pt x="61" y="135"/>
                  <a:pt x="60" y="133"/>
                  <a:pt x="61" y="132"/>
                </a:cubicBezTo>
                <a:cubicBezTo>
                  <a:pt x="61" y="132"/>
                  <a:pt x="61" y="132"/>
                  <a:pt x="61" y="133"/>
                </a:cubicBezTo>
                <a:cubicBezTo>
                  <a:pt x="61" y="133"/>
                  <a:pt x="61" y="134"/>
                  <a:pt x="62" y="134"/>
                </a:cubicBezTo>
                <a:cubicBezTo>
                  <a:pt x="62" y="134"/>
                  <a:pt x="61" y="134"/>
                  <a:pt x="61" y="134"/>
                </a:cubicBezTo>
                <a:cubicBezTo>
                  <a:pt x="61" y="135"/>
                  <a:pt x="61" y="134"/>
                  <a:pt x="62" y="135"/>
                </a:cubicBezTo>
                <a:cubicBezTo>
                  <a:pt x="62" y="135"/>
                  <a:pt x="61" y="135"/>
                  <a:pt x="62" y="136"/>
                </a:cubicBezTo>
                <a:cubicBezTo>
                  <a:pt x="62" y="134"/>
                  <a:pt x="61" y="132"/>
                  <a:pt x="60" y="131"/>
                </a:cubicBezTo>
                <a:cubicBezTo>
                  <a:pt x="61" y="130"/>
                  <a:pt x="59" y="128"/>
                  <a:pt x="60" y="128"/>
                </a:cubicBezTo>
                <a:cubicBezTo>
                  <a:pt x="60" y="127"/>
                  <a:pt x="60" y="126"/>
                  <a:pt x="60" y="126"/>
                </a:cubicBezTo>
                <a:cubicBezTo>
                  <a:pt x="60" y="126"/>
                  <a:pt x="60" y="126"/>
                  <a:pt x="60" y="125"/>
                </a:cubicBezTo>
                <a:cubicBezTo>
                  <a:pt x="60" y="124"/>
                  <a:pt x="60" y="125"/>
                  <a:pt x="61" y="124"/>
                </a:cubicBezTo>
                <a:cubicBezTo>
                  <a:pt x="60" y="124"/>
                  <a:pt x="60" y="123"/>
                  <a:pt x="60" y="122"/>
                </a:cubicBezTo>
                <a:cubicBezTo>
                  <a:pt x="60" y="122"/>
                  <a:pt x="60" y="122"/>
                  <a:pt x="60" y="122"/>
                </a:cubicBezTo>
                <a:cubicBezTo>
                  <a:pt x="61" y="122"/>
                  <a:pt x="60" y="122"/>
                  <a:pt x="60" y="121"/>
                </a:cubicBezTo>
                <a:cubicBezTo>
                  <a:pt x="61" y="121"/>
                  <a:pt x="61" y="122"/>
                  <a:pt x="61" y="121"/>
                </a:cubicBezTo>
                <a:cubicBezTo>
                  <a:pt x="60" y="121"/>
                  <a:pt x="61" y="121"/>
                  <a:pt x="60" y="120"/>
                </a:cubicBezTo>
                <a:cubicBezTo>
                  <a:pt x="60" y="120"/>
                  <a:pt x="61" y="120"/>
                  <a:pt x="61" y="120"/>
                </a:cubicBezTo>
                <a:cubicBezTo>
                  <a:pt x="60" y="120"/>
                  <a:pt x="60" y="117"/>
                  <a:pt x="61" y="117"/>
                </a:cubicBezTo>
                <a:cubicBezTo>
                  <a:pt x="60" y="114"/>
                  <a:pt x="62" y="110"/>
                  <a:pt x="62" y="108"/>
                </a:cubicBezTo>
                <a:cubicBezTo>
                  <a:pt x="62" y="108"/>
                  <a:pt x="63" y="108"/>
                  <a:pt x="62" y="108"/>
                </a:cubicBezTo>
                <a:cubicBezTo>
                  <a:pt x="62" y="108"/>
                  <a:pt x="62" y="108"/>
                  <a:pt x="62" y="109"/>
                </a:cubicBezTo>
                <a:cubicBezTo>
                  <a:pt x="62" y="108"/>
                  <a:pt x="62" y="108"/>
                  <a:pt x="63" y="108"/>
                </a:cubicBezTo>
                <a:cubicBezTo>
                  <a:pt x="63" y="109"/>
                  <a:pt x="62" y="109"/>
                  <a:pt x="62" y="110"/>
                </a:cubicBezTo>
                <a:cubicBezTo>
                  <a:pt x="63" y="109"/>
                  <a:pt x="63" y="108"/>
                  <a:pt x="63" y="108"/>
                </a:cubicBezTo>
                <a:cubicBezTo>
                  <a:pt x="63" y="108"/>
                  <a:pt x="62" y="108"/>
                  <a:pt x="62" y="107"/>
                </a:cubicBezTo>
                <a:cubicBezTo>
                  <a:pt x="63" y="108"/>
                  <a:pt x="62" y="107"/>
                  <a:pt x="63" y="107"/>
                </a:cubicBezTo>
                <a:cubicBezTo>
                  <a:pt x="63" y="107"/>
                  <a:pt x="64" y="107"/>
                  <a:pt x="63" y="107"/>
                </a:cubicBezTo>
                <a:cubicBezTo>
                  <a:pt x="63" y="107"/>
                  <a:pt x="63" y="106"/>
                  <a:pt x="63" y="106"/>
                </a:cubicBezTo>
                <a:cubicBezTo>
                  <a:pt x="63" y="106"/>
                  <a:pt x="64" y="106"/>
                  <a:pt x="64" y="105"/>
                </a:cubicBezTo>
                <a:cubicBezTo>
                  <a:pt x="64" y="105"/>
                  <a:pt x="64" y="106"/>
                  <a:pt x="64" y="106"/>
                </a:cubicBezTo>
                <a:cubicBezTo>
                  <a:pt x="63" y="105"/>
                  <a:pt x="64" y="105"/>
                  <a:pt x="64" y="104"/>
                </a:cubicBezTo>
                <a:cubicBezTo>
                  <a:pt x="63" y="104"/>
                  <a:pt x="63" y="103"/>
                  <a:pt x="64" y="103"/>
                </a:cubicBezTo>
                <a:cubicBezTo>
                  <a:pt x="64" y="103"/>
                  <a:pt x="64" y="103"/>
                  <a:pt x="64" y="103"/>
                </a:cubicBezTo>
                <a:cubicBezTo>
                  <a:pt x="65" y="102"/>
                  <a:pt x="65" y="102"/>
                  <a:pt x="65" y="101"/>
                </a:cubicBezTo>
                <a:cubicBezTo>
                  <a:pt x="65" y="101"/>
                  <a:pt x="65" y="102"/>
                  <a:pt x="65" y="102"/>
                </a:cubicBezTo>
                <a:cubicBezTo>
                  <a:pt x="65" y="101"/>
                  <a:pt x="66" y="101"/>
                  <a:pt x="66" y="102"/>
                </a:cubicBezTo>
                <a:cubicBezTo>
                  <a:pt x="66" y="101"/>
                  <a:pt x="66" y="101"/>
                  <a:pt x="66" y="100"/>
                </a:cubicBezTo>
                <a:cubicBezTo>
                  <a:pt x="66" y="100"/>
                  <a:pt x="66" y="100"/>
                  <a:pt x="67" y="100"/>
                </a:cubicBezTo>
                <a:cubicBezTo>
                  <a:pt x="67" y="100"/>
                  <a:pt x="67" y="101"/>
                  <a:pt x="67" y="101"/>
                </a:cubicBezTo>
                <a:cubicBezTo>
                  <a:pt x="67" y="101"/>
                  <a:pt x="67" y="101"/>
                  <a:pt x="68" y="100"/>
                </a:cubicBezTo>
                <a:cubicBezTo>
                  <a:pt x="68" y="100"/>
                  <a:pt x="67" y="101"/>
                  <a:pt x="67" y="100"/>
                </a:cubicBezTo>
                <a:cubicBezTo>
                  <a:pt x="68" y="100"/>
                  <a:pt x="67" y="100"/>
                  <a:pt x="67" y="99"/>
                </a:cubicBezTo>
                <a:cubicBezTo>
                  <a:pt x="68" y="99"/>
                  <a:pt x="68" y="99"/>
                  <a:pt x="68" y="98"/>
                </a:cubicBezTo>
                <a:cubicBezTo>
                  <a:pt x="69" y="99"/>
                  <a:pt x="68" y="99"/>
                  <a:pt x="68" y="100"/>
                </a:cubicBezTo>
                <a:cubicBezTo>
                  <a:pt x="68" y="100"/>
                  <a:pt x="68" y="99"/>
                  <a:pt x="69" y="99"/>
                </a:cubicBezTo>
                <a:cubicBezTo>
                  <a:pt x="69" y="100"/>
                  <a:pt x="68" y="100"/>
                  <a:pt x="68" y="101"/>
                </a:cubicBezTo>
                <a:cubicBezTo>
                  <a:pt x="69" y="100"/>
                  <a:pt x="69" y="99"/>
                  <a:pt x="70" y="100"/>
                </a:cubicBezTo>
                <a:cubicBezTo>
                  <a:pt x="69" y="99"/>
                  <a:pt x="70" y="99"/>
                  <a:pt x="70" y="98"/>
                </a:cubicBezTo>
                <a:cubicBezTo>
                  <a:pt x="70" y="98"/>
                  <a:pt x="70" y="98"/>
                  <a:pt x="71" y="98"/>
                </a:cubicBezTo>
                <a:cubicBezTo>
                  <a:pt x="71" y="98"/>
                  <a:pt x="71" y="98"/>
                  <a:pt x="71" y="97"/>
                </a:cubicBezTo>
                <a:cubicBezTo>
                  <a:pt x="71" y="98"/>
                  <a:pt x="71" y="97"/>
                  <a:pt x="71" y="97"/>
                </a:cubicBezTo>
                <a:cubicBezTo>
                  <a:pt x="71" y="97"/>
                  <a:pt x="71" y="97"/>
                  <a:pt x="71" y="97"/>
                </a:cubicBezTo>
                <a:cubicBezTo>
                  <a:pt x="72" y="97"/>
                  <a:pt x="72" y="96"/>
                  <a:pt x="72" y="97"/>
                </a:cubicBezTo>
                <a:cubicBezTo>
                  <a:pt x="72" y="95"/>
                  <a:pt x="74" y="95"/>
                  <a:pt x="74" y="94"/>
                </a:cubicBezTo>
                <a:cubicBezTo>
                  <a:pt x="74" y="94"/>
                  <a:pt x="75" y="94"/>
                  <a:pt x="75" y="94"/>
                </a:cubicBezTo>
                <a:cubicBezTo>
                  <a:pt x="75" y="94"/>
                  <a:pt x="75" y="93"/>
                  <a:pt x="75" y="93"/>
                </a:cubicBezTo>
                <a:cubicBezTo>
                  <a:pt x="75" y="93"/>
                  <a:pt x="75" y="93"/>
                  <a:pt x="75" y="93"/>
                </a:cubicBezTo>
                <a:cubicBezTo>
                  <a:pt x="76" y="93"/>
                  <a:pt x="77" y="91"/>
                  <a:pt x="77" y="92"/>
                </a:cubicBezTo>
                <a:cubicBezTo>
                  <a:pt x="77" y="92"/>
                  <a:pt x="78" y="91"/>
                  <a:pt x="78" y="91"/>
                </a:cubicBezTo>
                <a:cubicBezTo>
                  <a:pt x="79" y="91"/>
                  <a:pt x="78" y="91"/>
                  <a:pt x="78" y="91"/>
                </a:cubicBezTo>
                <a:cubicBezTo>
                  <a:pt x="80" y="90"/>
                  <a:pt x="80" y="88"/>
                  <a:pt x="82" y="88"/>
                </a:cubicBezTo>
                <a:cubicBezTo>
                  <a:pt x="82" y="87"/>
                  <a:pt x="83" y="87"/>
                  <a:pt x="83" y="87"/>
                </a:cubicBezTo>
                <a:cubicBezTo>
                  <a:pt x="83" y="87"/>
                  <a:pt x="84" y="86"/>
                  <a:pt x="84" y="87"/>
                </a:cubicBezTo>
                <a:cubicBezTo>
                  <a:pt x="83" y="88"/>
                  <a:pt x="82" y="89"/>
                  <a:pt x="80" y="90"/>
                </a:cubicBezTo>
                <a:cubicBezTo>
                  <a:pt x="81" y="90"/>
                  <a:pt x="81" y="90"/>
                  <a:pt x="82" y="90"/>
                </a:cubicBezTo>
                <a:cubicBezTo>
                  <a:pt x="80" y="93"/>
                  <a:pt x="79" y="95"/>
                  <a:pt x="77" y="97"/>
                </a:cubicBezTo>
                <a:cubicBezTo>
                  <a:pt x="75" y="99"/>
                  <a:pt x="73" y="101"/>
                  <a:pt x="73" y="104"/>
                </a:cubicBezTo>
                <a:cubicBezTo>
                  <a:pt x="73" y="106"/>
                  <a:pt x="73" y="108"/>
                  <a:pt x="72" y="109"/>
                </a:cubicBezTo>
                <a:cubicBezTo>
                  <a:pt x="73" y="109"/>
                  <a:pt x="72" y="107"/>
                  <a:pt x="73" y="106"/>
                </a:cubicBezTo>
                <a:cubicBezTo>
                  <a:pt x="74" y="106"/>
                  <a:pt x="74" y="106"/>
                  <a:pt x="74" y="107"/>
                </a:cubicBezTo>
                <a:cubicBezTo>
                  <a:pt x="75" y="106"/>
                  <a:pt x="75" y="106"/>
                  <a:pt x="76" y="106"/>
                </a:cubicBezTo>
                <a:cubicBezTo>
                  <a:pt x="76" y="104"/>
                  <a:pt x="77" y="103"/>
                  <a:pt x="78" y="103"/>
                </a:cubicBezTo>
                <a:cubicBezTo>
                  <a:pt x="78" y="103"/>
                  <a:pt x="78" y="103"/>
                  <a:pt x="78" y="103"/>
                </a:cubicBezTo>
                <a:cubicBezTo>
                  <a:pt x="78" y="103"/>
                  <a:pt x="78" y="102"/>
                  <a:pt x="79" y="103"/>
                </a:cubicBezTo>
                <a:cubicBezTo>
                  <a:pt x="79" y="102"/>
                  <a:pt x="79" y="102"/>
                  <a:pt x="79" y="102"/>
                </a:cubicBezTo>
                <a:cubicBezTo>
                  <a:pt x="79" y="101"/>
                  <a:pt x="80" y="102"/>
                  <a:pt x="80" y="101"/>
                </a:cubicBezTo>
                <a:cubicBezTo>
                  <a:pt x="80" y="101"/>
                  <a:pt x="80" y="101"/>
                  <a:pt x="80" y="101"/>
                </a:cubicBezTo>
                <a:cubicBezTo>
                  <a:pt x="81" y="100"/>
                  <a:pt x="82" y="100"/>
                  <a:pt x="82" y="99"/>
                </a:cubicBezTo>
                <a:cubicBezTo>
                  <a:pt x="82" y="99"/>
                  <a:pt x="82" y="99"/>
                  <a:pt x="83" y="99"/>
                </a:cubicBezTo>
                <a:cubicBezTo>
                  <a:pt x="83" y="98"/>
                  <a:pt x="83" y="98"/>
                  <a:pt x="84" y="98"/>
                </a:cubicBezTo>
                <a:cubicBezTo>
                  <a:pt x="85" y="96"/>
                  <a:pt x="87" y="96"/>
                  <a:pt x="88" y="94"/>
                </a:cubicBezTo>
                <a:cubicBezTo>
                  <a:pt x="88" y="94"/>
                  <a:pt x="88" y="94"/>
                  <a:pt x="88" y="94"/>
                </a:cubicBezTo>
                <a:cubicBezTo>
                  <a:pt x="88" y="93"/>
                  <a:pt x="90" y="92"/>
                  <a:pt x="91" y="91"/>
                </a:cubicBezTo>
                <a:cubicBezTo>
                  <a:pt x="91" y="91"/>
                  <a:pt x="91" y="91"/>
                  <a:pt x="91" y="91"/>
                </a:cubicBezTo>
                <a:cubicBezTo>
                  <a:pt x="91" y="90"/>
                  <a:pt x="90" y="91"/>
                  <a:pt x="91" y="91"/>
                </a:cubicBezTo>
                <a:cubicBezTo>
                  <a:pt x="91" y="90"/>
                  <a:pt x="90" y="91"/>
                  <a:pt x="91" y="90"/>
                </a:cubicBezTo>
                <a:cubicBezTo>
                  <a:pt x="91" y="90"/>
                  <a:pt x="91" y="90"/>
                  <a:pt x="91" y="90"/>
                </a:cubicBezTo>
                <a:cubicBezTo>
                  <a:pt x="91" y="90"/>
                  <a:pt x="91" y="90"/>
                  <a:pt x="92" y="89"/>
                </a:cubicBezTo>
                <a:cubicBezTo>
                  <a:pt x="92" y="88"/>
                  <a:pt x="93" y="87"/>
                  <a:pt x="93" y="86"/>
                </a:cubicBezTo>
                <a:cubicBezTo>
                  <a:pt x="95" y="85"/>
                  <a:pt x="95" y="84"/>
                  <a:pt x="96" y="83"/>
                </a:cubicBezTo>
                <a:cubicBezTo>
                  <a:pt x="96" y="83"/>
                  <a:pt x="96" y="82"/>
                  <a:pt x="97" y="82"/>
                </a:cubicBezTo>
                <a:cubicBezTo>
                  <a:pt x="96" y="82"/>
                  <a:pt x="96" y="82"/>
                  <a:pt x="96" y="82"/>
                </a:cubicBezTo>
                <a:cubicBezTo>
                  <a:pt x="96" y="82"/>
                  <a:pt x="96" y="82"/>
                  <a:pt x="96" y="81"/>
                </a:cubicBezTo>
                <a:cubicBezTo>
                  <a:pt x="96" y="82"/>
                  <a:pt x="96" y="82"/>
                  <a:pt x="96" y="82"/>
                </a:cubicBezTo>
                <a:cubicBezTo>
                  <a:pt x="96" y="81"/>
                  <a:pt x="97" y="81"/>
                  <a:pt x="97" y="81"/>
                </a:cubicBezTo>
                <a:cubicBezTo>
                  <a:pt x="96" y="81"/>
                  <a:pt x="97" y="80"/>
                  <a:pt x="98" y="80"/>
                </a:cubicBezTo>
                <a:cubicBezTo>
                  <a:pt x="97" y="80"/>
                  <a:pt x="96" y="80"/>
                  <a:pt x="96" y="81"/>
                </a:cubicBezTo>
                <a:cubicBezTo>
                  <a:pt x="96" y="81"/>
                  <a:pt x="96" y="80"/>
                  <a:pt x="96" y="80"/>
                </a:cubicBezTo>
                <a:cubicBezTo>
                  <a:pt x="97" y="80"/>
                  <a:pt x="98" y="80"/>
                  <a:pt x="99" y="79"/>
                </a:cubicBezTo>
                <a:cubicBezTo>
                  <a:pt x="99" y="79"/>
                  <a:pt x="98" y="79"/>
                  <a:pt x="99" y="78"/>
                </a:cubicBezTo>
                <a:cubicBezTo>
                  <a:pt x="99" y="79"/>
                  <a:pt x="100" y="79"/>
                  <a:pt x="100" y="79"/>
                </a:cubicBezTo>
                <a:cubicBezTo>
                  <a:pt x="100" y="79"/>
                  <a:pt x="100" y="79"/>
                  <a:pt x="101" y="78"/>
                </a:cubicBezTo>
                <a:cubicBezTo>
                  <a:pt x="101" y="79"/>
                  <a:pt x="101" y="79"/>
                  <a:pt x="101" y="79"/>
                </a:cubicBezTo>
                <a:cubicBezTo>
                  <a:pt x="101" y="79"/>
                  <a:pt x="101" y="78"/>
                  <a:pt x="101" y="78"/>
                </a:cubicBezTo>
                <a:cubicBezTo>
                  <a:pt x="103" y="78"/>
                  <a:pt x="102" y="79"/>
                  <a:pt x="104" y="78"/>
                </a:cubicBezTo>
                <a:cubicBezTo>
                  <a:pt x="102" y="79"/>
                  <a:pt x="103" y="79"/>
                  <a:pt x="101" y="79"/>
                </a:cubicBezTo>
                <a:cubicBezTo>
                  <a:pt x="102" y="79"/>
                  <a:pt x="102" y="79"/>
                  <a:pt x="102" y="79"/>
                </a:cubicBezTo>
                <a:cubicBezTo>
                  <a:pt x="101" y="79"/>
                  <a:pt x="101" y="79"/>
                  <a:pt x="101" y="79"/>
                </a:cubicBezTo>
                <a:cubicBezTo>
                  <a:pt x="100" y="80"/>
                  <a:pt x="98" y="80"/>
                  <a:pt x="98" y="81"/>
                </a:cubicBezTo>
                <a:cubicBezTo>
                  <a:pt x="99" y="80"/>
                  <a:pt x="100" y="81"/>
                  <a:pt x="100" y="80"/>
                </a:cubicBezTo>
                <a:cubicBezTo>
                  <a:pt x="101" y="81"/>
                  <a:pt x="100" y="81"/>
                  <a:pt x="100" y="81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101" y="80"/>
                  <a:pt x="101" y="80"/>
                  <a:pt x="102" y="80"/>
                </a:cubicBezTo>
                <a:cubicBezTo>
                  <a:pt x="101" y="80"/>
                  <a:pt x="103" y="80"/>
                  <a:pt x="102" y="80"/>
                </a:cubicBezTo>
                <a:cubicBezTo>
                  <a:pt x="102" y="80"/>
                  <a:pt x="103" y="79"/>
                  <a:pt x="103" y="80"/>
                </a:cubicBezTo>
                <a:cubicBezTo>
                  <a:pt x="103" y="80"/>
                  <a:pt x="102" y="80"/>
                  <a:pt x="102" y="80"/>
                </a:cubicBezTo>
                <a:cubicBezTo>
                  <a:pt x="103" y="80"/>
                  <a:pt x="102" y="81"/>
                  <a:pt x="103" y="81"/>
                </a:cubicBezTo>
                <a:cubicBezTo>
                  <a:pt x="103" y="80"/>
                  <a:pt x="103" y="81"/>
                  <a:pt x="105" y="80"/>
                </a:cubicBezTo>
                <a:cubicBezTo>
                  <a:pt x="105" y="80"/>
                  <a:pt x="105" y="80"/>
                  <a:pt x="105" y="81"/>
                </a:cubicBezTo>
                <a:cubicBezTo>
                  <a:pt x="105" y="80"/>
                  <a:pt x="105" y="80"/>
                  <a:pt x="106" y="80"/>
                </a:cubicBezTo>
                <a:cubicBezTo>
                  <a:pt x="106" y="80"/>
                  <a:pt x="105" y="80"/>
                  <a:pt x="105" y="80"/>
                </a:cubicBezTo>
                <a:cubicBezTo>
                  <a:pt x="107" y="80"/>
                  <a:pt x="107" y="79"/>
                  <a:pt x="108" y="80"/>
                </a:cubicBezTo>
                <a:cubicBezTo>
                  <a:pt x="108" y="80"/>
                  <a:pt x="108" y="80"/>
                  <a:pt x="108" y="80"/>
                </a:cubicBezTo>
                <a:cubicBezTo>
                  <a:pt x="108" y="80"/>
                  <a:pt x="108" y="80"/>
                  <a:pt x="108" y="80"/>
                </a:cubicBezTo>
                <a:cubicBezTo>
                  <a:pt x="109" y="80"/>
                  <a:pt x="109" y="80"/>
                  <a:pt x="109" y="79"/>
                </a:cubicBezTo>
                <a:cubicBezTo>
                  <a:pt x="111" y="80"/>
                  <a:pt x="113" y="80"/>
                  <a:pt x="116" y="79"/>
                </a:cubicBezTo>
                <a:cubicBezTo>
                  <a:pt x="116" y="79"/>
                  <a:pt x="115" y="79"/>
                  <a:pt x="115" y="80"/>
                </a:cubicBezTo>
                <a:cubicBezTo>
                  <a:pt x="116" y="79"/>
                  <a:pt x="116" y="79"/>
                  <a:pt x="116" y="78"/>
                </a:cubicBezTo>
                <a:cubicBezTo>
                  <a:pt x="116" y="78"/>
                  <a:pt x="116" y="79"/>
                  <a:pt x="116" y="78"/>
                </a:cubicBezTo>
                <a:cubicBezTo>
                  <a:pt x="116" y="78"/>
                  <a:pt x="116" y="78"/>
                  <a:pt x="116" y="78"/>
                </a:cubicBezTo>
                <a:cubicBezTo>
                  <a:pt x="117" y="78"/>
                  <a:pt x="117" y="77"/>
                  <a:pt x="117" y="77"/>
                </a:cubicBezTo>
                <a:cubicBezTo>
                  <a:pt x="117" y="77"/>
                  <a:pt x="117" y="76"/>
                  <a:pt x="117" y="76"/>
                </a:cubicBezTo>
                <a:cubicBezTo>
                  <a:pt x="116" y="76"/>
                  <a:pt x="116" y="77"/>
                  <a:pt x="116" y="76"/>
                </a:cubicBezTo>
                <a:cubicBezTo>
                  <a:pt x="116" y="77"/>
                  <a:pt x="116" y="77"/>
                  <a:pt x="115" y="77"/>
                </a:cubicBezTo>
                <a:cubicBezTo>
                  <a:pt x="116" y="76"/>
                  <a:pt x="115" y="77"/>
                  <a:pt x="115" y="77"/>
                </a:cubicBezTo>
                <a:cubicBezTo>
                  <a:pt x="115" y="76"/>
                  <a:pt x="116" y="76"/>
                  <a:pt x="116" y="76"/>
                </a:cubicBezTo>
                <a:cubicBezTo>
                  <a:pt x="116" y="76"/>
                  <a:pt x="116" y="76"/>
                  <a:pt x="116" y="76"/>
                </a:cubicBezTo>
                <a:cubicBezTo>
                  <a:pt x="115" y="76"/>
                  <a:pt x="115" y="76"/>
                  <a:pt x="114" y="76"/>
                </a:cubicBezTo>
                <a:cubicBezTo>
                  <a:pt x="114" y="76"/>
                  <a:pt x="115" y="76"/>
                  <a:pt x="115" y="76"/>
                </a:cubicBezTo>
                <a:cubicBezTo>
                  <a:pt x="114" y="76"/>
                  <a:pt x="110" y="77"/>
                  <a:pt x="110" y="75"/>
                </a:cubicBezTo>
                <a:cubicBezTo>
                  <a:pt x="109" y="75"/>
                  <a:pt x="109" y="75"/>
                  <a:pt x="108" y="75"/>
                </a:cubicBezTo>
                <a:cubicBezTo>
                  <a:pt x="108" y="76"/>
                  <a:pt x="108" y="76"/>
                  <a:pt x="108" y="76"/>
                </a:cubicBezTo>
                <a:cubicBezTo>
                  <a:pt x="108" y="76"/>
                  <a:pt x="107" y="76"/>
                  <a:pt x="107" y="76"/>
                </a:cubicBezTo>
                <a:cubicBezTo>
                  <a:pt x="107" y="76"/>
                  <a:pt x="106" y="77"/>
                  <a:pt x="106" y="76"/>
                </a:cubicBezTo>
                <a:cubicBezTo>
                  <a:pt x="106" y="77"/>
                  <a:pt x="105" y="77"/>
                  <a:pt x="105" y="77"/>
                </a:cubicBezTo>
                <a:cubicBezTo>
                  <a:pt x="105" y="77"/>
                  <a:pt x="105" y="77"/>
                  <a:pt x="105" y="76"/>
                </a:cubicBezTo>
                <a:cubicBezTo>
                  <a:pt x="105" y="76"/>
                  <a:pt x="105" y="76"/>
                  <a:pt x="105" y="76"/>
                </a:cubicBezTo>
                <a:cubicBezTo>
                  <a:pt x="105" y="76"/>
                  <a:pt x="105" y="76"/>
                  <a:pt x="105" y="76"/>
                </a:cubicBezTo>
                <a:cubicBezTo>
                  <a:pt x="104" y="76"/>
                  <a:pt x="104" y="76"/>
                  <a:pt x="104" y="77"/>
                </a:cubicBezTo>
                <a:cubicBezTo>
                  <a:pt x="104" y="77"/>
                  <a:pt x="105" y="76"/>
                  <a:pt x="105" y="76"/>
                </a:cubicBezTo>
                <a:cubicBezTo>
                  <a:pt x="105" y="77"/>
                  <a:pt x="105" y="77"/>
                  <a:pt x="104" y="77"/>
                </a:cubicBezTo>
                <a:cubicBezTo>
                  <a:pt x="102" y="77"/>
                  <a:pt x="103" y="77"/>
                  <a:pt x="103" y="77"/>
                </a:cubicBezTo>
                <a:cubicBezTo>
                  <a:pt x="104" y="76"/>
                  <a:pt x="104" y="76"/>
                  <a:pt x="105" y="75"/>
                </a:cubicBezTo>
                <a:cubicBezTo>
                  <a:pt x="106" y="76"/>
                  <a:pt x="106" y="76"/>
                  <a:pt x="106" y="75"/>
                </a:cubicBezTo>
                <a:cubicBezTo>
                  <a:pt x="107" y="75"/>
                  <a:pt x="106" y="75"/>
                  <a:pt x="106" y="75"/>
                </a:cubicBezTo>
                <a:cubicBezTo>
                  <a:pt x="107" y="75"/>
                  <a:pt x="107" y="75"/>
                  <a:pt x="107" y="75"/>
                </a:cubicBezTo>
                <a:cubicBezTo>
                  <a:pt x="107" y="74"/>
                  <a:pt x="107" y="75"/>
                  <a:pt x="107" y="74"/>
                </a:cubicBezTo>
                <a:cubicBezTo>
                  <a:pt x="107" y="74"/>
                  <a:pt x="108" y="74"/>
                  <a:pt x="108" y="73"/>
                </a:cubicBezTo>
                <a:cubicBezTo>
                  <a:pt x="108" y="74"/>
                  <a:pt x="108" y="74"/>
                  <a:pt x="109" y="74"/>
                </a:cubicBezTo>
                <a:cubicBezTo>
                  <a:pt x="109" y="73"/>
                  <a:pt x="110" y="73"/>
                  <a:pt x="112" y="73"/>
                </a:cubicBezTo>
                <a:cubicBezTo>
                  <a:pt x="112" y="73"/>
                  <a:pt x="112" y="73"/>
                  <a:pt x="112" y="73"/>
                </a:cubicBezTo>
                <a:cubicBezTo>
                  <a:pt x="113" y="73"/>
                  <a:pt x="114" y="73"/>
                  <a:pt x="114" y="73"/>
                </a:cubicBezTo>
                <a:cubicBezTo>
                  <a:pt x="113" y="73"/>
                  <a:pt x="111" y="74"/>
                  <a:pt x="110" y="73"/>
                </a:cubicBezTo>
                <a:cubicBezTo>
                  <a:pt x="111" y="74"/>
                  <a:pt x="111" y="74"/>
                  <a:pt x="112" y="74"/>
                </a:cubicBezTo>
                <a:cubicBezTo>
                  <a:pt x="112" y="74"/>
                  <a:pt x="112" y="74"/>
                  <a:pt x="113" y="73"/>
                </a:cubicBezTo>
                <a:cubicBezTo>
                  <a:pt x="113" y="74"/>
                  <a:pt x="113" y="74"/>
                  <a:pt x="113" y="74"/>
                </a:cubicBezTo>
                <a:cubicBezTo>
                  <a:pt x="113" y="74"/>
                  <a:pt x="113" y="74"/>
                  <a:pt x="114" y="74"/>
                </a:cubicBezTo>
                <a:cubicBezTo>
                  <a:pt x="113" y="74"/>
                  <a:pt x="113" y="74"/>
                  <a:pt x="113" y="74"/>
                </a:cubicBezTo>
                <a:cubicBezTo>
                  <a:pt x="113" y="73"/>
                  <a:pt x="114" y="74"/>
                  <a:pt x="115" y="74"/>
                </a:cubicBezTo>
                <a:cubicBezTo>
                  <a:pt x="115" y="73"/>
                  <a:pt x="114" y="73"/>
                  <a:pt x="114" y="73"/>
                </a:cubicBezTo>
                <a:cubicBezTo>
                  <a:pt x="114" y="73"/>
                  <a:pt x="114" y="73"/>
                  <a:pt x="115" y="73"/>
                </a:cubicBezTo>
                <a:cubicBezTo>
                  <a:pt x="115" y="73"/>
                  <a:pt x="115" y="73"/>
                  <a:pt x="115" y="73"/>
                </a:cubicBezTo>
                <a:cubicBezTo>
                  <a:pt x="116" y="72"/>
                  <a:pt x="117" y="72"/>
                  <a:pt x="117" y="72"/>
                </a:cubicBezTo>
                <a:cubicBezTo>
                  <a:pt x="117" y="71"/>
                  <a:pt x="117" y="71"/>
                  <a:pt x="117" y="71"/>
                </a:cubicBezTo>
                <a:cubicBezTo>
                  <a:pt x="117" y="71"/>
                  <a:pt x="118" y="72"/>
                  <a:pt x="119" y="72"/>
                </a:cubicBezTo>
                <a:cubicBezTo>
                  <a:pt x="119" y="72"/>
                  <a:pt x="118" y="72"/>
                  <a:pt x="118" y="72"/>
                </a:cubicBezTo>
                <a:cubicBezTo>
                  <a:pt x="118" y="72"/>
                  <a:pt x="119" y="72"/>
                  <a:pt x="119" y="72"/>
                </a:cubicBezTo>
                <a:cubicBezTo>
                  <a:pt x="119" y="72"/>
                  <a:pt x="119" y="72"/>
                  <a:pt x="119" y="72"/>
                </a:cubicBezTo>
                <a:cubicBezTo>
                  <a:pt x="120" y="72"/>
                  <a:pt x="119" y="72"/>
                  <a:pt x="119" y="72"/>
                </a:cubicBezTo>
                <a:cubicBezTo>
                  <a:pt x="120" y="72"/>
                  <a:pt x="120" y="72"/>
                  <a:pt x="120" y="72"/>
                </a:cubicBezTo>
                <a:cubicBezTo>
                  <a:pt x="120" y="72"/>
                  <a:pt x="120" y="72"/>
                  <a:pt x="120" y="73"/>
                </a:cubicBezTo>
                <a:cubicBezTo>
                  <a:pt x="120" y="72"/>
                  <a:pt x="120" y="72"/>
                  <a:pt x="120" y="72"/>
                </a:cubicBezTo>
                <a:cubicBezTo>
                  <a:pt x="120" y="72"/>
                  <a:pt x="120" y="72"/>
                  <a:pt x="120" y="72"/>
                </a:cubicBezTo>
                <a:cubicBezTo>
                  <a:pt x="120" y="72"/>
                  <a:pt x="121" y="72"/>
                  <a:pt x="121" y="72"/>
                </a:cubicBezTo>
                <a:cubicBezTo>
                  <a:pt x="121" y="72"/>
                  <a:pt x="122" y="73"/>
                  <a:pt x="122" y="72"/>
                </a:cubicBezTo>
                <a:cubicBezTo>
                  <a:pt x="122" y="72"/>
                  <a:pt x="121" y="72"/>
                  <a:pt x="121" y="72"/>
                </a:cubicBezTo>
                <a:cubicBezTo>
                  <a:pt x="122" y="72"/>
                  <a:pt x="123" y="72"/>
                  <a:pt x="123" y="71"/>
                </a:cubicBezTo>
                <a:cubicBezTo>
                  <a:pt x="123" y="71"/>
                  <a:pt x="123" y="71"/>
                  <a:pt x="123" y="71"/>
                </a:cubicBezTo>
                <a:cubicBezTo>
                  <a:pt x="123" y="71"/>
                  <a:pt x="123" y="71"/>
                  <a:pt x="123" y="71"/>
                </a:cubicBezTo>
                <a:cubicBezTo>
                  <a:pt x="122" y="71"/>
                  <a:pt x="122" y="71"/>
                  <a:pt x="121" y="71"/>
                </a:cubicBezTo>
                <a:cubicBezTo>
                  <a:pt x="121" y="71"/>
                  <a:pt x="121" y="70"/>
                  <a:pt x="120" y="70"/>
                </a:cubicBezTo>
                <a:cubicBezTo>
                  <a:pt x="121" y="70"/>
                  <a:pt x="121" y="70"/>
                  <a:pt x="121" y="70"/>
                </a:cubicBezTo>
                <a:cubicBezTo>
                  <a:pt x="120" y="70"/>
                  <a:pt x="120" y="69"/>
                  <a:pt x="120" y="69"/>
                </a:cubicBezTo>
                <a:cubicBezTo>
                  <a:pt x="120" y="69"/>
                  <a:pt x="120" y="69"/>
                  <a:pt x="120" y="69"/>
                </a:cubicBezTo>
                <a:cubicBezTo>
                  <a:pt x="119" y="69"/>
                  <a:pt x="119" y="68"/>
                  <a:pt x="118" y="68"/>
                </a:cubicBezTo>
                <a:cubicBezTo>
                  <a:pt x="118" y="69"/>
                  <a:pt x="119" y="69"/>
                  <a:pt x="119" y="69"/>
                </a:cubicBezTo>
                <a:cubicBezTo>
                  <a:pt x="118" y="69"/>
                  <a:pt x="118" y="69"/>
                  <a:pt x="118" y="69"/>
                </a:cubicBezTo>
                <a:cubicBezTo>
                  <a:pt x="118" y="69"/>
                  <a:pt x="120" y="69"/>
                  <a:pt x="119" y="70"/>
                </a:cubicBezTo>
                <a:cubicBezTo>
                  <a:pt x="119" y="70"/>
                  <a:pt x="119" y="70"/>
                  <a:pt x="118" y="70"/>
                </a:cubicBezTo>
                <a:cubicBezTo>
                  <a:pt x="118" y="69"/>
                  <a:pt x="117" y="69"/>
                  <a:pt x="117" y="69"/>
                </a:cubicBezTo>
                <a:cubicBezTo>
                  <a:pt x="117" y="69"/>
                  <a:pt x="118" y="69"/>
                  <a:pt x="118" y="69"/>
                </a:cubicBezTo>
                <a:cubicBezTo>
                  <a:pt x="117" y="69"/>
                  <a:pt x="118" y="69"/>
                  <a:pt x="118" y="68"/>
                </a:cubicBezTo>
                <a:cubicBezTo>
                  <a:pt x="118" y="68"/>
                  <a:pt x="118" y="68"/>
                  <a:pt x="118" y="68"/>
                </a:cubicBezTo>
                <a:cubicBezTo>
                  <a:pt x="119" y="68"/>
                  <a:pt x="120" y="67"/>
                  <a:pt x="121" y="67"/>
                </a:cubicBezTo>
                <a:cubicBezTo>
                  <a:pt x="120" y="67"/>
                  <a:pt x="119" y="68"/>
                  <a:pt x="118" y="68"/>
                </a:cubicBezTo>
                <a:cubicBezTo>
                  <a:pt x="118" y="68"/>
                  <a:pt x="118" y="67"/>
                  <a:pt x="118" y="67"/>
                </a:cubicBezTo>
                <a:cubicBezTo>
                  <a:pt x="118" y="67"/>
                  <a:pt x="118" y="66"/>
                  <a:pt x="117" y="66"/>
                </a:cubicBezTo>
                <a:cubicBezTo>
                  <a:pt x="117" y="67"/>
                  <a:pt x="117" y="67"/>
                  <a:pt x="117" y="67"/>
                </a:cubicBezTo>
                <a:cubicBezTo>
                  <a:pt x="117" y="66"/>
                  <a:pt x="117" y="66"/>
                  <a:pt x="117" y="66"/>
                </a:cubicBezTo>
                <a:cubicBezTo>
                  <a:pt x="118" y="66"/>
                  <a:pt x="118" y="66"/>
                  <a:pt x="119" y="66"/>
                </a:cubicBezTo>
                <a:cubicBezTo>
                  <a:pt x="119" y="66"/>
                  <a:pt x="119" y="66"/>
                  <a:pt x="119" y="66"/>
                </a:cubicBezTo>
                <a:cubicBezTo>
                  <a:pt x="119" y="66"/>
                  <a:pt x="119" y="66"/>
                  <a:pt x="119" y="66"/>
                </a:cubicBezTo>
                <a:cubicBezTo>
                  <a:pt x="120" y="67"/>
                  <a:pt x="122" y="66"/>
                  <a:pt x="122" y="67"/>
                </a:cubicBezTo>
                <a:cubicBezTo>
                  <a:pt x="122" y="67"/>
                  <a:pt x="122" y="67"/>
                  <a:pt x="122" y="67"/>
                </a:cubicBezTo>
                <a:cubicBezTo>
                  <a:pt x="122" y="67"/>
                  <a:pt x="123" y="67"/>
                  <a:pt x="123" y="68"/>
                </a:cubicBezTo>
                <a:cubicBezTo>
                  <a:pt x="122" y="68"/>
                  <a:pt x="123" y="67"/>
                  <a:pt x="122" y="67"/>
                </a:cubicBezTo>
                <a:cubicBezTo>
                  <a:pt x="122" y="68"/>
                  <a:pt x="123" y="68"/>
                  <a:pt x="123" y="68"/>
                </a:cubicBezTo>
                <a:cubicBezTo>
                  <a:pt x="123" y="67"/>
                  <a:pt x="123" y="67"/>
                  <a:pt x="124" y="67"/>
                </a:cubicBezTo>
                <a:cubicBezTo>
                  <a:pt x="124" y="67"/>
                  <a:pt x="124" y="67"/>
                  <a:pt x="124" y="68"/>
                </a:cubicBezTo>
                <a:cubicBezTo>
                  <a:pt x="125" y="68"/>
                  <a:pt x="125" y="68"/>
                  <a:pt x="125" y="68"/>
                </a:cubicBezTo>
                <a:cubicBezTo>
                  <a:pt x="126" y="69"/>
                  <a:pt x="125" y="68"/>
                  <a:pt x="125" y="68"/>
                </a:cubicBezTo>
                <a:cubicBezTo>
                  <a:pt x="126" y="68"/>
                  <a:pt x="127" y="69"/>
                  <a:pt x="127" y="69"/>
                </a:cubicBezTo>
                <a:cubicBezTo>
                  <a:pt x="127" y="69"/>
                  <a:pt x="127" y="69"/>
                  <a:pt x="127" y="69"/>
                </a:cubicBezTo>
                <a:cubicBezTo>
                  <a:pt x="128" y="69"/>
                  <a:pt x="128" y="70"/>
                  <a:pt x="128" y="70"/>
                </a:cubicBezTo>
                <a:cubicBezTo>
                  <a:pt x="128" y="70"/>
                  <a:pt x="128" y="70"/>
                  <a:pt x="127" y="70"/>
                </a:cubicBezTo>
                <a:cubicBezTo>
                  <a:pt x="128" y="70"/>
                  <a:pt x="128" y="70"/>
                  <a:pt x="128" y="70"/>
                </a:cubicBezTo>
                <a:cubicBezTo>
                  <a:pt x="128" y="70"/>
                  <a:pt x="128" y="70"/>
                  <a:pt x="128" y="71"/>
                </a:cubicBezTo>
                <a:cubicBezTo>
                  <a:pt x="129" y="70"/>
                  <a:pt x="130" y="71"/>
                  <a:pt x="130" y="71"/>
                </a:cubicBezTo>
                <a:cubicBezTo>
                  <a:pt x="130" y="72"/>
                  <a:pt x="129" y="71"/>
                  <a:pt x="129" y="72"/>
                </a:cubicBezTo>
                <a:cubicBezTo>
                  <a:pt x="129" y="72"/>
                  <a:pt x="129" y="72"/>
                  <a:pt x="129" y="72"/>
                </a:cubicBezTo>
                <a:cubicBezTo>
                  <a:pt x="129" y="72"/>
                  <a:pt x="129" y="72"/>
                  <a:pt x="129" y="72"/>
                </a:cubicBezTo>
                <a:cubicBezTo>
                  <a:pt x="129" y="72"/>
                  <a:pt x="129" y="72"/>
                  <a:pt x="130" y="72"/>
                </a:cubicBezTo>
                <a:cubicBezTo>
                  <a:pt x="129" y="71"/>
                  <a:pt x="131" y="72"/>
                  <a:pt x="131" y="71"/>
                </a:cubicBezTo>
                <a:cubicBezTo>
                  <a:pt x="131" y="72"/>
                  <a:pt x="131" y="72"/>
                  <a:pt x="132" y="72"/>
                </a:cubicBezTo>
                <a:cubicBezTo>
                  <a:pt x="132" y="71"/>
                  <a:pt x="132" y="71"/>
                  <a:pt x="133" y="71"/>
                </a:cubicBezTo>
                <a:cubicBezTo>
                  <a:pt x="133" y="71"/>
                  <a:pt x="133" y="70"/>
                  <a:pt x="134" y="70"/>
                </a:cubicBezTo>
                <a:cubicBezTo>
                  <a:pt x="134" y="70"/>
                  <a:pt x="134" y="70"/>
                  <a:pt x="134" y="70"/>
                </a:cubicBezTo>
                <a:cubicBezTo>
                  <a:pt x="134" y="70"/>
                  <a:pt x="133" y="70"/>
                  <a:pt x="133" y="70"/>
                </a:cubicBezTo>
                <a:cubicBezTo>
                  <a:pt x="133" y="69"/>
                  <a:pt x="133" y="70"/>
                  <a:pt x="134" y="70"/>
                </a:cubicBezTo>
                <a:cubicBezTo>
                  <a:pt x="133" y="69"/>
                  <a:pt x="134" y="70"/>
                  <a:pt x="134" y="69"/>
                </a:cubicBezTo>
                <a:cubicBezTo>
                  <a:pt x="134" y="69"/>
                  <a:pt x="133" y="69"/>
                  <a:pt x="133" y="69"/>
                </a:cubicBezTo>
                <a:cubicBezTo>
                  <a:pt x="132" y="69"/>
                  <a:pt x="132" y="69"/>
                  <a:pt x="131" y="68"/>
                </a:cubicBezTo>
                <a:cubicBezTo>
                  <a:pt x="131" y="68"/>
                  <a:pt x="131" y="68"/>
                  <a:pt x="131" y="68"/>
                </a:cubicBezTo>
                <a:cubicBezTo>
                  <a:pt x="131" y="68"/>
                  <a:pt x="130" y="68"/>
                  <a:pt x="129" y="68"/>
                </a:cubicBezTo>
                <a:cubicBezTo>
                  <a:pt x="129" y="68"/>
                  <a:pt x="129" y="68"/>
                  <a:pt x="129" y="68"/>
                </a:cubicBezTo>
                <a:cubicBezTo>
                  <a:pt x="129" y="67"/>
                  <a:pt x="130" y="68"/>
                  <a:pt x="130" y="67"/>
                </a:cubicBezTo>
                <a:cubicBezTo>
                  <a:pt x="130" y="68"/>
                  <a:pt x="130" y="67"/>
                  <a:pt x="130" y="68"/>
                </a:cubicBezTo>
                <a:cubicBezTo>
                  <a:pt x="131" y="68"/>
                  <a:pt x="131" y="68"/>
                  <a:pt x="131" y="68"/>
                </a:cubicBezTo>
                <a:cubicBezTo>
                  <a:pt x="131" y="68"/>
                  <a:pt x="130" y="67"/>
                  <a:pt x="131" y="67"/>
                </a:cubicBezTo>
                <a:cubicBezTo>
                  <a:pt x="130" y="67"/>
                  <a:pt x="130" y="67"/>
                  <a:pt x="129" y="67"/>
                </a:cubicBezTo>
                <a:cubicBezTo>
                  <a:pt x="130" y="67"/>
                  <a:pt x="130" y="67"/>
                  <a:pt x="130" y="67"/>
                </a:cubicBezTo>
                <a:cubicBezTo>
                  <a:pt x="130" y="67"/>
                  <a:pt x="131" y="67"/>
                  <a:pt x="131" y="67"/>
                </a:cubicBezTo>
                <a:cubicBezTo>
                  <a:pt x="131" y="67"/>
                  <a:pt x="131" y="67"/>
                  <a:pt x="132" y="67"/>
                </a:cubicBezTo>
                <a:cubicBezTo>
                  <a:pt x="132" y="67"/>
                  <a:pt x="131" y="67"/>
                  <a:pt x="132" y="67"/>
                </a:cubicBezTo>
                <a:cubicBezTo>
                  <a:pt x="132" y="67"/>
                  <a:pt x="132" y="67"/>
                  <a:pt x="132" y="67"/>
                </a:cubicBezTo>
                <a:cubicBezTo>
                  <a:pt x="133" y="67"/>
                  <a:pt x="132" y="67"/>
                  <a:pt x="133" y="67"/>
                </a:cubicBezTo>
                <a:cubicBezTo>
                  <a:pt x="132" y="67"/>
                  <a:pt x="133" y="67"/>
                  <a:pt x="133" y="68"/>
                </a:cubicBezTo>
                <a:cubicBezTo>
                  <a:pt x="133" y="67"/>
                  <a:pt x="134" y="67"/>
                  <a:pt x="134" y="68"/>
                </a:cubicBezTo>
                <a:cubicBezTo>
                  <a:pt x="134" y="67"/>
                  <a:pt x="135" y="66"/>
                  <a:pt x="136" y="66"/>
                </a:cubicBezTo>
                <a:cubicBezTo>
                  <a:pt x="137" y="66"/>
                  <a:pt x="137" y="66"/>
                  <a:pt x="137" y="66"/>
                </a:cubicBezTo>
                <a:cubicBezTo>
                  <a:pt x="137" y="66"/>
                  <a:pt x="137" y="66"/>
                  <a:pt x="138" y="66"/>
                </a:cubicBezTo>
                <a:cubicBezTo>
                  <a:pt x="138" y="66"/>
                  <a:pt x="138" y="67"/>
                  <a:pt x="138" y="67"/>
                </a:cubicBezTo>
                <a:cubicBezTo>
                  <a:pt x="138" y="67"/>
                  <a:pt x="138" y="66"/>
                  <a:pt x="138" y="66"/>
                </a:cubicBezTo>
                <a:cubicBezTo>
                  <a:pt x="139" y="67"/>
                  <a:pt x="138" y="67"/>
                  <a:pt x="138" y="68"/>
                </a:cubicBezTo>
                <a:cubicBezTo>
                  <a:pt x="139" y="68"/>
                  <a:pt x="138" y="67"/>
                  <a:pt x="139" y="67"/>
                </a:cubicBezTo>
                <a:cubicBezTo>
                  <a:pt x="139" y="68"/>
                  <a:pt x="140" y="68"/>
                  <a:pt x="141" y="68"/>
                </a:cubicBezTo>
                <a:cubicBezTo>
                  <a:pt x="140" y="69"/>
                  <a:pt x="141" y="69"/>
                  <a:pt x="141" y="70"/>
                </a:cubicBezTo>
                <a:cubicBezTo>
                  <a:pt x="140" y="70"/>
                  <a:pt x="141" y="70"/>
                  <a:pt x="141" y="71"/>
                </a:cubicBezTo>
                <a:cubicBezTo>
                  <a:pt x="140" y="70"/>
                  <a:pt x="140" y="70"/>
                  <a:pt x="140" y="70"/>
                </a:cubicBezTo>
                <a:cubicBezTo>
                  <a:pt x="140" y="71"/>
                  <a:pt x="140" y="71"/>
                  <a:pt x="140" y="71"/>
                </a:cubicBezTo>
                <a:cubicBezTo>
                  <a:pt x="140" y="71"/>
                  <a:pt x="140" y="71"/>
                  <a:pt x="140" y="71"/>
                </a:cubicBezTo>
                <a:cubicBezTo>
                  <a:pt x="140" y="71"/>
                  <a:pt x="139" y="72"/>
                  <a:pt x="140" y="72"/>
                </a:cubicBezTo>
                <a:cubicBezTo>
                  <a:pt x="140" y="72"/>
                  <a:pt x="141" y="71"/>
                  <a:pt x="141" y="71"/>
                </a:cubicBezTo>
                <a:cubicBezTo>
                  <a:pt x="141" y="71"/>
                  <a:pt x="141" y="71"/>
                  <a:pt x="141" y="71"/>
                </a:cubicBezTo>
                <a:cubicBezTo>
                  <a:pt x="142" y="71"/>
                  <a:pt x="142" y="71"/>
                  <a:pt x="143" y="71"/>
                </a:cubicBezTo>
                <a:cubicBezTo>
                  <a:pt x="144" y="72"/>
                  <a:pt x="143" y="72"/>
                  <a:pt x="143" y="72"/>
                </a:cubicBezTo>
                <a:cubicBezTo>
                  <a:pt x="144" y="72"/>
                  <a:pt x="145" y="72"/>
                  <a:pt x="145" y="72"/>
                </a:cubicBezTo>
                <a:cubicBezTo>
                  <a:pt x="146" y="72"/>
                  <a:pt x="146" y="73"/>
                  <a:pt x="146" y="73"/>
                </a:cubicBezTo>
                <a:cubicBezTo>
                  <a:pt x="146" y="73"/>
                  <a:pt x="145" y="73"/>
                  <a:pt x="145" y="73"/>
                </a:cubicBezTo>
                <a:cubicBezTo>
                  <a:pt x="146" y="73"/>
                  <a:pt x="146" y="74"/>
                  <a:pt x="145" y="74"/>
                </a:cubicBezTo>
                <a:cubicBezTo>
                  <a:pt x="146" y="74"/>
                  <a:pt x="146" y="74"/>
                  <a:pt x="147" y="74"/>
                </a:cubicBezTo>
                <a:cubicBezTo>
                  <a:pt x="146" y="75"/>
                  <a:pt x="147" y="75"/>
                  <a:pt x="147" y="75"/>
                </a:cubicBezTo>
                <a:cubicBezTo>
                  <a:pt x="146" y="75"/>
                  <a:pt x="146" y="75"/>
                  <a:pt x="145" y="75"/>
                </a:cubicBezTo>
                <a:cubicBezTo>
                  <a:pt x="145" y="75"/>
                  <a:pt x="144" y="74"/>
                  <a:pt x="143" y="74"/>
                </a:cubicBezTo>
                <a:cubicBezTo>
                  <a:pt x="143" y="75"/>
                  <a:pt x="144" y="74"/>
                  <a:pt x="145" y="75"/>
                </a:cubicBezTo>
                <a:cubicBezTo>
                  <a:pt x="145" y="75"/>
                  <a:pt x="145" y="76"/>
                  <a:pt x="144" y="76"/>
                </a:cubicBezTo>
                <a:cubicBezTo>
                  <a:pt x="145" y="76"/>
                  <a:pt x="146" y="76"/>
                  <a:pt x="146" y="77"/>
                </a:cubicBezTo>
                <a:cubicBezTo>
                  <a:pt x="147" y="77"/>
                  <a:pt x="146" y="77"/>
                  <a:pt x="147" y="77"/>
                </a:cubicBezTo>
                <a:cubicBezTo>
                  <a:pt x="147" y="77"/>
                  <a:pt x="147" y="77"/>
                  <a:pt x="147" y="78"/>
                </a:cubicBezTo>
                <a:cubicBezTo>
                  <a:pt x="147" y="77"/>
                  <a:pt x="147" y="77"/>
                  <a:pt x="146" y="77"/>
                </a:cubicBezTo>
                <a:cubicBezTo>
                  <a:pt x="147" y="78"/>
                  <a:pt x="147" y="78"/>
                  <a:pt x="147" y="79"/>
                </a:cubicBezTo>
                <a:cubicBezTo>
                  <a:pt x="147" y="78"/>
                  <a:pt x="148" y="79"/>
                  <a:pt x="148" y="79"/>
                </a:cubicBezTo>
                <a:cubicBezTo>
                  <a:pt x="147" y="79"/>
                  <a:pt x="147" y="79"/>
                  <a:pt x="147" y="79"/>
                </a:cubicBezTo>
                <a:cubicBezTo>
                  <a:pt x="147" y="78"/>
                  <a:pt x="146" y="78"/>
                  <a:pt x="146" y="78"/>
                </a:cubicBezTo>
                <a:cubicBezTo>
                  <a:pt x="146" y="79"/>
                  <a:pt x="146" y="80"/>
                  <a:pt x="146" y="81"/>
                </a:cubicBezTo>
                <a:cubicBezTo>
                  <a:pt x="145" y="80"/>
                  <a:pt x="145" y="80"/>
                  <a:pt x="146" y="80"/>
                </a:cubicBezTo>
                <a:cubicBezTo>
                  <a:pt x="145" y="80"/>
                  <a:pt x="145" y="79"/>
                  <a:pt x="145" y="80"/>
                </a:cubicBezTo>
                <a:cubicBezTo>
                  <a:pt x="145" y="80"/>
                  <a:pt x="145" y="81"/>
                  <a:pt x="145" y="81"/>
                </a:cubicBezTo>
                <a:cubicBezTo>
                  <a:pt x="145" y="81"/>
                  <a:pt x="145" y="81"/>
                  <a:pt x="145" y="81"/>
                </a:cubicBezTo>
                <a:cubicBezTo>
                  <a:pt x="145" y="82"/>
                  <a:pt x="145" y="83"/>
                  <a:pt x="145" y="83"/>
                </a:cubicBezTo>
                <a:cubicBezTo>
                  <a:pt x="145" y="83"/>
                  <a:pt x="145" y="83"/>
                  <a:pt x="145" y="83"/>
                </a:cubicBezTo>
                <a:cubicBezTo>
                  <a:pt x="145" y="84"/>
                  <a:pt x="145" y="83"/>
                  <a:pt x="145" y="84"/>
                </a:cubicBezTo>
                <a:cubicBezTo>
                  <a:pt x="145" y="84"/>
                  <a:pt x="145" y="84"/>
                  <a:pt x="146" y="84"/>
                </a:cubicBezTo>
                <a:cubicBezTo>
                  <a:pt x="146" y="84"/>
                  <a:pt x="146" y="84"/>
                  <a:pt x="146" y="84"/>
                </a:cubicBezTo>
                <a:cubicBezTo>
                  <a:pt x="145" y="85"/>
                  <a:pt x="145" y="84"/>
                  <a:pt x="145" y="84"/>
                </a:cubicBezTo>
                <a:cubicBezTo>
                  <a:pt x="145" y="85"/>
                  <a:pt x="145" y="85"/>
                  <a:pt x="145" y="85"/>
                </a:cubicBezTo>
                <a:cubicBezTo>
                  <a:pt x="146" y="85"/>
                  <a:pt x="145" y="84"/>
                  <a:pt x="146" y="85"/>
                </a:cubicBezTo>
                <a:cubicBezTo>
                  <a:pt x="146" y="85"/>
                  <a:pt x="146" y="86"/>
                  <a:pt x="146" y="86"/>
                </a:cubicBezTo>
                <a:cubicBezTo>
                  <a:pt x="146" y="85"/>
                  <a:pt x="147" y="85"/>
                  <a:pt x="147" y="85"/>
                </a:cubicBezTo>
                <a:cubicBezTo>
                  <a:pt x="147" y="84"/>
                  <a:pt x="148" y="84"/>
                  <a:pt x="148" y="84"/>
                </a:cubicBezTo>
                <a:cubicBezTo>
                  <a:pt x="148" y="84"/>
                  <a:pt x="148" y="85"/>
                  <a:pt x="148" y="84"/>
                </a:cubicBezTo>
                <a:cubicBezTo>
                  <a:pt x="148" y="84"/>
                  <a:pt x="148" y="84"/>
                  <a:pt x="148" y="84"/>
                </a:cubicBezTo>
                <a:cubicBezTo>
                  <a:pt x="148" y="84"/>
                  <a:pt x="146" y="84"/>
                  <a:pt x="146" y="83"/>
                </a:cubicBezTo>
                <a:cubicBezTo>
                  <a:pt x="147" y="83"/>
                  <a:pt x="147" y="83"/>
                  <a:pt x="147" y="83"/>
                </a:cubicBezTo>
                <a:cubicBezTo>
                  <a:pt x="147" y="82"/>
                  <a:pt x="146" y="83"/>
                  <a:pt x="146" y="82"/>
                </a:cubicBezTo>
                <a:cubicBezTo>
                  <a:pt x="147" y="83"/>
                  <a:pt x="147" y="82"/>
                  <a:pt x="147" y="82"/>
                </a:cubicBezTo>
                <a:cubicBezTo>
                  <a:pt x="147" y="81"/>
                  <a:pt x="147" y="81"/>
                  <a:pt x="147" y="81"/>
                </a:cubicBezTo>
                <a:cubicBezTo>
                  <a:pt x="147" y="82"/>
                  <a:pt x="148" y="82"/>
                  <a:pt x="148" y="83"/>
                </a:cubicBezTo>
                <a:cubicBezTo>
                  <a:pt x="148" y="83"/>
                  <a:pt x="148" y="82"/>
                  <a:pt x="148" y="82"/>
                </a:cubicBezTo>
                <a:cubicBezTo>
                  <a:pt x="148" y="83"/>
                  <a:pt x="148" y="83"/>
                  <a:pt x="148" y="84"/>
                </a:cubicBezTo>
                <a:cubicBezTo>
                  <a:pt x="148" y="84"/>
                  <a:pt x="149" y="84"/>
                  <a:pt x="149" y="84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2"/>
                  <a:pt x="148" y="81"/>
                  <a:pt x="148" y="81"/>
                </a:cubicBezTo>
                <a:cubicBezTo>
                  <a:pt x="148" y="82"/>
                  <a:pt x="148" y="81"/>
                  <a:pt x="149" y="82"/>
                </a:cubicBezTo>
                <a:cubicBezTo>
                  <a:pt x="149" y="82"/>
                  <a:pt x="149" y="82"/>
                  <a:pt x="149" y="82"/>
                </a:cubicBezTo>
                <a:cubicBezTo>
                  <a:pt x="149" y="83"/>
                  <a:pt x="149" y="83"/>
                  <a:pt x="150" y="83"/>
                </a:cubicBezTo>
                <a:cubicBezTo>
                  <a:pt x="150" y="83"/>
                  <a:pt x="149" y="82"/>
                  <a:pt x="150" y="82"/>
                </a:cubicBezTo>
                <a:cubicBezTo>
                  <a:pt x="149" y="82"/>
                  <a:pt x="148" y="81"/>
                  <a:pt x="148" y="80"/>
                </a:cubicBezTo>
                <a:cubicBezTo>
                  <a:pt x="148" y="81"/>
                  <a:pt x="149" y="80"/>
                  <a:pt x="149" y="80"/>
                </a:cubicBezTo>
                <a:cubicBezTo>
                  <a:pt x="148" y="79"/>
                  <a:pt x="148" y="80"/>
                  <a:pt x="147" y="79"/>
                </a:cubicBezTo>
                <a:cubicBezTo>
                  <a:pt x="148" y="80"/>
                  <a:pt x="148" y="80"/>
                  <a:pt x="148" y="79"/>
                </a:cubicBezTo>
                <a:cubicBezTo>
                  <a:pt x="148" y="79"/>
                  <a:pt x="148" y="79"/>
                  <a:pt x="148" y="78"/>
                </a:cubicBezTo>
                <a:cubicBezTo>
                  <a:pt x="148" y="79"/>
                  <a:pt x="149" y="79"/>
                  <a:pt x="149" y="79"/>
                </a:cubicBezTo>
                <a:cubicBezTo>
                  <a:pt x="148" y="78"/>
                  <a:pt x="150" y="79"/>
                  <a:pt x="149" y="78"/>
                </a:cubicBezTo>
                <a:cubicBezTo>
                  <a:pt x="149" y="78"/>
                  <a:pt x="149" y="78"/>
                  <a:pt x="148" y="78"/>
                </a:cubicBezTo>
                <a:cubicBezTo>
                  <a:pt x="149" y="77"/>
                  <a:pt x="148" y="76"/>
                  <a:pt x="149" y="77"/>
                </a:cubicBezTo>
                <a:cubicBezTo>
                  <a:pt x="149" y="77"/>
                  <a:pt x="149" y="77"/>
                  <a:pt x="150" y="78"/>
                </a:cubicBezTo>
                <a:cubicBezTo>
                  <a:pt x="150" y="77"/>
                  <a:pt x="150" y="77"/>
                  <a:pt x="150" y="77"/>
                </a:cubicBezTo>
                <a:cubicBezTo>
                  <a:pt x="150" y="77"/>
                  <a:pt x="151" y="78"/>
                  <a:pt x="151" y="78"/>
                </a:cubicBezTo>
                <a:cubicBezTo>
                  <a:pt x="151" y="78"/>
                  <a:pt x="151" y="77"/>
                  <a:pt x="152" y="77"/>
                </a:cubicBezTo>
                <a:cubicBezTo>
                  <a:pt x="151" y="78"/>
                  <a:pt x="153" y="78"/>
                  <a:pt x="153" y="79"/>
                </a:cubicBezTo>
                <a:cubicBezTo>
                  <a:pt x="152" y="78"/>
                  <a:pt x="153" y="78"/>
                  <a:pt x="153" y="79"/>
                </a:cubicBezTo>
                <a:cubicBezTo>
                  <a:pt x="153" y="78"/>
                  <a:pt x="152" y="78"/>
                  <a:pt x="153" y="78"/>
                </a:cubicBezTo>
                <a:cubicBezTo>
                  <a:pt x="153" y="78"/>
                  <a:pt x="154" y="79"/>
                  <a:pt x="154" y="79"/>
                </a:cubicBezTo>
                <a:cubicBezTo>
                  <a:pt x="154" y="79"/>
                  <a:pt x="154" y="80"/>
                  <a:pt x="154" y="80"/>
                </a:cubicBezTo>
                <a:cubicBezTo>
                  <a:pt x="154" y="80"/>
                  <a:pt x="154" y="80"/>
                  <a:pt x="155" y="80"/>
                </a:cubicBezTo>
                <a:cubicBezTo>
                  <a:pt x="154" y="80"/>
                  <a:pt x="155" y="80"/>
                  <a:pt x="155" y="80"/>
                </a:cubicBezTo>
                <a:cubicBezTo>
                  <a:pt x="156" y="80"/>
                  <a:pt x="156" y="80"/>
                  <a:pt x="156" y="80"/>
                </a:cubicBezTo>
                <a:cubicBezTo>
                  <a:pt x="156" y="80"/>
                  <a:pt x="156" y="81"/>
                  <a:pt x="155" y="81"/>
                </a:cubicBezTo>
                <a:cubicBezTo>
                  <a:pt x="156" y="82"/>
                  <a:pt x="156" y="82"/>
                  <a:pt x="156" y="82"/>
                </a:cubicBezTo>
                <a:cubicBezTo>
                  <a:pt x="156" y="83"/>
                  <a:pt x="156" y="83"/>
                  <a:pt x="156" y="84"/>
                </a:cubicBezTo>
                <a:cubicBezTo>
                  <a:pt x="156" y="84"/>
                  <a:pt x="156" y="84"/>
                  <a:pt x="157" y="84"/>
                </a:cubicBezTo>
                <a:cubicBezTo>
                  <a:pt x="157" y="85"/>
                  <a:pt x="157" y="85"/>
                  <a:pt x="157" y="85"/>
                </a:cubicBezTo>
                <a:cubicBezTo>
                  <a:pt x="156" y="85"/>
                  <a:pt x="156" y="84"/>
                  <a:pt x="156" y="85"/>
                </a:cubicBezTo>
                <a:cubicBezTo>
                  <a:pt x="157" y="86"/>
                  <a:pt x="157" y="86"/>
                  <a:pt x="157" y="87"/>
                </a:cubicBezTo>
                <a:cubicBezTo>
                  <a:pt x="156" y="86"/>
                  <a:pt x="155" y="86"/>
                  <a:pt x="155" y="85"/>
                </a:cubicBezTo>
                <a:cubicBezTo>
                  <a:pt x="155" y="85"/>
                  <a:pt x="155" y="85"/>
                  <a:pt x="156" y="85"/>
                </a:cubicBezTo>
                <a:cubicBezTo>
                  <a:pt x="155" y="84"/>
                  <a:pt x="155" y="84"/>
                  <a:pt x="155" y="84"/>
                </a:cubicBezTo>
                <a:cubicBezTo>
                  <a:pt x="155" y="84"/>
                  <a:pt x="154" y="84"/>
                  <a:pt x="154" y="84"/>
                </a:cubicBezTo>
                <a:cubicBezTo>
                  <a:pt x="154" y="84"/>
                  <a:pt x="155" y="84"/>
                  <a:pt x="155" y="84"/>
                </a:cubicBezTo>
                <a:cubicBezTo>
                  <a:pt x="154" y="85"/>
                  <a:pt x="154" y="84"/>
                  <a:pt x="153" y="84"/>
                </a:cubicBezTo>
                <a:cubicBezTo>
                  <a:pt x="154" y="85"/>
                  <a:pt x="153" y="85"/>
                  <a:pt x="152" y="85"/>
                </a:cubicBezTo>
                <a:cubicBezTo>
                  <a:pt x="152" y="86"/>
                  <a:pt x="153" y="86"/>
                  <a:pt x="153" y="87"/>
                </a:cubicBezTo>
                <a:cubicBezTo>
                  <a:pt x="152" y="86"/>
                  <a:pt x="153" y="87"/>
                  <a:pt x="153" y="87"/>
                </a:cubicBezTo>
                <a:cubicBezTo>
                  <a:pt x="153" y="87"/>
                  <a:pt x="153" y="87"/>
                  <a:pt x="153" y="88"/>
                </a:cubicBezTo>
                <a:cubicBezTo>
                  <a:pt x="153" y="88"/>
                  <a:pt x="152" y="87"/>
                  <a:pt x="152" y="88"/>
                </a:cubicBezTo>
                <a:cubicBezTo>
                  <a:pt x="152" y="88"/>
                  <a:pt x="152" y="88"/>
                  <a:pt x="152" y="89"/>
                </a:cubicBezTo>
                <a:cubicBezTo>
                  <a:pt x="153" y="88"/>
                  <a:pt x="153" y="88"/>
                  <a:pt x="153" y="88"/>
                </a:cubicBezTo>
                <a:cubicBezTo>
                  <a:pt x="153" y="88"/>
                  <a:pt x="154" y="87"/>
                  <a:pt x="153" y="87"/>
                </a:cubicBezTo>
                <a:cubicBezTo>
                  <a:pt x="153" y="87"/>
                  <a:pt x="154" y="88"/>
                  <a:pt x="154" y="87"/>
                </a:cubicBezTo>
                <a:cubicBezTo>
                  <a:pt x="154" y="87"/>
                  <a:pt x="154" y="87"/>
                  <a:pt x="154" y="87"/>
                </a:cubicBezTo>
                <a:cubicBezTo>
                  <a:pt x="154" y="87"/>
                  <a:pt x="153" y="87"/>
                  <a:pt x="153" y="87"/>
                </a:cubicBezTo>
                <a:cubicBezTo>
                  <a:pt x="153" y="86"/>
                  <a:pt x="153" y="86"/>
                  <a:pt x="153" y="85"/>
                </a:cubicBezTo>
                <a:cubicBezTo>
                  <a:pt x="154" y="86"/>
                  <a:pt x="154" y="86"/>
                  <a:pt x="154" y="87"/>
                </a:cubicBezTo>
                <a:cubicBezTo>
                  <a:pt x="154" y="87"/>
                  <a:pt x="154" y="88"/>
                  <a:pt x="154" y="88"/>
                </a:cubicBezTo>
                <a:cubicBezTo>
                  <a:pt x="154" y="88"/>
                  <a:pt x="154" y="88"/>
                  <a:pt x="155" y="88"/>
                </a:cubicBezTo>
                <a:cubicBezTo>
                  <a:pt x="155" y="89"/>
                  <a:pt x="154" y="89"/>
                  <a:pt x="155" y="89"/>
                </a:cubicBezTo>
                <a:cubicBezTo>
                  <a:pt x="155" y="89"/>
                  <a:pt x="155" y="89"/>
                  <a:pt x="155" y="89"/>
                </a:cubicBezTo>
                <a:cubicBezTo>
                  <a:pt x="155" y="88"/>
                  <a:pt x="155" y="88"/>
                  <a:pt x="155" y="88"/>
                </a:cubicBezTo>
                <a:cubicBezTo>
                  <a:pt x="156" y="89"/>
                  <a:pt x="155" y="90"/>
                  <a:pt x="156" y="90"/>
                </a:cubicBezTo>
                <a:cubicBezTo>
                  <a:pt x="156" y="89"/>
                  <a:pt x="156" y="89"/>
                  <a:pt x="156" y="89"/>
                </a:cubicBezTo>
                <a:cubicBezTo>
                  <a:pt x="156" y="89"/>
                  <a:pt x="156" y="88"/>
                  <a:pt x="156" y="89"/>
                </a:cubicBezTo>
                <a:cubicBezTo>
                  <a:pt x="156" y="89"/>
                  <a:pt x="157" y="89"/>
                  <a:pt x="157" y="90"/>
                </a:cubicBezTo>
                <a:cubicBezTo>
                  <a:pt x="157" y="89"/>
                  <a:pt x="157" y="89"/>
                  <a:pt x="157" y="88"/>
                </a:cubicBezTo>
                <a:cubicBezTo>
                  <a:pt x="157" y="89"/>
                  <a:pt x="157" y="88"/>
                  <a:pt x="158" y="88"/>
                </a:cubicBezTo>
                <a:cubicBezTo>
                  <a:pt x="158" y="88"/>
                  <a:pt x="157" y="89"/>
                  <a:pt x="158" y="89"/>
                </a:cubicBezTo>
                <a:cubicBezTo>
                  <a:pt x="157" y="89"/>
                  <a:pt x="158" y="89"/>
                  <a:pt x="158" y="88"/>
                </a:cubicBezTo>
                <a:cubicBezTo>
                  <a:pt x="158" y="88"/>
                  <a:pt x="157" y="88"/>
                  <a:pt x="157" y="88"/>
                </a:cubicBezTo>
                <a:cubicBezTo>
                  <a:pt x="158" y="88"/>
                  <a:pt x="158" y="89"/>
                  <a:pt x="158" y="89"/>
                </a:cubicBezTo>
                <a:cubicBezTo>
                  <a:pt x="158" y="89"/>
                  <a:pt x="158" y="88"/>
                  <a:pt x="159" y="88"/>
                </a:cubicBezTo>
                <a:cubicBezTo>
                  <a:pt x="159" y="88"/>
                  <a:pt x="159" y="88"/>
                  <a:pt x="160" y="89"/>
                </a:cubicBezTo>
                <a:cubicBezTo>
                  <a:pt x="159" y="89"/>
                  <a:pt x="160" y="90"/>
                  <a:pt x="160" y="90"/>
                </a:cubicBezTo>
                <a:cubicBezTo>
                  <a:pt x="160" y="90"/>
                  <a:pt x="160" y="90"/>
                  <a:pt x="159" y="89"/>
                </a:cubicBezTo>
                <a:cubicBezTo>
                  <a:pt x="159" y="90"/>
                  <a:pt x="159" y="90"/>
                  <a:pt x="159" y="90"/>
                </a:cubicBezTo>
                <a:cubicBezTo>
                  <a:pt x="159" y="90"/>
                  <a:pt x="159" y="91"/>
                  <a:pt x="159" y="90"/>
                </a:cubicBezTo>
                <a:cubicBezTo>
                  <a:pt x="160" y="91"/>
                  <a:pt x="159" y="92"/>
                  <a:pt x="160" y="94"/>
                </a:cubicBezTo>
                <a:cubicBezTo>
                  <a:pt x="161" y="93"/>
                  <a:pt x="161" y="94"/>
                  <a:pt x="161" y="94"/>
                </a:cubicBezTo>
                <a:cubicBezTo>
                  <a:pt x="161" y="94"/>
                  <a:pt x="161" y="93"/>
                  <a:pt x="161" y="94"/>
                </a:cubicBezTo>
                <a:cubicBezTo>
                  <a:pt x="161" y="94"/>
                  <a:pt x="161" y="94"/>
                  <a:pt x="161" y="94"/>
                </a:cubicBezTo>
                <a:cubicBezTo>
                  <a:pt x="162" y="94"/>
                  <a:pt x="162" y="95"/>
                  <a:pt x="163" y="95"/>
                </a:cubicBezTo>
                <a:cubicBezTo>
                  <a:pt x="162" y="94"/>
                  <a:pt x="162" y="94"/>
                  <a:pt x="162" y="94"/>
                </a:cubicBezTo>
                <a:cubicBezTo>
                  <a:pt x="163" y="95"/>
                  <a:pt x="163" y="96"/>
                  <a:pt x="163" y="96"/>
                </a:cubicBezTo>
                <a:cubicBezTo>
                  <a:pt x="162" y="96"/>
                  <a:pt x="162" y="97"/>
                  <a:pt x="162" y="98"/>
                </a:cubicBezTo>
                <a:cubicBezTo>
                  <a:pt x="161" y="98"/>
                  <a:pt x="161" y="97"/>
                  <a:pt x="160" y="97"/>
                </a:cubicBezTo>
                <a:cubicBezTo>
                  <a:pt x="161" y="97"/>
                  <a:pt x="161" y="97"/>
                  <a:pt x="161" y="98"/>
                </a:cubicBezTo>
                <a:cubicBezTo>
                  <a:pt x="161" y="98"/>
                  <a:pt x="160" y="98"/>
                  <a:pt x="160" y="98"/>
                </a:cubicBezTo>
                <a:cubicBezTo>
                  <a:pt x="161" y="99"/>
                  <a:pt x="161" y="98"/>
                  <a:pt x="162" y="98"/>
                </a:cubicBezTo>
                <a:cubicBezTo>
                  <a:pt x="162" y="98"/>
                  <a:pt x="162" y="98"/>
                  <a:pt x="162" y="98"/>
                </a:cubicBezTo>
                <a:cubicBezTo>
                  <a:pt x="162" y="98"/>
                  <a:pt x="163" y="98"/>
                  <a:pt x="163" y="99"/>
                </a:cubicBezTo>
                <a:cubicBezTo>
                  <a:pt x="164" y="99"/>
                  <a:pt x="165" y="98"/>
                  <a:pt x="165" y="99"/>
                </a:cubicBezTo>
                <a:cubicBezTo>
                  <a:pt x="165" y="98"/>
                  <a:pt x="165" y="98"/>
                  <a:pt x="165" y="98"/>
                </a:cubicBezTo>
                <a:cubicBezTo>
                  <a:pt x="165" y="98"/>
                  <a:pt x="165" y="98"/>
                  <a:pt x="165" y="98"/>
                </a:cubicBezTo>
                <a:cubicBezTo>
                  <a:pt x="165" y="98"/>
                  <a:pt x="165" y="97"/>
                  <a:pt x="165" y="97"/>
                </a:cubicBezTo>
                <a:cubicBezTo>
                  <a:pt x="166" y="98"/>
                  <a:pt x="166" y="98"/>
                  <a:pt x="166" y="98"/>
                </a:cubicBezTo>
                <a:cubicBezTo>
                  <a:pt x="166" y="97"/>
                  <a:pt x="166" y="97"/>
                  <a:pt x="166" y="97"/>
                </a:cubicBezTo>
                <a:cubicBezTo>
                  <a:pt x="167" y="98"/>
                  <a:pt x="167" y="97"/>
                  <a:pt x="167" y="96"/>
                </a:cubicBezTo>
                <a:cubicBezTo>
                  <a:pt x="168" y="96"/>
                  <a:pt x="168" y="97"/>
                  <a:pt x="169" y="97"/>
                </a:cubicBezTo>
                <a:cubicBezTo>
                  <a:pt x="168" y="98"/>
                  <a:pt x="168" y="97"/>
                  <a:pt x="168" y="98"/>
                </a:cubicBezTo>
                <a:cubicBezTo>
                  <a:pt x="168" y="99"/>
                  <a:pt x="169" y="98"/>
                  <a:pt x="169" y="97"/>
                </a:cubicBezTo>
                <a:cubicBezTo>
                  <a:pt x="169" y="98"/>
                  <a:pt x="169" y="98"/>
                  <a:pt x="169" y="98"/>
                </a:cubicBezTo>
                <a:cubicBezTo>
                  <a:pt x="170" y="98"/>
                  <a:pt x="170" y="99"/>
                  <a:pt x="170" y="99"/>
                </a:cubicBezTo>
                <a:cubicBezTo>
                  <a:pt x="170" y="98"/>
                  <a:pt x="170" y="98"/>
                  <a:pt x="170" y="98"/>
                </a:cubicBezTo>
                <a:cubicBezTo>
                  <a:pt x="170" y="98"/>
                  <a:pt x="170" y="99"/>
                  <a:pt x="170" y="99"/>
                </a:cubicBezTo>
                <a:cubicBezTo>
                  <a:pt x="171" y="98"/>
                  <a:pt x="171" y="98"/>
                  <a:pt x="172" y="98"/>
                </a:cubicBezTo>
                <a:cubicBezTo>
                  <a:pt x="172" y="98"/>
                  <a:pt x="172" y="97"/>
                  <a:pt x="172" y="97"/>
                </a:cubicBezTo>
                <a:cubicBezTo>
                  <a:pt x="173" y="97"/>
                  <a:pt x="173" y="97"/>
                  <a:pt x="173" y="96"/>
                </a:cubicBezTo>
                <a:cubicBezTo>
                  <a:pt x="173" y="97"/>
                  <a:pt x="173" y="97"/>
                  <a:pt x="173" y="97"/>
                </a:cubicBezTo>
                <a:cubicBezTo>
                  <a:pt x="174" y="97"/>
                  <a:pt x="174" y="97"/>
                  <a:pt x="174" y="96"/>
                </a:cubicBezTo>
                <a:cubicBezTo>
                  <a:pt x="174" y="97"/>
                  <a:pt x="174" y="98"/>
                  <a:pt x="174" y="98"/>
                </a:cubicBezTo>
                <a:cubicBezTo>
                  <a:pt x="174" y="98"/>
                  <a:pt x="175" y="98"/>
                  <a:pt x="175" y="98"/>
                </a:cubicBezTo>
                <a:cubicBezTo>
                  <a:pt x="175" y="97"/>
                  <a:pt x="174" y="97"/>
                  <a:pt x="174" y="97"/>
                </a:cubicBezTo>
                <a:cubicBezTo>
                  <a:pt x="175" y="96"/>
                  <a:pt x="175" y="97"/>
                  <a:pt x="175" y="98"/>
                </a:cubicBezTo>
                <a:cubicBezTo>
                  <a:pt x="176" y="98"/>
                  <a:pt x="177" y="100"/>
                  <a:pt x="177" y="98"/>
                </a:cubicBezTo>
                <a:cubicBezTo>
                  <a:pt x="177" y="98"/>
                  <a:pt x="177" y="98"/>
                  <a:pt x="177" y="98"/>
                </a:cubicBezTo>
                <a:cubicBezTo>
                  <a:pt x="178" y="98"/>
                  <a:pt x="178" y="98"/>
                  <a:pt x="178" y="97"/>
                </a:cubicBezTo>
                <a:cubicBezTo>
                  <a:pt x="178" y="98"/>
                  <a:pt x="178" y="98"/>
                  <a:pt x="178" y="98"/>
                </a:cubicBezTo>
                <a:cubicBezTo>
                  <a:pt x="179" y="99"/>
                  <a:pt x="178" y="99"/>
                  <a:pt x="179" y="99"/>
                </a:cubicBezTo>
                <a:cubicBezTo>
                  <a:pt x="180" y="100"/>
                  <a:pt x="181" y="98"/>
                  <a:pt x="179" y="96"/>
                </a:cubicBezTo>
                <a:cubicBezTo>
                  <a:pt x="180" y="96"/>
                  <a:pt x="180" y="96"/>
                  <a:pt x="180" y="97"/>
                </a:cubicBezTo>
                <a:cubicBezTo>
                  <a:pt x="180" y="97"/>
                  <a:pt x="181" y="98"/>
                  <a:pt x="181" y="99"/>
                </a:cubicBezTo>
                <a:cubicBezTo>
                  <a:pt x="180" y="101"/>
                  <a:pt x="179" y="103"/>
                  <a:pt x="178" y="101"/>
                </a:cubicBezTo>
                <a:cubicBezTo>
                  <a:pt x="177" y="100"/>
                  <a:pt x="177" y="100"/>
                  <a:pt x="177" y="99"/>
                </a:cubicBezTo>
                <a:cubicBezTo>
                  <a:pt x="177" y="100"/>
                  <a:pt x="177" y="101"/>
                  <a:pt x="177" y="101"/>
                </a:cubicBezTo>
                <a:cubicBezTo>
                  <a:pt x="178" y="101"/>
                  <a:pt x="178" y="104"/>
                  <a:pt x="178" y="104"/>
                </a:cubicBezTo>
                <a:cubicBezTo>
                  <a:pt x="178" y="105"/>
                  <a:pt x="178" y="105"/>
                  <a:pt x="178" y="105"/>
                </a:cubicBezTo>
                <a:cubicBezTo>
                  <a:pt x="178" y="106"/>
                  <a:pt x="178" y="106"/>
                  <a:pt x="178" y="106"/>
                </a:cubicBezTo>
                <a:cubicBezTo>
                  <a:pt x="178" y="107"/>
                  <a:pt x="178" y="108"/>
                  <a:pt x="178" y="110"/>
                </a:cubicBezTo>
                <a:cubicBezTo>
                  <a:pt x="178" y="110"/>
                  <a:pt x="178" y="110"/>
                  <a:pt x="178" y="110"/>
                </a:cubicBezTo>
                <a:cubicBezTo>
                  <a:pt x="178" y="112"/>
                  <a:pt x="178" y="114"/>
                  <a:pt x="178" y="116"/>
                </a:cubicBezTo>
                <a:cubicBezTo>
                  <a:pt x="178" y="116"/>
                  <a:pt x="177" y="117"/>
                  <a:pt x="177" y="118"/>
                </a:cubicBezTo>
                <a:cubicBezTo>
                  <a:pt x="177" y="118"/>
                  <a:pt x="177" y="118"/>
                  <a:pt x="176" y="118"/>
                </a:cubicBezTo>
                <a:cubicBezTo>
                  <a:pt x="177" y="121"/>
                  <a:pt x="180" y="120"/>
                  <a:pt x="182" y="116"/>
                </a:cubicBezTo>
                <a:cubicBezTo>
                  <a:pt x="183" y="114"/>
                  <a:pt x="184" y="111"/>
                  <a:pt x="183" y="108"/>
                </a:cubicBezTo>
                <a:cubicBezTo>
                  <a:pt x="184" y="108"/>
                  <a:pt x="184" y="108"/>
                  <a:pt x="184" y="108"/>
                </a:cubicBezTo>
                <a:cubicBezTo>
                  <a:pt x="184" y="106"/>
                  <a:pt x="184" y="105"/>
                  <a:pt x="184" y="104"/>
                </a:cubicBezTo>
                <a:cubicBezTo>
                  <a:pt x="184" y="104"/>
                  <a:pt x="184" y="104"/>
                  <a:pt x="184" y="103"/>
                </a:cubicBezTo>
                <a:cubicBezTo>
                  <a:pt x="184" y="104"/>
                  <a:pt x="184" y="104"/>
                  <a:pt x="183" y="105"/>
                </a:cubicBezTo>
                <a:cubicBezTo>
                  <a:pt x="183" y="102"/>
                  <a:pt x="182" y="102"/>
                  <a:pt x="182" y="100"/>
                </a:cubicBezTo>
                <a:cubicBezTo>
                  <a:pt x="183" y="100"/>
                  <a:pt x="184" y="102"/>
                  <a:pt x="185" y="101"/>
                </a:cubicBezTo>
                <a:cubicBezTo>
                  <a:pt x="185" y="101"/>
                  <a:pt x="185" y="100"/>
                  <a:pt x="186" y="100"/>
                </a:cubicBezTo>
                <a:cubicBezTo>
                  <a:pt x="185" y="99"/>
                  <a:pt x="185" y="99"/>
                  <a:pt x="185" y="99"/>
                </a:cubicBezTo>
                <a:cubicBezTo>
                  <a:pt x="186" y="98"/>
                  <a:pt x="185" y="96"/>
                  <a:pt x="184" y="94"/>
                </a:cubicBezTo>
                <a:cubicBezTo>
                  <a:pt x="185" y="94"/>
                  <a:pt x="185" y="94"/>
                  <a:pt x="185" y="93"/>
                </a:cubicBezTo>
                <a:cubicBezTo>
                  <a:pt x="185" y="93"/>
                  <a:pt x="185" y="94"/>
                  <a:pt x="185" y="94"/>
                </a:cubicBezTo>
                <a:cubicBezTo>
                  <a:pt x="185" y="93"/>
                  <a:pt x="185" y="93"/>
                  <a:pt x="185" y="93"/>
                </a:cubicBezTo>
                <a:cubicBezTo>
                  <a:pt x="185" y="93"/>
                  <a:pt x="185" y="93"/>
                  <a:pt x="185" y="92"/>
                </a:cubicBezTo>
                <a:cubicBezTo>
                  <a:pt x="185" y="91"/>
                  <a:pt x="183" y="86"/>
                  <a:pt x="186" y="88"/>
                </a:cubicBezTo>
                <a:cubicBezTo>
                  <a:pt x="186" y="88"/>
                  <a:pt x="186" y="89"/>
                  <a:pt x="186" y="90"/>
                </a:cubicBezTo>
                <a:cubicBezTo>
                  <a:pt x="187" y="90"/>
                  <a:pt x="187" y="92"/>
                  <a:pt x="188" y="93"/>
                </a:cubicBezTo>
                <a:cubicBezTo>
                  <a:pt x="187" y="91"/>
                  <a:pt x="187" y="90"/>
                  <a:pt x="186" y="89"/>
                </a:cubicBezTo>
                <a:cubicBezTo>
                  <a:pt x="187" y="89"/>
                  <a:pt x="187" y="88"/>
                  <a:pt x="188" y="89"/>
                </a:cubicBezTo>
                <a:cubicBezTo>
                  <a:pt x="187" y="88"/>
                  <a:pt x="187" y="87"/>
                  <a:pt x="187" y="86"/>
                </a:cubicBezTo>
                <a:cubicBezTo>
                  <a:pt x="187" y="87"/>
                  <a:pt x="187" y="86"/>
                  <a:pt x="187" y="86"/>
                </a:cubicBezTo>
                <a:cubicBezTo>
                  <a:pt x="188" y="87"/>
                  <a:pt x="188" y="88"/>
                  <a:pt x="189" y="88"/>
                </a:cubicBezTo>
                <a:cubicBezTo>
                  <a:pt x="189" y="89"/>
                  <a:pt x="189" y="90"/>
                  <a:pt x="189" y="91"/>
                </a:cubicBezTo>
                <a:cubicBezTo>
                  <a:pt x="190" y="91"/>
                  <a:pt x="190" y="91"/>
                  <a:pt x="190" y="91"/>
                </a:cubicBezTo>
                <a:cubicBezTo>
                  <a:pt x="190" y="92"/>
                  <a:pt x="190" y="93"/>
                  <a:pt x="190" y="94"/>
                </a:cubicBezTo>
                <a:cubicBezTo>
                  <a:pt x="191" y="94"/>
                  <a:pt x="191" y="94"/>
                  <a:pt x="192" y="93"/>
                </a:cubicBezTo>
                <a:cubicBezTo>
                  <a:pt x="193" y="96"/>
                  <a:pt x="193" y="92"/>
                  <a:pt x="194" y="95"/>
                </a:cubicBezTo>
                <a:cubicBezTo>
                  <a:pt x="193" y="94"/>
                  <a:pt x="193" y="92"/>
                  <a:pt x="192" y="91"/>
                </a:cubicBezTo>
                <a:cubicBezTo>
                  <a:pt x="192" y="90"/>
                  <a:pt x="192" y="90"/>
                  <a:pt x="192" y="89"/>
                </a:cubicBezTo>
                <a:cubicBezTo>
                  <a:pt x="191" y="89"/>
                  <a:pt x="191" y="86"/>
                  <a:pt x="191" y="85"/>
                </a:cubicBezTo>
                <a:cubicBezTo>
                  <a:pt x="190" y="84"/>
                  <a:pt x="190" y="84"/>
                  <a:pt x="190" y="83"/>
                </a:cubicBezTo>
                <a:cubicBezTo>
                  <a:pt x="190" y="83"/>
                  <a:pt x="190" y="83"/>
                  <a:pt x="190" y="83"/>
                </a:cubicBezTo>
                <a:cubicBezTo>
                  <a:pt x="190" y="83"/>
                  <a:pt x="191" y="84"/>
                  <a:pt x="191" y="84"/>
                </a:cubicBezTo>
                <a:cubicBezTo>
                  <a:pt x="191" y="84"/>
                  <a:pt x="191" y="84"/>
                  <a:pt x="191" y="84"/>
                </a:cubicBezTo>
                <a:cubicBezTo>
                  <a:pt x="191" y="83"/>
                  <a:pt x="190" y="82"/>
                  <a:pt x="190" y="82"/>
                </a:cubicBezTo>
                <a:cubicBezTo>
                  <a:pt x="191" y="82"/>
                  <a:pt x="191" y="84"/>
                  <a:pt x="191" y="83"/>
                </a:cubicBezTo>
                <a:cubicBezTo>
                  <a:pt x="190" y="82"/>
                  <a:pt x="192" y="83"/>
                  <a:pt x="191" y="82"/>
                </a:cubicBezTo>
                <a:cubicBezTo>
                  <a:pt x="192" y="82"/>
                  <a:pt x="192" y="83"/>
                  <a:pt x="192" y="84"/>
                </a:cubicBezTo>
                <a:cubicBezTo>
                  <a:pt x="193" y="84"/>
                  <a:pt x="193" y="84"/>
                  <a:pt x="193" y="84"/>
                </a:cubicBezTo>
                <a:cubicBezTo>
                  <a:pt x="194" y="87"/>
                  <a:pt x="195" y="88"/>
                  <a:pt x="195" y="90"/>
                </a:cubicBezTo>
                <a:cubicBezTo>
                  <a:pt x="195" y="89"/>
                  <a:pt x="196" y="90"/>
                  <a:pt x="196" y="91"/>
                </a:cubicBezTo>
                <a:cubicBezTo>
                  <a:pt x="196" y="91"/>
                  <a:pt x="197" y="92"/>
                  <a:pt x="197" y="93"/>
                </a:cubicBezTo>
                <a:cubicBezTo>
                  <a:pt x="196" y="92"/>
                  <a:pt x="196" y="92"/>
                  <a:pt x="196" y="91"/>
                </a:cubicBezTo>
                <a:cubicBezTo>
                  <a:pt x="196" y="91"/>
                  <a:pt x="196" y="92"/>
                  <a:pt x="195" y="91"/>
                </a:cubicBezTo>
                <a:cubicBezTo>
                  <a:pt x="195" y="92"/>
                  <a:pt x="196" y="91"/>
                  <a:pt x="196" y="92"/>
                </a:cubicBezTo>
                <a:cubicBezTo>
                  <a:pt x="196" y="92"/>
                  <a:pt x="196" y="93"/>
                  <a:pt x="196" y="93"/>
                </a:cubicBezTo>
                <a:cubicBezTo>
                  <a:pt x="196" y="93"/>
                  <a:pt x="196" y="92"/>
                  <a:pt x="196" y="93"/>
                </a:cubicBezTo>
                <a:cubicBezTo>
                  <a:pt x="196" y="94"/>
                  <a:pt x="196" y="94"/>
                  <a:pt x="195" y="94"/>
                </a:cubicBezTo>
                <a:cubicBezTo>
                  <a:pt x="196" y="95"/>
                  <a:pt x="196" y="95"/>
                  <a:pt x="196" y="96"/>
                </a:cubicBezTo>
                <a:cubicBezTo>
                  <a:pt x="196" y="95"/>
                  <a:pt x="196" y="95"/>
                  <a:pt x="196" y="95"/>
                </a:cubicBezTo>
                <a:cubicBezTo>
                  <a:pt x="196" y="95"/>
                  <a:pt x="196" y="96"/>
                  <a:pt x="197" y="96"/>
                </a:cubicBezTo>
                <a:cubicBezTo>
                  <a:pt x="196" y="96"/>
                  <a:pt x="196" y="98"/>
                  <a:pt x="197" y="98"/>
                </a:cubicBezTo>
                <a:cubicBezTo>
                  <a:pt x="197" y="97"/>
                  <a:pt x="197" y="97"/>
                  <a:pt x="197" y="97"/>
                </a:cubicBezTo>
                <a:cubicBezTo>
                  <a:pt x="197" y="99"/>
                  <a:pt x="197" y="99"/>
                  <a:pt x="197" y="100"/>
                </a:cubicBezTo>
                <a:cubicBezTo>
                  <a:pt x="197" y="100"/>
                  <a:pt x="197" y="100"/>
                  <a:pt x="197" y="99"/>
                </a:cubicBezTo>
                <a:cubicBezTo>
                  <a:pt x="197" y="100"/>
                  <a:pt x="198" y="101"/>
                  <a:pt x="198" y="101"/>
                </a:cubicBezTo>
                <a:cubicBezTo>
                  <a:pt x="198" y="101"/>
                  <a:pt x="198" y="100"/>
                  <a:pt x="198" y="100"/>
                </a:cubicBezTo>
                <a:cubicBezTo>
                  <a:pt x="198" y="101"/>
                  <a:pt x="199" y="99"/>
                  <a:pt x="198" y="98"/>
                </a:cubicBezTo>
                <a:cubicBezTo>
                  <a:pt x="199" y="101"/>
                  <a:pt x="197" y="99"/>
                  <a:pt x="198" y="99"/>
                </a:cubicBezTo>
                <a:cubicBezTo>
                  <a:pt x="198" y="98"/>
                  <a:pt x="198" y="99"/>
                  <a:pt x="198" y="98"/>
                </a:cubicBezTo>
                <a:cubicBezTo>
                  <a:pt x="199" y="97"/>
                  <a:pt x="199" y="99"/>
                  <a:pt x="200" y="100"/>
                </a:cubicBezTo>
                <a:cubicBezTo>
                  <a:pt x="199" y="99"/>
                  <a:pt x="199" y="99"/>
                  <a:pt x="199" y="98"/>
                </a:cubicBezTo>
                <a:cubicBezTo>
                  <a:pt x="200" y="97"/>
                  <a:pt x="200" y="94"/>
                  <a:pt x="199" y="92"/>
                </a:cubicBezTo>
                <a:cubicBezTo>
                  <a:pt x="200" y="93"/>
                  <a:pt x="200" y="93"/>
                  <a:pt x="200" y="93"/>
                </a:cubicBezTo>
                <a:cubicBezTo>
                  <a:pt x="200" y="92"/>
                  <a:pt x="200" y="92"/>
                  <a:pt x="201" y="91"/>
                </a:cubicBezTo>
                <a:cubicBezTo>
                  <a:pt x="200" y="90"/>
                  <a:pt x="200" y="90"/>
                  <a:pt x="200" y="89"/>
                </a:cubicBezTo>
                <a:cubicBezTo>
                  <a:pt x="200" y="89"/>
                  <a:pt x="199" y="89"/>
                  <a:pt x="199" y="88"/>
                </a:cubicBezTo>
                <a:cubicBezTo>
                  <a:pt x="199" y="88"/>
                  <a:pt x="198" y="86"/>
                  <a:pt x="199" y="87"/>
                </a:cubicBezTo>
                <a:cubicBezTo>
                  <a:pt x="198" y="86"/>
                  <a:pt x="198" y="84"/>
                  <a:pt x="197" y="84"/>
                </a:cubicBezTo>
                <a:cubicBezTo>
                  <a:pt x="197" y="84"/>
                  <a:pt x="197" y="85"/>
                  <a:pt x="197" y="85"/>
                </a:cubicBezTo>
                <a:cubicBezTo>
                  <a:pt x="197" y="84"/>
                  <a:pt x="197" y="84"/>
                  <a:pt x="197" y="84"/>
                </a:cubicBezTo>
                <a:cubicBezTo>
                  <a:pt x="197" y="86"/>
                  <a:pt x="195" y="83"/>
                  <a:pt x="195" y="81"/>
                </a:cubicBezTo>
                <a:cubicBezTo>
                  <a:pt x="195" y="82"/>
                  <a:pt x="196" y="83"/>
                  <a:pt x="196" y="82"/>
                </a:cubicBezTo>
                <a:cubicBezTo>
                  <a:pt x="195" y="82"/>
                  <a:pt x="195" y="81"/>
                  <a:pt x="196" y="81"/>
                </a:cubicBezTo>
                <a:cubicBezTo>
                  <a:pt x="196" y="82"/>
                  <a:pt x="196" y="82"/>
                  <a:pt x="196" y="82"/>
                </a:cubicBezTo>
                <a:cubicBezTo>
                  <a:pt x="196" y="81"/>
                  <a:pt x="196" y="81"/>
                  <a:pt x="196" y="81"/>
                </a:cubicBezTo>
                <a:cubicBezTo>
                  <a:pt x="195" y="80"/>
                  <a:pt x="194" y="77"/>
                  <a:pt x="193" y="76"/>
                </a:cubicBezTo>
                <a:cubicBezTo>
                  <a:pt x="193" y="76"/>
                  <a:pt x="193" y="75"/>
                  <a:pt x="193" y="75"/>
                </a:cubicBezTo>
                <a:cubicBezTo>
                  <a:pt x="193" y="75"/>
                  <a:pt x="193" y="76"/>
                  <a:pt x="193" y="76"/>
                </a:cubicBezTo>
                <a:cubicBezTo>
                  <a:pt x="193" y="74"/>
                  <a:pt x="192" y="74"/>
                  <a:pt x="192" y="73"/>
                </a:cubicBezTo>
                <a:cubicBezTo>
                  <a:pt x="192" y="73"/>
                  <a:pt x="191" y="72"/>
                  <a:pt x="191" y="73"/>
                </a:cubicBezTo>
                <a:cubicBezTo>
                  <a:pt x="191" y="72"/>
                  <a:pt x="190" y="71"/>
                  <a:pt x="191" y="71"/>
                </a:cubicBezTo>
                <a:cubicBezTo>
                  <a:pt x="192" y="72"/>
                  <a:pt x="191" y="72"/>
                  <a:pt x="192" y="72"/>
                </a:cubicBezTo>
                <a:cubicBezTo>
                  <a:pt x="192" y="72"/>
                  <a:pt x="192" y="71"/>
                  <a:pt x="192" y="71"/>
                </a:cubicBezTo>
                <a:cubicBezTo>
                  <a:pt x="192" y="71"/>
                  <a:pt x="192" y="71"/>
                  <a:pt x="192" y="71"/>
                </a:cubicBezTo>
                <a:cubicBezTo>
                  <a:pt x="192" y="70"/>
                  <a:pt x="191" y="70"/>
                  <a:pt x="191" y="70"/>
                </a:cubicBezTo>
                <a:cubicBezTo>
                  <a:pt x="190" y="69"/>
                  <a:pt x="190" y="69"/>
                  <a:pt x="190" y="69"/>
                </a:cubicBezTo>
                <a:cubicBezTo>
                  <a:pt x="190" y="68"/>
                  <a:pt x="190" y="68"/>
                  <a:pt x="190" y="68"/>
                </a:cubicBezTo>
                <a:cubicBezTo>
                  <a:pt x="190" y="68"/>
                  <a:pt x="190" y="68"/>
                  <a:pt x="189" y="68"/>
                </a:cubicBezTo>
                <a:cubicBezTo>
                  <a:pt x="189" y="68"/>
                  <a:pt x="189" y="68"/>
                  <a:pt x="189" y="67"/>
                </a:cubicBezTo>
                <a:cubicBezTo>
                  <a:pt x="189" y="67"/>
                  <a:pt x="189" y="67"/>
                  <a:pt x="189" y="67"/>
                </a:cubicBezTo>
                <a:cubicBezTo>
                  <a:pt x="188" y="67"/>
                  <a:pt x="188" y="66"/>
                  <a:pt x="188" y="67"/>
                </a:cubicBezTo>
                <a:cubicBezTo>
                  <a:pt x="189" y="67"/>
                  <a:pt x="188" y="66"/>
                  <a:pt x="189" y="67"/>
                </a:cubicBezTo>
                <a:cubicBezTo>
                  <a:pt x="189" y="68"/>
                  <a:pt x="189" y="68"/>
                  <a:pt x="189" y="68"/>
                </a:cubicBezTo>
                <a:cubicBezTo>
                  <a:pt x="188" y="68"/>
                  <a:pt x="188" y="66"/>
                  <a:pt x="187" y="65"/>
                </a:cubicBezTo>
                <a:cubicBezTo>
                  <a:pt x="187" y="66"/>
                  <a:pt x="187" y="66"/>
                  <a:pt x="187" y="65"/>
                </a:cubicBezTo>
                <a:cubicBezTo>
                  <a:pt x="187" y="65"/>
                  <a:pt x="187" y="65"/>
                  <a:pt x="187" y="65"/>
                </a:cubicBezTo>
                <a:cubicBezTo>
                  <a:pt x="187" y="64"/>
                  <a:pt x="186" y="64"/>
                  <a:pt x="186" y="63"/>
                </a:cubicBezTo>
                <a:cubicBezTo>
                  <a:pt x="186" y="63"/>
                  <a:pt x="186" y="63"/>
                  <a:pt x="186" y="63"/>
                </a:cubicBezTo>
                <a:cubicBezTo>
                  <a:pt x="186" y="63"/>
                  <a:pt x="184" y="60"/>
                  <a:pt x="183" y="60"/>
                </a:cubicBezTo>
                <a:cubicBezTo>
                  <a:pt x="183" y="60"/>
                  <a:pt x="183" y="60"/>
                  <a:pt x="183" y="59"/>
                </a:cubicBezTo>
                <a:cubicBezTo>
                  <a:pt x="183" y="60"/>
                  <a:pt x="184" y="60"/>
                  <a:pt x="184" y="60"/>
                </a:cubicBezTo>
                <a:cubicBezTo>
                  <a:pt x="185" y="60"/>
                  <a:pt x="185" y="61"/>
                  <a:pt x="185" y="61"/>
                </a:cubicBezTo>
                <a:cubicBezTo>
                  <a:pt x="185" y="60"/>
                  <a:pt x="184" y="60"/>
                  <a:pt x="184" y="59"/>
                </a:cubicBezTo>
                <a:cubicBezTo>
                  <a:pt x="185" y="60"/>
                  <a:pt x="185" y="59"/>
                  <a:pt x="186" y="60"/>
                </a:cubicBezTo>
                <a:cubicBezTo>
                  <a:pt x="186" y="61"/>
                  <a:pt x="187" y="63"/>
                  <a:pt x="187" y="62"/>
                </a:cubicBezTo>
                <a:cubicBezTo>
                  <a:pt x="187" y="62"/>
                  <a:pt x="186" y="62"/>
                  <a:pt x="187" y="62"/>
                </a:cubicBezTo>
                <a:cubicBezTo>
                  <a:pt x="188" y="63"/>
                  <a:pt x="188" y="64"/>
                  <a:pt x="189" y="65"/>
                </a:cubicBezTo>
                <a:cubicBezTo>
                  <a:pt x="188" y="64"/>
                  <a:pt x="188" y="63"/>
                  <a:pt x="187" y="62"/>
                </a:cubicBezTo>
                <a:cubicBezTo>
                  <a:pt x="187" y="62"/>
                  <a:pt x="188" y="62"/>
                  <a:pt x="188" y="63"/>
                </a:cubicBezTo>
                <a:cubicBezTo>
                  <a:pt x="189" y="65"/>
                  <a:pt x="189" y="65"/>
                  <a:pt x="189" y="65"/>
                </a:cubicBezTo>
                <a:cubicBezTo>
                  <a:pt x="190" y="65"/>
                  <a:pt x="190" y="64"/>
                  <a:pt x="190" y="64"/>
                </a:cubicBezTo>
                <a:cubicBezTo>
                  <a:pt x="190" y="64"/>
                  <a:pt x="189" y="62"/>
                  <a:pt x="189" y="62"/>
                </a:cubicBezTo>
                <a:cubicBezTo>
                  <a:pt x="189" y="63"/>
                  <a:pt x="189" y="63"/>
                  <a:pt x="189" y="63"/>
                </a:cubicBezTo>
                <a:cubicBezTo>
                  <a:pt x="187" y="62"/>
                  <a:pt x="188" y="60"/>
                  <a:pt x="189" y="60"/>
                </a:cubicBezTo>
                <a:cubicBezTo>
                  <a:pt x="188" y="59"/>
                  <a:pt x="188" y="59"/>
                  <a:pt x="188" y="58"/>
                </a:cubicBezTo>
                <a:cubicBezTo>
                  <a:pt x="188" y="58"/>
                  <a:pt x="189" y="60"/>
                  <a:pt x="190" y="59"/>
                </a:cubicBezTo>
                <a:cubicBezTo>
                  <a:pt x="189" y="58"/>
                  <a:pt x="189" y="59"/>
                  <a:pt x="189" y="58"/>
                </a:cubicBezTo>
                <a:cubicBezTo>
                  <a:pt x="190" y="59"/>
                  <a:pt x="189" y="57"/>
                  <a:pt x="190" y="59"/>
                </a:cubicBezTo>
                <a:cubicBezTo>
                  <a:pt x="190" y="59"/>
                  <a:pt x="190" y="59"/>
                  <a:pt x="190" y="59"/>
                </a:cubicBezTo>
                <a:cubicBezTo>
                  <a:pt x="191" y="60"/>
                  <a:pt x="191" y="59"/>
                  <a:pt x="191" y="60"/>
                </a:cubicBezTo>
                <a:cubicBezTo>
                  <a:pt x="191" y="60"/>
                  <a:pt x="192" y="61"/>
                  <a:pt x="192" y="61"/>
                </a:cubicBezTo>
                <a:cubicBezTo>
                  <a:pt x="193" y="61"/>
                  <a:pt x="191" y="59"/>
                  <a:pt x="192" y="59"/>
                </a:cubicBezTo>
                <a:cubicBezTo>
                  <a:pt x="192" y="59"/>
                  <a:pt x="192" y="60"/>
                  <a:pt x="193" y="60"/>
                </a:cubicBezTo>
                <a:cubicBezTo>
                  <a:pt x="192" y="59"/>
                  <a:pt x="193" y="60"/>
                  <a:pt x="193" y="60"/>
                </a:cubicBezTo>
                <a:cubicBezTo>
                  <a:pt x="193" y="59"/>
                  <a:pt x="192" y="58"/>
                  <a:pt x="192" y="58"/>
                </a:cubicBezTo>
                <a:cubicBezTo>
                  <a:pt x="192" y="58"/>
                  <a:pt x="191" y="57"/>
                  <a:pt x="191" y="58"/>
                </a:cubicBezTo>
                <a:cubicBezTo>
                  <a:pt x="191" y="58"/>
                  <a:pt x="191" y="57"/>
                  <a:pt x="191" y="57"/>
                </a:cubicBezTo>
                <a:cubicBezTo>
                  <a:pt x="190" y="55"/>
                  <a:pt x="188" y="53"/>
                  <a:pt x="186" y="51"/>
                </a:cubicBezTo>
                <a:cubicBezTo>
                  <a:pt x="186" y="50"/>
                  <a:pt x="186" y="49"/>
                  <a:pt x="186" y="49"/>
                </a:cubicBezTo>
                <a:cubicBezTo>
                  <a:pt x="186" y="48"/>
                  <a:pt x="187" y="50"/>
                  <a:pt x="187" y="50"/>
                </a:cubicBezTo>
                <a:cubicBezTo>
                  <a:pt x="187" y="49"/>
                  <a:pt x="187" y="49"/>
                  <a:pt x="187" y="49"/>
                </a:cubicBezTo>
                <a:cubicBezTo>
                  <a:pt x="187" y="48"/>
                  <a:pt x="186" y="48"/>
                  <a:pt x="186" y="47"/>
                </a:cubicBezTo>
                <a:cubicBezTo>
                  <a:pt x="187" y="49"/>
                  <a:pt x="187" y="47"/>
                  <a:pt x="188" y="49"/>
                </a:cubicBezTo>
                <a:cubicBezTo>
                  <a:pt x="188" y="49"/>
                  <a:pt x="189" y="51"/>
                  <a:pt x="190" y="51"/>
                </a:cubicBezTo>
                <a:cubicBezTo>
                  <a:pt x="189" y="50"/>
                  <a:pt x="188" y="49"/>
                  <a:pt x="188" y="48"/>
                </a:cubicBezTo>
                <a:cubicBezTo>
                  <a:pt x="189" y="49"/>
                  <a:pt x="190" y="50"/>
                  <a:pt x="190" y="50"/>
                </a:cubicBezTo>
                <a:cubicBezTo>
                  <a:pt x="189" y="49"/>
                  <a:pt x="189" y="48"/>
                  <a:pt x="189" y="47"/>
                </a:cubicBezTo>
                <a:cubicBezTo>
                  <a:pt x="189" y="48"/>
                  <a:pt x="191" y="51"/>
                  <a:pt x="192" y="52"/>
                </a:cubicBezTo>
                <a:cubicBezTo>
                  <a:pt x="191" y="50"/>
                  <a:pt x="190" y="48"/>
                  <a:pt x="191" y="48"/>
                </a:cubicBezTo>
                <a:cubicBezTo>
                  <a:pt x="190" y="47"/>
                  <a:pt x="189" y="47"/>
                  <a:pt x="189" y="46"/>
                </a:cubicBezTo>
                <a:cubicBezTo>
                  <a:pt x="190" y="47"/>
                  <a:pt x="189" y="45"/>
                  <a:pt x="189" y="45"/>
                </a:cubicBezTo>
                <a:cubicBezTo>
                  <a:pt x="189" y="46"/>
                  <a:pt x="189" y="46"/>
                  <a:pt x="188" y="45"/>
                </a:cubicBezTo>
                <a:cubicBezTo>
                  <a:pt x="189" y="45"/>
                  <a:pt x="188" y="45"/>
                  <a:pt x="188" y="44"/>
                </a:cubicBezTo>
                <a:cubicBezTo>
                  <a:pt x="187" y="43"/>
                  <a:pt x="185" y="41"/>
                  <a:pt x="184" y="40"/>
                </a:cubicBezTo>
                <a:cubicBezTo>
                  <a:pt x="185" y="41"/>
                  <a:pt x="185" y="42"/>
                  <a:pt x="185" y="42"/>
                </a:cubicBezTo>
                <a:cubicBezTo>
                  <a:pt x="186" y="43"/>
                  <a:pt x="185" y="43"/>
                  <a:pt x="186" y="44"/>
                </a:cubicBezTo>
                <a:cubicBezTo>
                  <a:pt x="185" y="43"/>
                  <a:pt x="185" y="43"/>
                  <a:pt x="184" y="43"/>
                </a:cubicBezTo>
                <a:cubicBezTo>
                  <a:pt x="184" y="42"/>
                  <a:pt x="185" y="43"/>
                  <a:pt x="184" y="42"/>
                </a:cubicBezTo>
                <a:cubicBezTo>
                  <a:pt x="183" y="42"/>
                  <a:pt x="182" y="40"/>
                  <a:pt x="182" y="39"/>
                </a:cubicBezTo>
                <a:cubicBezTo>
                  <a:pt x="180" y="38"/>
                  <a:pt x="175" y="35"/>
                  <a:pt x="176" y="34"/>
                </a:cubicBezTo>
                <a:cubicBezTo>
                  <a:pt x="175" y="34"/>
                  <a:pt x="175" y="34"/>
                  <a:pt x="175" y="34"/>
                </a:cubicBezTo>
                <a:cubicBezTo>
                  <a:pt x="174" y="33"/>
                  <a:pt x="175" y="34"/>
                  <a:pt x="175" y="34"/>
                </a:cubicBezTo>
                <a:cubicBezTo>
                  <a:pt x="174" y="34"/>
                  <a:pt x="174" y="34"/>
                  <a:pt x="174" y="34"/>
                </a:cubicBezTo>
                <a:cubicBezTo>
                  <a:pt x="174" y="34"/>
                  <a:pt x="173" y="33"/>
                  <a:pt x="173" y="33"/>
                </a:cubicBezTo>
                <a:cubicBezTo>
                  <a:pt x="172" y="33"/>
                  <a:pt x="168" y="29"/>
                  <a:pt x="166" y="29"/>
                </a:cubicBezTo>
                <a:cubicBezTo>
                  <a:pt x="166" y="28"/>
                  <a:pt x="164" y="27"/>
                  <a:pt x="163" y="27"/>
                </a:cubicBezTo>
                <a:cubicBezTo>
                  <a:pt x="164" y="27"/>
                  <a:pt x="164" y="28"/>
                  <a:pt x="164" y="28"/>
                </a:cubicBezTo>
                <a:cubicBezTo>
                  <a:pt x="163" y="27"/>
                  <a:pt x="162" y="27"/>
                  <a:pt x="162" y="27"/>
                </a:cubicBezTo>
                <a:cubicBezTo>
                  <a:pt x="162" y="27"/>
                  <a:pt x="162" y="27"/>
                  <a:pt x="162" y="27"/>
                </a:cubicBezTo>
                <a:cubicBezTo>
                  <a:pt x="161" y="26"/>
                  <a:pt x="161" y="26"/>
                  <a:pt x="160" y="25"/>
                </a:cubicBezTo>
                <a:cubicBezTo>
                  <a:pt x="160" y="25"/>
                  <a:pt x="162" y="25"/>
                  <a:pt x="161" y="25"/>
                </a:cubicBezTo>
                <a:cubicBezTo>
                  <a:pt x="160" y="24"/>
                  <a:pt x="158" y="22"/>
                  <a:pt x="157" y="22"/>
                </a:cubicBezTo>
                <a:cubicBezTo>
                  <a:pt x="158" y="22"/>
                  <a:pt x="160" y="22"/>
                  <a:pt x="161" y="23"/>
                </a:cubicBezTo>
                <a:cubicBezTo>
                  <a:pt x="162" y="23"/>
                  <a:pt x="162" y="23"/>
                  <a:pt x="163" y="24"/>
                </a:cubicBezTo>
                <a:cubicBezTo>
                  <a:pt x="163" y="24"/>
                  <a:pt x="163" y="24"/>
                  <a:pt x="164" y="24"/>
                </a:cubicBezTo>
                <a:cubicBezTo>
                  <a:pt x="164" y="24"/>
                  <a:pt x="164" y="24"/>
                  <a:pt x="164" y="24"/>
                </a:cubicBezTo>
                <a:cubicBezTo>
                  <a:pt x="164" y="24"/>
                  <a:pt x="166" y="25"/>
                  <a:pt x="166" y="25"/>
                </a:cubicBezTo>
                <a:cubicBezTo>
                  <a:pt x="164" y="23"/>
                  <a:pt x="164" y="24"/>
                  <a:pt x="162" y="23"/>
                </a:cubicBezTo>
                <a:cubicBezTo>
                  <a:pt x="164" y="23"/>
                  <a:pt x="167" y="25"/>
                  <a:pt x="168" y="24"/>
                </a:cubicBezTo>
                <a:cubicBezTo>
                  <a:pt x="169" y="25"/>
                  <a:pt x="170" y="26"/>
                  <a:pt x="171" y="27"/>
                </a:cubicBezTo>
                <a:cubicBezTo>
                  <a:pt x="170" y="26"/>
                  <a:pt x="173" y="28"/>
                  <a:pt x="173" y="28"/>
                </a:cubicBezTo>
                <a:cubicBezTo>
                  <a:pt x="173" y="27"/>
                  <a:pt x="172" y="27"/>
                  <a:pt x="173" y="26"/>
                </a:cubicBezTo>
                <a:cubicBezTo>
                  <a:pt x="172" y="26"/>
                  <a:pt x="171" y="26"/>
                  <a:pt x="171" y="25"/>
                </a:cubicBezTo>
                <a:cubicBezTo>
                  <a:pt x="173" y="26"/>
                  <a:pt x="174" y="27"/>
                  <a:pt x="175" y="28"/>
                </a:cubicBezTo>
                <a:cubicBezTo>
                  <a:pt x="175" y="27"/>
                  <a:pt x="176" y="28"/>
                  <a:pt x="177" y="28"/>
                </a:cubicBezTo>
                <a:cubicBezTo>
                  <a:pt x="176" y="28"/>
                  <a:pt x="177" y="28"/>
                  <a:pt x="177" y="28"/>
                </a:cubicBezTo>
                <a:cubicBezTo>
                  <a:pt x="176" y="28"/>
                  <a:pt x="176" y="27"/>
                  <a:pt x="176" y="27"/>
                </a:cubicBezTo>
                <a:cubicBezTo>
                  <a:pt x="177" y="28"/>
                  <a:pt x="175" y="26"/>
                  <a:pt x="175" y="26"/>
                </a:cubicBezTo>
                <a:cubicBezTo>
                  <a:pt x="176" y="26"/>
                  <a:pt x="177" y="27"/>
                  <a:pt x="177" y="27"/>
                </a:cubicBezTo>
                <a:cubicBezTo>
                  <a:pt x="176" y="26"/>
                  <a:pt x="175" y="25"/>
                  <a:pt x="174" y="25"/>
                </a:cubicBezTo>
                <a:cubicBezTo>
                  <a:pt x="176" y="26"/>
                  <a:pt x="174" y="26"/>
                  <a:pt x="173" y="25"/>
                </a:cubicBezTo>
                <a:cubicBezTo>
                  <a:pt x="173" y="24"/>
                  <a:pt x="170" y="23"/>
                  <a:pt x="170" y="22"/>
                </a:cubicBezTo>
                <a:cubicBezTo>
                  <a:pt x="169" y="22"/>
                  <a:pt x="169" y="22"/>
                  <a:pt x="168" y="22"/>
                </a:cubicBezTo>
                <a:cubicBezTo>
                  <a:pt x="167" y="21"/>
                  <a:pt x="166" y="20"/>
                  <a:pt x="167" y="20"/>
                </a:cubicBezTo>
                <a:cubicBezTo>
                  <a:pt x="166" y="20"/>
                  <a:pt x="166" y="19"/>
                  <a:pt x="166" y="19"/>
                </a:cubicBezTo>
                <a:cubicBezTo>
                  <a:pt x="166" y="19"/>
                  <a:pt x="168" y="20"/>
                  <a:pt x="168" y="21"/>
                </a:cubicBezTo>
                <a:cubicBezTo>
                  <a:pt x="169" y="21"/>
                  <a:pt x="170" y="21"/>
                  <a:pt x="170" y="22"/>
                </a:cubicBezTo>
                <a:cubicBezTo>
                  <a:pt x="171" y="22"/>
                  <a:pt x="171" y="22"/>
                  <a:pt x="172" y="22"/>
                </a:cubicBezTo>
                <a:cubicBezTo>
                  <a:pt x="173" y="23"/>
                  <a:pt x="173" y="23"/>
                  <a:pt x="174" y="24"/>
                </a:cubicBezTo>
                <a:cubicBezTo>
                  <a:pt x="175" y="23"/>
                  <a:pt x="175" y="23"/>
                  <a:pt x="175" y="23"/>
                </a:cubicBezTo>
                <a:cubicBezTo>
                  <a:pt x="174" y="22"/>
                  <a:pt x="173" y="22"/>
                  <a:pt x="173" y="22"/>
                </a:cubicBezTo>
                <a:cubicBezTo>
                  <a:pt x="174" y="22"/>
                  <a:pt x="175" y="22"/>
                  <a:pt x="174" y="22"/>
                </a:cubicBezTo>
                <a:cubicBezTo>
                  <a:pt x="175" y="22"/>
                  <a:pt x="175" y="22"/>
                  <a:pt x="176" y="22"/>
                </a:cubicBezTo>
                <a:cubicBezTo>
                  <a:pt x="175" y="22"/>
                  <a:pt x="175" y="21"/>
                  <a:pt x="176" y="22"/>
                </a:cubicBezTo>
                <a:cubicBezTo>
                  <a:pt x="175" y="21"/>
                  <a:pt x="175" y="21"/>
                  <a:pt x="175" y="20"/>
                </a:cubicBezTo>
                <a:cubicBezTo>
                  <a:pt x="174" y="20"/>
                  <a:pt x="174" y="20"/>
                  <a:pt x="174" y="20"/>
                </a:cubicBezTo>
                <a:cubicBezTo>
                  <a:pt x="174" y="19"/>
                  <a:pt x="174" y="19"/>
                  <a:pt x="173" y="19"/>
                </a:cubicBezTo>
                <a:cubicBezTo>
                  <a:pt x="175" y="20"/>
                  <a:pt x="175" y="19"/>
                  <a:pt x="176" y="19"/>
                </a:cubicBezTo>
                <a:cubicBezTo>
                  <a:pt x="176" y="19"/>
                  <a:pt x="175" y="19"/>
                  <a:pt x="176" y="19"/>
                </a:cubicBezTo>
                <a:cubicBezTo>
                  <a:pt x="174" y="18"/>
                  <a:pt x="174" y="17"/>
                  <a:pt x="173" y="17"/>
                </a:cubicBezTo>
                <a:cubicBezTo>
                  <a:pt x="173" y="17"/>
                  <a:pt x="173" y="17"/>
                  <a:pt x="173" y="16"/>
                </a:cubicBezTo>
                <a:cubicBezTo>
                  <a:pt x="174" y="17"/>
                  <a:pt x="175" y="17"/>
                  <a:pt x="175" y="17"/>
                </a:cubicBezTo>
                <a:cubicBezTo>
                  <a:pt x="174" y="16"/>
                  <a:pt x="172" y="16"/>
                  <a:pt x="171" y="16"/>
                </a:cubicBezTo>
                <a:cubicBezTo>
                  <a:pt x="171" y="15"/>
                  <a:pt x="169" y="14"/>
                  <a:pt x="170" y="14"/>
                </a:cubicBezTo>
                <a:cubicBezTo>
                  <a:pt x="170" y="15"/>
                  <a:pt x="170" y="15"/>
                  <a:pt x="171" y="15"/>
                </a:cubicBezTo>
                <a:cubicBezTo>
                  <a:pt x="170" y="14"/>
                  <a:pt x="169" y="13"/>
                  <a:pt x="168" y="13"/>
                </a:cubicBezTo>
                <a:cubicBezTo>
                  <a:pt x="168" y="13"/>
                  <a:pt x="166" y="11"/>
                  <a:pt x="167" y="12"/>
                </a:cubicBezTo>
                <a:cubicBezTo>
                  <a:pt x="166" y="11"/>
                  <a:pt x="166" y="12"/>
                  <a:pt x="165" y="11"/>
                </a:cubicBezTo>
                <a:cubicBezTo>
                  <a:pt x="163" y="10"/>
                  <a:pt x="158" y="8"/>
                  <a:pt x="154" y="7"/>
                </a:cubicBezTo>
                <a:cubicBezTo>
                  <a:pt x="154" y="7"/>
                  <a:pt x="155" y="7"/>
                  <a:pt x="155" y="7"/>
                </a:cubicBezTo>
                <a:cubicBezTo>
                  <a:pt x="151" y="6"/>
                  <a:pt x="147" y="4"/>
                  <a:pt x="144" y="4"/>
                </a:cubicBezTo>
                <a:cubicBezTo>
                  <a:pt x="143" y="4"/>
                  <a:pt x="145" y="4"/>
                  <a:pt x="144" y="4"/>
                </a:cubicBezTo>
                <a:cubicBezTo>
                  <a:pt x="144" y="4"/>
                  <a:pt x="143" y="4"/>
                  <a:pt x="143" y="4"/>
                </a:cubicBezTo>
                <a:cubicBezTo>
                  <a:pt x="143" y="4"/>
                  <a:pt x="144" y="4"/>
                  <a:pt x="144" y="3"/>
                </a:cubicBezTo>
                <a:cubicBezTo>
                  <a:pt x="145" y="4"/>
                  <a:pt x="145" y="4"/>
                  <a:pt x="145" y="3"/>
                </a:cubicBezTo>
                <a:cubicBezTo>
                  <a:pt x="140" y="2"/>
                  <a:pt x="133" y="1"/>
                  <a:pt x="128" y="1"/>
                </a:cubicBezTo>
                <a:cubicBezTo>
                  <a:pt x="127" y="1"/>
                  <a:pt x="126" y="1"/>
                  <a:pt x="125" y="0"/>
                </a:cubicBezTo>
                <a:cubicBezTo>
                  <a:pt x="125" y="1"/>
                  <a:pt x="126" y="1"/>
                  <a:pt x="126" y="1"/>
                </a:cubicBezTo>
                <a:cubicBezTo>
                  <a:pt x="126" y="1"/>
                  <a:pt x="125" y="1"/>
                  <a:pt x="124" y="1"/>
                </a:cubicBezTo>
                <a:cubicBezTo>
                  <a:pt x="124" y="0"/>
                  <a:pt x="121" y="1"/>
                  <a:pt x="119" y="1"/>
                </a:cubicBezTo>
                <a:cubicBezTo>
                  <a:pt x="114" y="1"/>
                  <a:pt x="111" y="2"/>
                  <a:pt x="108" y="2"/>
                </a:cubicBezTo>
                <a:cubicBezTo>
                  <a:pt x="105" y="2"/>
                  <a:pt x="98" y="2"/>
                  <a:pt x="96" y="4"/>
                </a:cubicBezTo>
                <a:cubicBezTo>
                  <a:pt x="95" y="4"/>
                  <a:pt x="95" y="4"/>
                  <a:pt x="95" y="4"/>
                </a:cubicBezTo>
                <a:cubicBezTo>
                  <a:pt x="93" y="4"/>
                  <a:pt x="94" y="4"/>
                  <a:pt x="93" y="5"/>
                </a:cubicBezTo>
                <a:cubicBezTo>
                  <a:pt x="92" y="5"/>
                  <a:pt x="92" y="4"/>
                  <a:pt x="92" y="5"/>
                </a:cubicBezTo>
                <a:cubicBezTo>
                  <a:pt x="91" y="5"/>
                  <a:pt x="90" y="5"/>
                  <a:pt x="90" y="5"/>
                </a:cubicBezTo>
                <a:cubicBezTo>
                  <a:pt x="90" y="6"/>
                  <a:pt x="89" y="5"/>
                  <a:pt x="88" y="6"/>
                </a:cubicBezTo>
                <a:cubicBezTo>
                  <a:pt x="88" y="6"/>
                  <a:pt x="86" y="6"/>
                  <a:pt x="85" y="6"/>
                </a:cubicBezTo>
                <a:cubicBezTo>
                  <a:pt x="84" y="7"/>
                  <a:pt x="83" y="7"/>
                  <a:pt x="82" y="7"/>
                </a:cubicBezTo>
                <a:cubicBezTo>
                  <a:pt x="83" y="7"/>
                  <a:pt x="80" y="8"/>
                  <a:pt x="79" y="8"/>
                </a:cubicBezTo>
                <a:cubicBezTo>
                  <a:pt x="77" y="9"/>
                  <a:pt x="74" y="11"/>
                  <a:pt x="72" y="12"/>
                </a:cubicBezTo>
                <a:cubicBezTo>
                  <a:pt x="73" y="12"/>
                  <a:pt x="75" y="11"/>
                  <a:pt x="73" y="12"/>
                </a:cubicBezTo>
                <a:cubicBezTo>
                  <a:pt x="75" y="11"/>
                  <a:pt x="76" y="10"/>
                  <a:pt x="77" y="9"/>
                </a:cubicBezTo>
                <a:cubicBezTo>
                  <a:pt x="78" y="9"/>
                  <a:pt x="80" y="8"/>
                  <a:pt x="81" y="8"/>
                </a:cubicBezTo>
                <a:cubicBezTo>
                  <a:pt x="82" y="8"/>
                  <a:pt x="82" y="8"/>
                  <a:pt x="82" y="8"/>
                </a:cubicBezTo>
                <a:cubicBezTo>
                  <a:pt x="83" y="8"/>
                  <a:pt x="83" y="8"/>
                  <a:pt x="83" y="8"/>
                </a:cubicBezTo>
                <a:cubicBezTo>
                  <a:pt x="82" y="8"/>
                  <a:pt x="84" y="7"/>
                  <a:pt x="82" y="8"/>
                </a:cubicBezTo>
                <a:cubicBezTo>
                  <a:pt x="82" y="8"/>
                  <a:pt x="82" y="8"/>
                  <a:pt x="82" y="8"/>
                </a:cubicBezTo>
                <a:cubicBezTo>
                  <a:pt x="82" y="8"/>
                  <a:pt x="82" y="8"/>
                  <a:pt x="83" y="8"/>
                </a:cubicBezTo>
                <a:cubicBezTo>
                  <a:pt x="83" y="8"/>
                  <a:pt x="83" y="8"/>
                  <a:pt x="84" y="8"/>
                </a:cubicBezTo>
                <a:cubicBezTo>
                  <a:pt x="83" y="8"/>
                  <a:pt x="83" y="8"/>
                  <a:pt x="82" y="8"/>
                </a:cubicBezTo>
                <a:cubicBezTo>
                  <a:pt x="84" y="8"/>
                  <a:pt x="82" y="9"/>
                  <a:pt x="81" y="9"/>
                </a:cubicBezTo>
                <a:cubicBezTo>
                  <a:pt x="80" y="9"/>
                  <a:pt x="79" y="10"/>
                  <a:pt x="77" y="10"/>
                </a:cubicBezTo>
                <a:cubicBezTo>
                  <a:pt x="79" y="10"/>
                  <a:pt x="81" y="9"/>
                  <a:pt x="82" y="9"/>
                </a:cubicBezTo>
                <a:cubicBezTo>
                  <a:pt x="83" y="9"/>
                  <a:pt x="83" y="9"/>
                  <a:pt x="83" y="9"/>
                </a:cubicBezTo>
                <a:cubicBezTo>
                  <a:pt x="81" y="9"/>
                  <a:pt x="83" y="9"/>
                  <a:pt x="83" y="9"/>
                </a:cubicBezTo>
                <a:cubicBezTo>
                  <a:pt x="84" y="8"/>
                  <a:pt x="85" y="8"/>
                  <a:pt x="86" y="8"/>
                </a:cubicBezTo>
                <a:cubicBezTo>
                  <a:pt x="86" y="8"/>
                  <a:pt x="86" y="8"/>
                  <a:pt x="86" y="8"/>
                </a:cubicBezTo>
                <a:cubicBezTo>
                  <a:pt x="88" y="7"/>
                  <a:pt x="94" y="5"/>
                  <a:pt x="96" y="6"/>
                </a:cubicBezTo>
                <a:cubicBezTo>
                  <a:pt x="98" y="5"/>
                  <a:pt x="100" y="4"/>
                  <a:pt x="102" y="4"/>
                </a:cubicBezTo>
                <a:cubicBezTo>
                  <a:pt x="102" y="4"/>
                  <a:pt x="106" y="3"/>
                  <a:pt x="107" y="3"/>
                </a:cubicBezTo>
                <a:cubicBezTo>
                  <a:pt x="107" y="4"/>
                  <a:pt x="106" y="4"/>
                  <a:pt x="106" y="4"/>
                </a:cubicBezTo>
                <a:cubicBezTo>
                  <a:pt x="107" y="4"/>
                  <a:pt x="109" y="3"/>
                  <a:pt x="110" y="4"/>
                </a:cubicBezTo>
                <a:cubicBezTo>
                  <a:pt x="110" y="2"/>
                  <a:pt x="116" y="3"/>
                  <a:pt x="118" y="2"/>
                </a:cubicBezTo>
                <a:cubicBezTo>
                  <a:pt x="119" y="2"/>
                  <a:pt x="119" y="3"/>
                  <a:pt x="119" y="3"/>
                </a:cubicBezTo>
                <a:cubicBezTo>
                  <a:pt x="121" y="3"/>
                  <a:pt x="121" y="3"/>
                  <a:pt x="123" y="2"/>
                </a:cubicBezTo>
                <a:cubicBezTo>
                  <a:pt x="125" y="4"/>
                  <a:pt x="133" y="3"/>
                  <a:pt x="135" y="4"/>
                </a:cubicBezTo>
                <a:cubicBezTo>
                  <a:pt x="130" y="4"/>
                  <a:pt x="121" y="3"/>
                  <a:pt x="116" y="4"/>
                </a:cubicBezTo>
                <a:cubicBezTo>
                  <a:pt x="118" y="4"/>
                  <a:pt x="120" y="5"/>
                  <a:pt x="122" y="4"/>
                </a:cubicBezTo>
                <a:cubicBezTo>
                  <a:pt x="122" y="5"/>
                  <a:pt x="125" y="4"/>
                  <a:pt x="125" y="5"/>
                </a:cubicBezTo>
                <a:cubicBezTo>
                  <a:pt x="122" y="4"/>
                  <a:pt x="117" y="5"/>
                  <a:pt x="115" y="4"/>
                </a:cubicBezTo>
                <a:cubicBezTo>
                  <a:pt x="115" y="5"/>
                  <a:pt x="116" y="5"/>
                  <a:pt x="117" y="5"/>
                </a:cubicBezTo>
                <a:cubicBezTo>
                  <a:pt x="114" y="5"/>
                  <a:pt x="112" y="4"/>
                  <a:pt x="109" y="6"/>
                </a:cubicBezTo>
                <a:cubicBezTo>
                  <a:pt x="110" y="5"/>
                  <a:pt x="110" y="5"/>
                  <a:pt x="109" y="5"/>
                </a:cubicBezTo>
                <a:cubicBezTo>
                  <a:pt x="106" y="6"/>
                  <a:pt x="102" y="6"/>
                  <a:pt x="101" y="6"/>
                </a:cubicBezTo>
                <a:cubicBezTo>
                  <a:pt x="99" y="6"/>
                  <a:pt x="98" y="6"/>
                  <a:pt x="97" y="6"/>
                </a:cubicBezTo>
                <a:cubicBezTo>
                  <a:pt x="96" y="7"/>
                  <a:pt x="95" y="7"/>
                  <a:pt x="94" y="7"/>
                </a:cubicBezTo>
                <a:cubicBezTo>
                  <a:pt x="94" y="7"/>
                  <a:pt x="91" y="8"/>
                  <a:pt x="92" y="8"/>
                </a:cubicBezTo>
                <a:cubicBezTo>
                  <a:pt x="90" y="8"/>
                  <a:pt x="88" y="8"/>
                  <a:pt x="87" y="9"/>
                </a:cubicBezTo>
                <a:cubicBezTo>
                  <a:pt x="87" y="9"/>
                  <a:pt x="85" y="10"/>
                  <a:pt x="85" y="9"/>
                </a:cubicBezTo>
                <a:cubicBezTo>
                  <a:pt x="84" y="10"/>
                  <a:pt x="82" y="10"/>
                  <a:pt x="83" y="10"/>
                </a:cubicBezTo>
                <a:cubicBezTo>
                  <a:pt x="82" y="10"/>
                  <a:pt x="82" y="10"/>
                  <a:pt x="81" y="10"/>
                </a:cubicBezTo>
                <a:cubicBezTo>
                  <a:pt x="78" y="11"/>
                  <a:pt x="76" y="13"/>
                  <a:pt x="72" y="14"/>
                </a:cubicBezTo>
                <a:cubicBezTo>
                  <a:pt x="72" y="14"/>
                  <a:pt x="72" y="14"/>
                  <a:pt x="72" y="14"/>
                </a:cubicBezTo>
                <a:cubicBezTo>
                  <a:pt x="69" y="15"/>
                  <a:pt x="68" y="17"/>
                  <a:pt x="66" y="17"/>
                </a:cubicBezTo>
                <a:cubicBezTo>
                  <a:pt x="65" y="18"/>
                  <a:pt x="63" y="18"/>
                  <a:pt x="62" y="19"/>
                </a:cubicBezTo>
                <a:cubicBezTo>
                  <a:pt x="61" y="20"/>
                  <a:pt x="58" y="22"/>
                  <a:pt x="57" y="21"/>
                </a:cubicBezTo>
                <a:cubicBezTo>
                  <a:pt x="57" y="22"/>
                  <a:pt x="57" y="22"/>
                  <a:pt x="56" y="22"/>
                </a:cubicBezTo>
                <a:cubicBezTo>
                  <a:pt x="56" y="22"/>
                  <a:pt x="55" y="23"/>
                  <a:pt x="55" y="23"/>
                </a:cubicBezTo>
                <a:cubicBezTo>
                  <a:pt x="54" y="24"/>
                  <a:pt x="51" y="25"/>
                  <a:pt x="50" y="26"/>
                </a:cubicBezTo>
                <a:cubicBezTo>
                  <a:pt x="47" y="28"/>
                  <a:pt x="45" y="30"/>
                  <a:pt x="42" y="32"/>
                </a:cubicBezTo>
                <a:cubicBezTo>
                  <a:pt x="42" y="32"/>
                  <a:pt x="42" y="32"/>
                  <a:pt x="41" y="33"/>
                </a:cubicBezTo>
                <a:cubicBezTo>
                  <a:pt x="41" y="33"/>
                  <a:pt x="42" y="32"/>
                  <a:pt x="41" y="33"/>
                </a:cubicBezTo>
                <a:cubicBezTo>
                  <a:pt x="40" y="34"/>
                  <a:pt x="40" y="34"/>
                  <a:pt x="39" y="35"/>
                </a:cubicBezTo>
                <a:cubicBezTo>
                  <a:pt x="39" y="35"/>
                  <a:pt x="39" y="35"/>
                  <a:pt x="39" y="35"/>
                </a:cubicBezTo>
                <a:cubicBezTo>
                  <a:pt x="38" y="36"/>
                  <a:pt x="35" y="38"/>
                  <a:pt x="35" y="39"/>
                </a:cubicBezTo>
                <a:cubicBezTo>
                  <a:pt x="32" y="42"/>
                  <a:pt x="29" y="44"/>
                  <a:pt x="27" y="47"/>
                </a:cubicBezTo>
                <a:cubicBezTo>
                  <a:pt x="26" y="47"/>
                  <a:pt x="25" y="50"/>
                  <a:pt x="23" y="51"/>
                </a:cubicBezTo>
                <a:cubicBezTo>
                  <a:pt x="23" y="52"/>
                  <a:pt x="22" y="52"/>
                  <a:pt x="21" y="53"/>
                </a:cubicBezTo>
                <a:cubicBezTo>
                  <a:pt x="21" y="54"/>
                  <a:pt x="19" y="56"/>
                  <a:pt x="18" y="57"/>
                </a:cubicBezTo>
                <a:cubicBezTo>
                  <a:pt x="16" y="60"/>
                  <a:pt x="16" y="61"/>
                  <a:pt x="14" y="65"/>
                </a:cubicBezTo>
                <a:cubicBezTo>
                  <a:pt x="13" y="65"/>
                  <a:pt x="14" y="64"/>
                  <a:pt x="14" y="64"/>
                </a:cubicBezTo>
                <a:cubicBezTo>
                  <a:pt x="13" y="65"/>
                  <a:pt x="14" y="65"/>
                  <a:pt x="13" y="66"/>
                </a:cubicBezTo>
                <a:cubicBezTo>
                  <a:pt x="12" y="67"/>
                  <a:pt x="11" y="70"/>
                  <a:pt x="11" y="69"/>
                </a:cubicBezTo>
                <a:cubicBezTo>
                  <a:pt x="10" y="71"/>
                  <a:pt x="11" y="71"/>
                  <a:pt x="10" y="73"/>
                </a:cubicBezTo>
                <a:cubicBezTo>
                  <a:pt x="10" y="73"/>
                  <a:pt x="9" y="73"/>
                  <a:pt x="9" y="74"/>
                </a:cubicBezTo>
                <a:cubicBezTo>
                  <a:pt x="9" y="75"/>
                  <a:pt x="9" y="75"/>
                  <a:pt x="8" y="76"/>
                </a:cubicBezTo>
                <a:cubicBezTo>
                  <a:pt x="8" y="76"/>
                  <a:pt x="8" y="77"/>
                  <a:pt x="8" y="76"/>
                </a:cubicBezTo>
                <a:cubicBezTo>
                  <a:pt x="7" y="81"/>
                  <a:pt x="6" y="81"/>
                  <a:pt x="4" y="86"/>
                </a:cubicBezTo>
                <a:cubicBezTo>
                  <a:pt x="5" y="86"/>
                  <a:pt x="5" y="86"/>
                  <a:pt x="5" y="87"/>
                </a:cubicBezTo>
                <a:cubicBezTo>
                  <a:pt x="4" y="86"/>
                  <a:pt x="3" y="90"/>
                  <a:pt x="3" y="91"/>
                </a:cubicBezTo>
                <a:cubicBezTo>
                  <a:pt x="3" y="91"/>
                  <a:pt x="3" y="89"/>
                  <a:pt x="4" y="90"/>
                </a:cubicBezTo>
                <a:cubicBezTo>
                  <a:pt x="3" y="91"/>
                  <a:pt x="3" y="91"/>
                  <a:pt x="3" y="92"/>
                </a:cubicBezTo>
                <a:cubicBezTo>
                  <a:pt x="3" y="92"/>
                  <a:pt x="3" y="92"/>
                  <a:pt x="2" y="93"/>
                </a:cubicBezTo>
                <a:cubicBezTo>
                  <a:pt x="3" y="93"/>
                  <a:pt x="3" y="93"/>
                  <a:pt x="3" y="94"/>
                </a:cubicBezTo>
                <a:cubicBezTo>
                  <a:pt x="3" y="94"/>
                  <a:pt x="2" y="94"/>
                  <a:pt x="2" y="94"/>
                </a:cubicBezTo>
                <a:cubicBezTo>
                  <a:pt x="2" y="100"/>
                  <a:pt x="0" y="108"/>
                  <a:pt x="1" y="115"/>
                </a:cubicBezTo>
                <a:cubicBezTo>
                  <a:pt x="0" y="119"/>
                  <a:pt x="0" y="124"/>
                  <a:pt x="1" y="127"/>
                </a:cubicBezTo>
                <a:cubicBezTo>
                  <a:pt x="2" y="131"/>
                  <a:pt x="2" y="134"/>
                  <a:pt x="3" y="138"/>
                </a:cubicBezTo>
                <a:cubicBezTo>
                  <a:pt x="3" y="139"/>
                  <a:pt x="3" y="140"/>
                  <a:pt x="4" y="141"/>
                </a:cubicBezTo>
                <a:cubicBezTo>
                  <a:pt x="4" y="140"/>
                  <a:pt x="4" y="140"/>
                  <a:pt x="4" y="141"/>
                </a:cubicBezTo>
                <a:cubicBezTo>
                  <a:pt x="4" y="141"/>
                  <a:pt x="4" y="142"/>
                  <a:pt x="4" y="143"/>
                </a:cubicBezTo>
                <a:cubicBezTo>
                  <a:pt x="4" y="143"/>
                  <a:pt x="5" y="143"/>
                  <a:pt x="5" y="144"/>
                </a:cubicBezTo>
                <a:cubicBezTo>
                  <a:pt x="4" y="146"/>
                  <a:pt x="6" y="147"/>
                  <a:pt x="7" y="150"/>
                </a:cubicBezTo>
                <a:cubicBezTo>
                  <a:pt x="7" y="151"/>
                  <a:pt x="8" y="154"/>
                  <a:pt x="9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9" y="155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8"/>
                  <a:pt x="10" y="159"/>
                  <a:pt x="11" y="159"/>
                </a:cubicBezTo>
                <a:cubicBezTo>
                  <a:pt x="11" y="160"/>
                  <a:pt x="12" y="161"/>
                  <a:pt x="12" y="162"/>
                </a:cubicBezTo>
                <a:cubicBezTo>
                  <a:pt x="12" y="160"/>
                  <a:pt x="11" y="161"/>
                  <a:pt x="11" y="159"/>
                </a:cubicBezTo>
                <a:cubicBezTo>
                  <a:pt x="13" y="161"/>
                  <a:pt x="14" y="164"/>
                  <a:pt x="16" y="168"/>
                </a:cubicBezTo>
                <a:cubicBezTo>
                  <a:pt x="17" y="168"/>
                  <a:pt x="17" y="168"/>
                  <a:pt x="16" y="167"/>
                </a:cubicBezTo>
                <a:cubicBezTo>
                  <a:pt x="17" y="168"/>
                  <a:pt x="19" y="171"/>
                  <a:pt x="19" y="172"/>
                </a:cubicBezTo>
                <a:cubicBezTo>
                  <a:pt x="21" y="174"/>
                  <a:pt x="23" y="178"/>
                  <a:pt x="25" y="180"/>
                </a:cubicBezTo>
                <a:cubicBezTo>
                  <a:pt x="25" y="181"/>
                  <a:pt x="25" y="181"/>
                  <a:pt x="26" y="181"/>
                </a:cubicBezTo>
                <a:cubicBezTo>
                  <a:pt x="26" y="182"/>
                  <a:pt x="26" y="182"/>
                  <a:pt x="26" y="182"/>
                </a:cubicBezTo>
                <a:cubicBezTo>
                  <a:pt x="27" y="183"/>
                  <a:pt x="28" y="186"/>
                  <a:pt x="30" y="186"/>
                </a:cubicBezTo>
                <a:cubicBezTo>
                  <a:pt x="31" y="188"/>
                  <a:pt x="33" y="190"/>
                  <a:pt x="34" y="191"/>
                </a:cubicBezTo>
                <a:cubicBezTo>
                  <a:pt x="34" y="191"/>
                  <a:pt x="36" y="193"/>
                  <a:pt x="38" y="194"/>
                </a:cubicBezTo>
                <a:cubicBezTo>
                  <a:pt x="38" y="194"/>
                  <a:pt x="37" y="194"/>
                  <a:pt x="38" y="194"/>
                </a:cubicBezTo>
                <a:cubicBezTo>
                  <a:pt x="38" y="195"/>
                  <a:pt x="38" y="194"/>
                  <a:pt x="39" y="194"/>
                </a:cubicBezTo>
                <a:cubicBezTo>
                  <a:pt x="40" y="196"/>
                  <a:pt x="40" y="196"/>
                  <a:pt x="41" y="197"/>
                </a:cubicBezTo>
                <a:cubicBezTo>
                  <a:pt x="41" y="196"/>
                  <a:pt x="40" y="197"/>
                  <a:pt x="41" y="197"/>
                </a:cubicBezTo>
                <a:cubicBezTo>
                  <a:pt x="41" y="196"/>
                  <a:pt x="44" y="198"/>
                  <a:pt x="45" y="200"/>
                </a:cubicBezTo>
                <a:cubicBezTo>
                  <a:pt x="45" y="199"/>
                  <a:pt x="46" y="200"/>
                  <a:pt x="47" y="200"/>
                </a:cubicBezTo>
                <a:cubicBezTo>
                  <a:pt x="47" y="200"/>
                  <a:pt x="46" y="200"/>
                  <a:pt x="46" y="199"/>
                </a:cubicBezTo>
                <a:cubicBezTo>
                  <a:pt x="46" y="199"/>
                  <a:pt x="45" y="199"/>
                  <a:pt x="45" y="199"/>
                </a:cubicBezTo>
                <a:cubicBezTo>
                  <a:pt x="44" y="198"/>
                  <a:pt x="44" y="197"/>
                  <a:pt x="43" y="196"/>
                </a:cubicBezTo>
                <a:cubicBezTo>
                  <a:pt x="44" y="197"/>
                  <a:pt x="44" y="197"/>
                  <a:pt x="45" y="197"/>
                </a:cubicBezTo>
                <a:cubicBezTo>
                  <a:pt x="42" y="195"/>
                  <a:pt x="42" y="195"/>
                  <a:pt x="40" y="193"/>
                </a:cubicBezTo>
                <a:cubicBezTo>
                  <a:pt x="40" y="193"/>
                  <a:pt x="39" y="192"/>
                  <a:pt x="39" y="192"/>
                </a:cubicBezTo>
                <a:cubicBezTo>
                  <a:pt x="38" y="191"/>
                  <a:pt x="38" y="191"/>
                  <a:pt x="37" y="190"/>
                </a:cubicBezTo>
                <a:cubicBezTo>
                  <a:pt x="36" y="189"/>
                  <a:pt x="34" y="187"/>
                  <a:pt x="33" y="185"/>
                </a:cubicBezTo>
                <a:cubicBezTo>
                  <a:pt x="32" y="184"/>
                  <a:pt x="30" y="183"/>
                  <a:pt x="31" y="182"/>
                </a:cubicBezTo>
                <a:cubicBezTo>
                  <a:pt x="30" y="182"/>
                  <a:pt x="30" y="182"/>
                  <a:pt x="29" y="181"/>
                </a:cubicBezTo>
                <a:cubicBezTo>
                  <a:pt x="29" y="181"/>
                  <a:pt x="30" y="181"/>
                  <a:pt x="29" y="180"/>
                </a:cubicBezTo>
                <a:cubicBezTo>
                  <a:pt x="29" y="181"/>
                  <a:pt x="29" y="180"/>
                  <a:pt x="28" y="179"/>
                </a:cubicBezTo>
                <a:cubicBezTo>
                  <a:pt x="28" y="179"/>
                  <a:pt x="27" y="177"/>
                  <a:pt x="27" y="177"/>
                </a:cubicBezTo>
                <a:cubicBezTo>
                  <a:pt x="28" y="177"/>
                  <a:pt x="29" y="179"/>
                  <a:pt x="29" y="178"/>
                </a:cubicBezTo>
                <a:cubicBezTo>
                  <a:pt x="27" y="177"/>
                  <a:pt x="24" y="173"/>
                  <a:pt x="24" y="171"/>
                </a:cubicBezTo>
                <a:cubicBezTo>
                  <a:pt x="24" y="170"/>
                  <a:pt x="24" y="172"/>
                  <a:pt x="24" y="171"/>
                </a:cubicBezTo>
                <a:cubicBezTo>
                  <a:pt x="23" y="170"/>
                  <a:pt x="23" y="169"/>
                  <a:pt x="24" y="169"/>
                </a:cubicBezTo>
                <a:cubicBezTo>
                  <a:pt x="24" y="170"/>
                  <a:pt x="24" y="170"/>
                  <a:pt x="24" y="170"/>
                </a:cubicBezTo>
                <a:cubicBezTo>
                  <a:pt x="25" y="170"/>
                  <a:pt x="24" y="168"/>
                  <a:pt x="23" y="166"/>
                </a:cubicBezTo>
                <a:cubicBezTo>
                  <a:pt x="24" y="167"/>
                  <a:pt x="25" y="169"/>
                  <a:pt x="27" y="172"/>
                </a:cubicBezTo>
                <a:cubicBezTo>
                  <a:pt x="28" y="172"/>
                  <a:pt x="27" y="172"/>
                  <a:pt x="27" y="171"/>
                </a:cubicBezTo>
                <a:cubicBezTo>
                  <a:pt x="29" y="172"/>
                  <a:pt x="30" y="176"/>
                  <a:pt x="32" y="177"/>
                </a:cubicBezTo>
                <a:cubicBezTo>
                  <a:pt x="31" y="176"/>
                  <a:pt x="31" y="175"/>
                  <a:pt x="30" y="174"/>
                </a:cubicBezTo>
                <a:cubicBezTo>
                  <a:pt x="33" y="179"/>
                  <a:pt x="35" y="181"/>
                  <a:pt x="39" y="185"/>
                </a:cubicBezTo>
                <a:cubicBezTo>
                  <a:pt x="39" y="185"/>
                  <a:pt x="38" y="185"/>
                  <a:pt x="38" y="185"/>
                </a:cubicBezTo>
                <a:cubicBezTo>
                  <a:pt x="39" y="186"/>
                  <a:pt x="40" y="186"/>
                  <a:pt x="41" y="187"/>
                </a:cubicBezTo>
                <a:cubicBezTo>
                  <a:pt x="41" y="187"/>
                  <a:pt x="41" y="187"/>
                  <a:pt x="41" y="187"/>
                </a:cubicBezTo>
                <a:cubicBezTo>
                  <a:pt x="41" y="187"/>
                  <a:pt x="41" y="188"/>
                  <a:pt x="41" y="188"/>
                </a:cubicBezTo>
                <a:cubicBezTo>
                  <a:pt x="42" y="188"/>
                  <a:pt x="41" y="187"/>
                  <a:pt x="41" y="187"/>
                </a:cubicBezTo>
                <a:cubicBezTo>
                  <a:pt x="43" y="188"/>
                  <a:pt x="44" y="190"/>
                  <a:pt x="46" y="191"/>
                </a:cubicBezTo>
                <a:cubicBezTo>
                  <a:pt x="47" y="192"/>
                  <a:pt x="48" y="193"/>
                  <a:pt x="48" y="193"/>
                </a:cubicBezTo>
                <a:cubicBezTo>
                  <a:pt x="49" y="193"/>
                  <a:pt x="48" y="192"/>
                  <a:pt x="49" y="193"/>
                </a:cubicBezTo>
                <a:cubicBezTo>
                  <a:pt x="50" y="194"/>
                  <a:pt x="50" y="195"/>
                  <a:pt x="49" y="194"/>
                </a:cubicBezTo>
                <a:cubicBezTo>
                  <a:pt x="49" y="195"/>
                  <a:pt x="49" y="195"/>
                  <a:pt x="49" y="195"/>
                </a:cubicBezTo>
                <a:cubicBezTo>
                  <a:pt x="49" y="194"/>
                  <a:pt x="51" y="196"/>
                  <a:pt x="52" y="197"/>
                </a:cubicBezTo>
                <a:cubicBezTo>
                  <a:pt x="52" y="196"/>
                  <a:pt x="54" y="197"/>
                  <a:pt x="54" y="198"/>
                </a:cubicBezTo>
                <a:cubicBezTo>
                  <a:pt x="54" y="198"/>
                  <a:pt x="55" y="198"/>
                  <a:pt x="56" y="198"/>
                </a:cubicBezTo>
                <a:cubicBezTo>
                  <a:pt x="56" y="200"/>
                  <a:pt x="55" y="199"/>
                  <a:pt x="54" y="199"/>
                </a:cubicBezTo>
                <a:cubicBezTo>
                  <a:pt x="55" y="199"/>
                  <a:pt x="56" y="200"/>
                  <a:pt x="57" y="200"/>
                </a:cubicBezTo>
                <a:cubicBezTo>
                  <a:pt x="55" y="199"/>
                  <a:pt x="58" y="201"/>
                  <a:pt x="57" y="200"/>
                </a:cubicBezTo>
                <a:cubicBezTo>
                  <a:pt x="57" y="199"/>
                  <a:pt x="57" y="200"/>
                  <a:pt x="56" y="199"/>
                </a:cubicBezTo>
                <a:cubicBezTo>
                  <a:pt x="56" y="199"/>
                  <a:pt x="57" y="199"/>
                  <a:pt x="57" y="199"/>
                </a:cubicBezTo>
                <a:cubicBezTo>
                  <a:pt x="58" y="200"/>
                  <a:pt x="58" y="201"/>
                  <a:pt x="58" y="201"/>
                </a:cubicBezTo>
                <a:cubicBezTo>
                  <a:pt x="59" y="201"/>
                  <a:pt x="60" y="202"/>
                  <a:pt x="61" y="202"/>
                </a:cubicBezTo>
                <a:cubicBezTo>
                  <a:pt x="59" y="202"/>
                  <a:pt x="58" y="200"/>
                  <a:pt x="59" y="200"/>
                </a:cubicBezTo>
                <a:cubicBezTo>
                  <a:pt x="60" y="201"/>
                  <a:pt x="59" y="201"/>
                  <a:pt x="59" y="201"/>
                </a:cubicBezTo>
                <a:cubicBezTo>
                  <a:pt x="60" y="201"/>
                  <a:pt x="62" y="202"/>
                  <a:pt x="61" y="203"/>
                </a:cubicBezTo>
                <a:cubicBezTo>
                  <a:pt x="62" y="203"/>
                  <a:pt x="62" y="203"/>
                  <a:pt x="62" y="202"/>
                </a:cubicBezTo>
                <a:cubicBezTo>
                  <a:pt x="63" y="203"/>
                  <a:pt x="63" y="203"/>
                  <a:pt x="62" y="203"/>
                </a:cubicBezTo>
                <a:cubicBezTo>
                  <a:pt x="63" y="203"/>
                  <a:pt x="63" y="204"/>
                  <a:pt x="63" y="204"/>
                </a:cubicBezTo>
                <a:cubicBezTo>
                  <a:pt x="64" y="204"/>
                  <a:pt x="63" y="203"/>
                  <a:pt x="63" y="203"/>
                </a:cubicBezTo>
                <a:cubicBezTo>
                  <a:pt x="64" y="203"/>
                  <a:pt x="64" y="204"/>
                  <a:pt x="64" y="204"/>
                </a:cubicBezTo>
                <a:cubicBezTo>
                  <a:pt x="65" y="204"/>
                  <a:pt x="66" y="204"/>
                  <a:pt x="67" y="205"/>
                </a:cubicBezTo>
                <a:cubicBezTo>
                  <a:pt x="67" y="206"/>
                  <a:pt x="69" y="206"/>
                  <a:pt x="70" y="207"/>
                </a:cubicBezTo>
                <a:cubicBezTo>
                  <a:pt x="70" y="207"/>
                  <a:pt x="69" y="207"/>
                  <a:pt x="70" y="207"/>
                </a:cubicBezTo>
                <a:cubicBezTo>
                  <a:pt x="71" y="207"/>
                  <a:pt x="70" y="207"/>
                  <a:pt x="71" y="208"/>
                </a:cubicBezTo>
                <a:cubicBezTo>
                  <a:pt x="71" y="207"/>
                  <a:pt x="71" y="207"/>
                  <a:pt x="72" y="207"/>
                </a:cubicBezTo>
                <a:cubicBezTo>
                  <a:pt x="72" y="207"/>
                  <a:pt x="72" y="208"/>
                  <a:pt x="72" y="208"/>
                </a:cubicBezTo>
                <a:cubicBezTo>
                  <a:pt x="72" y="208"/>
                  <a:pt x="71" y="207"/>
                  <a:pt x="71" y="208"/>
                </a:cubicBezTo>
                <a:cubicBezTo>
                  <a:pt x="73" y="208"/>
                  <a:pt x="75" y="209"/>
                  <a:pt x="74" y="209"/>
                </a:cubicBezTo>
                <a:cubicBezTo>
                  <a:pt x="75" y="209"/>
                  <a:pt x="76" y="210"/>
                  <a:pt x="78" y="211"/>
                </a:cubicBezTo>
                <a:cubicBezTo>
                  <a:pt x="78" y="211"/>
                  <a:pt x="80" y="211"/>
                  <a:pt x="81" y="212"/>
                </a:cubicBezTo>
                <a:cubicBezTo>
                  <a:pt x="81" y="211"/>
                  <a:pt x="82" y="212"/>
                  <a:pt x="82" y="212"/>
                </a:cubicBezTo>
                <a:cubicBezTo>
                  <a:pt x="80" y="211"/>
                  <a:pt x="81" y="211"/>
                  <a:pt x="81" y="211"/>
                </a:cubicBezTo>
                <a:cubicBezTo>
                  <a:pt x="80" y="210"/>
                  <a:pt x="79" y="210"/>
                  <a:pt x="78" y="209"/>
                </a:cubicBezTo>
                <a:cubicBezTo>
                  <a:pt x="78" y="210"/>
                  <a:pt x="77" y="209"/>
                  <a:pt x="76" y="209"/>
                </a:cubicBezTo>
                <a:cubicBezTo>
                  <a:pt x="76" y="209"/>
                  <a:pt x="76" y="208"/>
                  <a:pt x="75" y="208"/>
                </a:cubicBezTo>
                <a:cubicBezTo>
                  <a:pt x="75" y="208"/>
                  <a:pt x="75" y="208"/>
                  <a:pt x="75" y="208"/>
                </a:cubicBezTo>
                <a:cubicBezTo>
                  <a:pt x="75" y="208"/>
                  <a:pt x="75" y="208"/>
                  <a:pt x="75" y="208"/>
                </a:cubicBezTo>
                <a:cubicBezTo>
                  <a:pt x="76" y="209"/>
                  <a:pt x="75" y="208"/>
                  <a:pt x="75" y="208"/>
                </a:cubicBezTo>
                <a:cubicBezTo>
                  <a:pt x="75" y="208"/>
                  <a:pt x="75" y="208"/>
                  <a:pt x="75" y="208"/>
                </a:cubicBezTo>
                <a:cubicBezTo>
                  <a:pt x="74" y="208"/>
                  <a:pt x="74" y="208"/>
                  <a:pt x="74" y="208"/>
                </a:cubicBezTo>
                <a:cubicBezTo>
                  <a:pt x="74" y="208"/>
                  <a:pt x="76" y="209"/>
                  <a:pt x="76" y="208"/>
                </a:cubicBezTo>
                <a:cubicBezTo>
                  <a:pt x="74" y="208"/>
                  <a:pt x="74" y="207"/>
                  <a:pt x="75" y="208"/>
                </a:cubicBezTo>
                <a:cubicBezTo>
                  <a:pt x="72" y="206"/>
                  <a:pt x="72" y="206"/>
                  <a:pt x="69" y="205"/>
                </a:cubicBezTo>
                <a:cubicBezTo>
                  <a:pt x="68" y="204"/>
                  <a:pt x="69" y="204"/>
                  <a:pt x="69" y="204"/>
                </a:cubicBezTo>
                <a:cubicBezTo>
                  <a:pt x="68" y="204"/>
                  <a:pt x="67" y="203"/>
                  <a:pt x="65" y="202"/>
                </a:cubicBezTo>
                <a:cubicBezTo>
                  <a:pt x="66" y="202"/>
                  <a:pt x="66" y="202"/>
                  <a:pt x="67" y="202"/>
                </a:cubicBezTo>
                <a:cubicBezTo>
                  <a:pt x="66" y="202"/>
                  <a:pt x="66" y="202"/>
                  <a:pt x="66" y="201"/>
                </a:cubicBezTo>
                <a:cubicBezTo>
                  <a:pt x="66" y="202"/>
                  <a:pt x="66" y="201"/>
                  <a:pt x="65" y="201"/>
                </a:cubicBezTo>
                <a:cubicBezTo>
                  <a:pt x="65" y="201"/>
                  <a:pt x="65" y="201"/>
                  <a:pt x="65" y="201"/>
                </a:cubicBezTo>
                <a:cubicBezTo>
                  <a:pt x="62" y="200"/>
                  <a:pt x="59" y="198"/>
                  <a:pt x="59" y="196"/>
                </a:cubicBezTo>
                <a:cubicBezTo>
                  <a:pt x="60" y="197"/>
                  <a:pt x="61" y="197"/>
                  <a:pt x="62" y="198"/>
                </a:cubicBezTo>
                <a:cubicBezTo>
                  <a:pt x="62" y="198"/>
                  <a:pt x="62" y="198"/>
                  <a:pt x="62" y="198"/>
                </a:cubicBezTo>
                <a:cubicBezTo>
                  <a:pt x="61" y="197"/>
                  <a:pt x="60" y="196"/>
                  <a:pt x="58" y="195"/>
                </a:cubicBezTo>
                <a:cubicBezTo>
                  <a:pt x="59" y="195"/>
                  <a:pt x="59" y="195"/>
                  <a:pt x="58" y="194"/>
                </a:cubicBezTo>
                <a:cubicBezTo>
                  <a:pt x="58" y="194"/>
                  <a:pt x="58" y="194"/>
                  <a:pt x="58" y="194"/>
                </a:cubicBezTo>
                <a:cubicBezTo>
                  <a:pt x="58" y="194"/>
                  <a:pt x="58" y="194"/>
                  <a:pt x="58" y="194"/>
                </a:cubicBezTo>
                <a:cubicBezTo>
                  <a:pt x="58" y="194"/>
                  <a:pt x="56" y="193"/>
                  <a:pt x="56" y="193"/>
                </a:cubicBezTo>
                <a:cubicBezTo>
                  <a:pt x="58" y="194"/>
                  <a:pt x="57" y="192"/>
                  <a:pt x="58" y="193"/>
                </a:cubicBezTo>
                <a:cubicBezTo>
                  <a:pt x="59" y="194"/>
                  <a:pt x="58" y="194"/>
                  <a:pt x="59" y="194"/>
                </a:cubicBezTo>
                <a:cubicBezTo>
                  <a:pt x="59" y="194"/>
                  <a:pt x="59" y="194"/>
                  <a:pt x="59" y="193"/>
                </a:cubicBezTo>
                <a:cubicBezTo>
                  <a:pt x="59" y="194"/>
                  <a:pt x="60" y="194"/>
                  <a:pt x="60" y="195"/>
                </a:cubicBezTo>
                <a:cubicBezTo>
                  <a:pt x="60" y="194"/>
                  <a:pt x="60" y="195"/>
                  <a:pt x="61" y="195"/>
                </a:cubicBezTo>
                <a:cubicBezTo>
                  <a:pt x="60" y="195"/>
                  <a:pt x="61" y="195"/>
                  <a:pt x="61" y="195"/>
                </a:cubicBezTo>
                <a:cubicBezTo>
                  <a:pt x="62" y="195"/>
                  <a:pt x="64" y="196"/>
                  <a:pt x="64" y="197"/>
                </a:cubicBezTo>
                <a:cubicBezTo>
                  <a:pt x="63" y="197"/>
                  <a:pt x="63" y="197"/>
                  <a:pt x="63" y="197"/>
                </a:cubicBezTo>
                <a:cubicBezTo>
                  <a:pt x="64" y="198"/>
                  <a:pt x="63" y="197"/>
                  <a:pt x="64" y="197"/>
                </a:cubicBezTo>
                <a:cubicBezTo>
                  <a:pt x="64" y="197"/>
                  <a:pt x="65" y="198"/>
                  <a:pt x="65" y="197"/>
                </a:cubicBezTo>
                <a:cubicBezTo>
                  <a:pt x="64" y="197"/>
                  <a:pt x="64" y="197"/>
                  <a:pt x="64" y="196"/>
                </a:cubicBezTo>
                <a:cubicBezTo>
                  <a:pt x="65" y="197"/>
                  <a:pt x="65" y="197"/>
                  <a:pt x="66" y="197"/>
                </a:cubicBezTo>
                <a:cubicBezTo>
                  <a:pt x="65" y="198"/>
                  <a:pt x="66" y="198"/>
                  <a:pt x="66" y="198"/>
                </a:cubicBezTo>
                <a:cubicBezTo>
                  <a:pt x="65" y="198"/>
                  <a:pt x="65" y="199"/>
                  <a:pt x="65" y="199"/>
                </a:cubicBezTo>
                <a:cubicBezTo>
                  <a:pt x="65" y="198"/>
                  <a:pt x="67" y="200"/>
                  <a:pt x="66" y="199"/>
                </a:cubicBezTo>
                <a:cubicBezTo>
                  <a:pt x="66" y="199"/>
                  <a:pt x="66" y="199"/>
                  <a:pt x="66" y="198"/>
                </a:cubicBezTo>
                <a:cubicBezTo>
                  <a:pt x="66" y="199"/>
                  <a:pt x="66" y="198"/>
                  <a:pt x="66" y="198"/>
                </a:cubicBezTo>
                <a:cubicBezTo>
                  <a:pt x="67" y="199"/>
                  <a:pt x="67" y="199"/>
                  <a:pt x="68" y="199"/>
                </a:cubicBezTo>
                <a:cubicBezTo>
                  <a:pt x="68" y="200"/>
                  <a:pt x="67" y="199"/>
                  <a:pt x="67" y="199"/>
                </a:cubicBezTo>
                <a:cubicBezTo>
                  <a:pt x="67" y="200"/>
                  <a:pt x="69" y="200"/>
                  <a:pt x="69" y="201"/>
                </a:cubicBezTo>
                <a:cubicBezTo>
                  <a:pt x="69" y="201"/>
                  <a:pt x="68" y="200"/>
                  <a:pt x="68" y="200"/>
                </a:cubicBezTo>
                <a:cubicBezTo>
                  <a:pt x="69" y="201"/>
                  <a:pt x="70" y="201"/>
                  <a:pt x="71" y="202"/>
                </a:cubicBezTo>
                <a:cubicBezTo>
                  <a:pt x="71" y="202"/>
                  <a:pt x="71" y="202"/>
                  <a:pt x="72" y="202"/>
                </a:cubicBezTo>
                <a:cubicBezTo>
                  <a:pt x="71" y="202"/>
                  <a:pt x="73" y="203"/>
                  <a:pt x="73" y="203"/>
                </a:cubicBezTo>
                <a:cubicBezTo>
                  <a:pt x="74" y="203"/>
                  <a:pt x="73" y="203"/>
                  <a:pt x="73" y="204"/>
                </a:cubicBezTo>
                <a:cubicBezTo>
                  <a:pt x="74" y="203"/>
                  <a:pt x="75" y="204"/>
                  <a:pt x="75" y="204"/>
                </a:cubicBezTo>
                <a:cubicBezTo>
                  <a:pt x="75" y="204"/>
                  <a:pt x="74" y="204"/>
                  <a:pt x="75" y="204"/>
                </a:cubicBezTo>
                <a:cubicBezTo>
                  <a:pt x="75" y="204"/>
                  <a:pt x="75" y="204"/>
                  <a:pt x="76" y="204"/>
                </a:cubicBezTo>
                <a:cubicBezTo>
                  <a:pt x="77" y="204"/>
                  <a:pt x="75" y="204"/>
                  <a:pt x="75" y="203"/>
                </a:cubicBezTo>
                <a:cubicBezTo>
                  <a:pt x="77" y="204"/>
                  <a:pt x="75" y="203"/>
                  <a:pt x="75" y="203"/>
                </a:cubicBezTo>
                <a:cubicBezTo>
                  <a:pt x="76" y="203"/>
                  <a:pt x="77" y="204"/>
                  <a:pt x="77" y="204"/>
                </a:cubicBezTo>
                <a:cubicBezTo>
                  <a:pt x="77" y="204"/>
                  <a:pt x="78" y="204"/>
                  <a:pt x="77" y="203"/>
                </a:cubicBezTo>
                <a:cubicBezTo>
                  <a:pt x="76" y="203"/>
                  <a:pt x="76" y="202"/>
                  <a:pt x="75" y="202"/>
                </a:cubicBezTo>
                <a:cubicBezTo>
                  <a:pt x="75" y="202"/>
                  <a:pt x="75" y="202"/>
                  <a:pt x="74" y="202"/>
                </a:cubicBezTo>
                <a:cubicBezTo>
                  <a:pt x="74" y="202"/>
                  <a:pt x="75" y="202"/>
                  <a:pt x="74" y="202"/>
                </a:cubicBezTo>
                <a:cubicBezTo>
                  <a:pt x="71" y="201"/>
                  <a:pt x="73" y="201"/>
                  <a:pt x="75" y="202"/>
                </a:cubicBezTo>
                <a:cubicBezTo>
                  <a:pt x="74" y="201"/>
                  <a:pt x="75" y="201"/>
                  <a:pt x="73" y="201"/>
                </a:cubicBezTo>
                <a:cubicBezTo>
                  <a:pt x="74" y="201"/>
                  <a:pt x="73" y="200"/>
                  <a:pt x="73" y="200"/>
                </a:cubicBezTo>
                <a:cubicBezTo>
                  <a:pt x="73" y="200"/>
                  <a:pt x="76" y="201"/>
                  <a:pt x="76" y="201"/>
                </a:cubicBezTo>
                <a:cubicBezTo>
                  <a:pt x="74" y="200"/>
                  <a:pt x="73" y="199"/>
                  <a:pt x="72" y="199"/>
                </a:cubicBezTo>
                <a:cubicBezTo>
                  <a:pt x="73" y="199"/>
                  <a:pt x="75" y="200"/>
                  <a:pt x="77" y="201"/>
                </a:cubicBezTo>
                <a:cubicBezTo>
                  <a:pt x="77" y="201"/>
                  <a:pt x="77" y="201"/>
                  <a:pt x="78" y="201"/>
                </a:cubicBezTo>
                <a:cubicBezTo>
                  <a:pt x="78" y="202"/>
                  <a:pt x="78" y="202"/>
                  <a:pt x="78" y="202"/>
                </a:cubicBezTo>
                <a:cubicBezTo>
                  <a:pt x="77" y="201"/>
                  <a:pt x="78" y="202"/>
                  <a:pt x="78" y="202"/>
                </a:cubicBezTo>
                <a:cubicBezTo>
                  <a:pt x="79" y="202"/>
                  <a:pt x="80" y="202"/>
                  <a:pt x="80" y="202"/>
                </a:cubicBezTo>
                <a:cubicBezTo>
                  <a:pt x="80" y="203"/>
                  <a:pt x="82" y="203"/>
                  <a:pt x="82" y="203"/>
                </a:cubicBezTo>
                <a:cubicBezTo>
                  <a:pt x="82" y="203"/>
                  <a:pt x="82" y="202"/>
                  <a:pt x="82" y="202"/>
                </a:cubicBezTo>
                <a:cubicBezTo>
                  <a:pt x="82" y="202"/>
                  <a:pt x="81" y="203"/>
                  <a:pt x="81" y="202"/>
                </a:cubicBezTo>
                <a:cubicBezTo>
                  <a:pt x="81" y="202"/>
                  <a:pt x="81" y="202"/>
                  <a:pt x="80" y="202"/>
                </a:cubicBezTo>
                <a:cubicBezTo>
                  <a:pt x="80" y="201"/>
                  <a:pt x="79" y="201"/>
                  <a:pt x="78" y="201"/>
                </a:cubicBezTo>
                <a:cubicBezTo>
                  <a:pt x="78" y="201"/>
                  <a:pt x="79" y="201"/>
                  <a:pt x="78" y="201"/>
                </a:cubicBezTo>
                <a:cubicBezTo>
                  <a:pt x="77" y="200"/>
                  <a:pt x="75" y="200"/>
                  <a:pt x="74" y="199"/>
                </a:cubicBezTo>
                <a:cubicBezTo>
                  <a:pt x="72" y="198"/>
                  <a:pt x="69" y="197"/>
                  <a:pt x="68" y="196"/>
                </a:cubicBezTo>
                <a:cubicBezTo>
                  <a:pt x="68" y="196"/>
                  <a:pt x="68" y="197"/>
                  <a:pt x="68" y="196"/>
                </a:cubicBezTo>
                <a:cubicBezTo>
                  <a:pt x="68" y="196"/>
                  <a:pt x="67" y="196"/>
                  <a:pt x="66" y="195"/>
                </a:cubicBezTo>
                <a:cubicBezTo>
                  <a:pt x="66" y="195"/>
                  <a:pt x="66" y="194"/>
                  <a:pt x="65" y="194"/>
                </a:cubicBezTo>
                <a:cubicBezTo>
                  <a:pt x="65" y="195"/>
                  <a:pt x="64" y="194"/>
                  <a:pt x="64" y="193"/>
                </a:cubicBezTo>
                <a:cubicBezTo>
                  <a:pt x="64" y="193"/>
                  <a:pt x="64" y="194"/>
                  <a:pt x="64" y="193"/>
                </a:cubicBezTo>
                <a:cubicBezTo>
                  <a:pt x="64" y="193"/>
                  <a:pt x="65" y="194"/>
                  <a:pt x="64" y="193"/>
                </a:cubicBezTo>
                <a:cubicBezTo>
                  <a:pt x="64" y="193"/>
                  <a:pt x="63" y="193"/>
                  <a:pt x="63" y="193"/>
                </a:cubicBezTo>
                <a:cubicBezTo>
                  <a:pt x="64" y="193"/>
                  <a:pt x="64" y="193"/>
                  <a:pt x="64" y="194"/>
                </a:cubicBezTo>
                <a:cubicBezTo>
                  <a:pt x="62" y="192"/>
                  <a:pt x="62" y="192"/>
                  <a:pt x="62" y="192"/>
                </a:cubicBezTo>
                <a:cubicBezTo>
                  <a:pt x="62" y="193"/>
                  <a:pt x="61" y="193"/>
                  <a:pt x="62" y="194"/>
                </a:cubicBezTo>
                <a:cubicBezTo>
                  <a:pt x="62" y="193"/>
                  <a:pt x="62" y="193"/>
                  <a:pt x="62" y="193"/>
                </a:cubicBezTo>
                <a:cubicBezTo>
                  <a:pt x="63" y="193"/>
                  <a:pt x="64" y="194"/>
                  <a:pt x="64" y="195"/>
                </a:cubicBezTo>
                <a:cubicBezTo>
                  <a:pt x="64" y="194"/>
                  <a:pt x="66" y="197"/>
                  <a:pt x="66" y="195"/>
                </a:cubicBezTo>
                <a:cubicBezTo>
                  <a:pt x="66" y="196"/>
                  <a:pt x="66" y="196"/>
                  <a:pt x="67" y="196"/>
                </a:cubicBezTo>
                <a:cubicBezTo>
                  <a:pt x="67" y="197"/>
                  <a:pt x="66" y="197"/>
                  <a:pt x="66" y="197"/>
                </a:cubicBezTo>
                <a:cubicBezTo>
                  <a:pt x="67" y="197"/>
                  <a:pt x="67" y="198"/>
                  <a:pt x="67" y="198"/>
                </a:cubicBezTo>
                <a:cubicBezTo>
                  <a:pt x="67" y="198"/>
                  <a:pt x="67" y="198"/>
                  <a:pt x="67" y="198"/>
                </a:cubicBezTo>
                <a:cubicBezTo>
                  <a:pt x="66" y="198"/>
                  <a:pt x="66" y="198"/>
                  <a:pt x="66" y="197"/>
                </a:cubicBezTo>
                <a:cubicBezTo>
                  <a:pt x="66" y="197"/>
                  <a:pt x="66" y="198"/>
                  <a:pt x="66" y="197"/>
                </a:cubicBezTo>
                <a:cubicBezTo>
                  <a:pt x="66" y="197"/>
                  <a:pt x="66" y="197"/>
                  <a:pt x="65" y="196"/>
                </a:cubicBezTo>
                <a:cubicBezTo>
                  <a:pt x="64" y="196"/>
                  <a:pt x="60" y="194"/>
                  <a:pt x="61" y="194"/>
                </a:cubicBezTo>
                <a:cubicBezTo>
                  <a:pt x="60" y="193"/>
                  <a:pt x="59" y="193"/>
                  <a:pt x="60" y="194"/>
                </a:cubicBezTo>
                <a:cubicBezTo>
                  <a:pt x="59" y="193"/>
                  <a:pt x="58" y="192"/>
                  <a:pt x="58" y="193"/>
                </a:cubicBezTo>
                <a:cubicBezTo>
                  <a:pt x="58" y="193"/>
                  <a:pt x="57" y="192"/>
                  <a:pt x="57" y="192"/>
                </a:cubicBezTo>
                <a:cubicBezTo>
                  <a:pt x="58" y="192"/>
                  <a:pt x="59" y="193"/>
                  <a:pt x="59" y="192"/>
                </a:cubicBezTo>
                <a:cubicBezTo>
                  <a:pt x="59" y="192"/>
                  <a:pt x="57" y="191"/>
                  <a:pt x="57" y="191"/>
                </a:cubicBezTo>
                <a:cubicBezTo>
                  <a:pt x="58" y="192"/>
                  <a:pt x="58" y="191"/>
                  <a:pt x="58" y="191"/>
                </a:cubicBezTo>
                <a:cubicBezTo>
                  <a:pt x="58" y="191"/>
                  <a:pt x="58" y="192"/>
                  <a:pt x="59" y="192"/>
                </a:cubicBezTo>
                <a:cubicBezTo>
                  <a:pt x="59" y="192"/>
                  <a:pt x="59" y="193"/>
                  <a:pt x="60" y="193"/>
                </a:cubicBezTo>
                <a:cubicBezTo>
                  <a:pt x="59" y="192"/>
                  <a:pt x="60" y="192"/>
                  <a:pt x="61" y="193"/>
                </a:cubicBezTo>
                <a:cubicBezTo>
                  <a:pt x="59" y="192"/>
                  <a:pt x="58" y="191"/>
                  <a:pt x="57" y="190"/>
                </a:cubicBezTo>
                <a:cubicBezTo>
                  <a:pt x="57" y="190"/>
                  <a:pt x="56" y="189"/>
                  <a:pt x="56" y="190"/>
                </a:cubicBezTo>
                <a:cubicBezTo>
                  <a:pt x="54" y="188"/>
                  <a:pt x="54" y="188"/>
                  <a:pt x="52" y="186"/>
                </a:cubicBezTo>
                <a:cubicBezTo>
                  <a:pt x="53" y="187"/>
                  <a:pt x="52" y="186"/>
                  <a:pt x="52" y="186"/>
                </a:cubicBezTo>
                <a:cubicBezTo>
                  <a:pt x="52" y="186"/>
                  <a:pt x="54" y="188"/>
                  <a:pt x="54" y="188"/>
                </a:cubicBezTo>
                <a:cubicBezTo>
                  <a:pt x="54" y="187"/>
                  <a:pt x="54" y="187"/>
                  <a:pt x="54" y="188"/>
                </a:cubicBezTo>
                <a:cubicBezTo>
                  <a:pt x="52" y="186"/>
                  <a:pt x="52" y="185"/>
                  <a:pt x="54" y="186"/>
                </a:cubicBezTo>
                <a:cubicBezTo>
                  <a:pt x="54" y="187"/>
                  <a:pt x="54" y="187"/>
                  <a:pt x="54" y="187"/>
                </a:cubicBezTo>
                <a:cubicBezTo>
                  <a:pt x="55" y="187"/>
                  <a:pt x="56" y="188"/>
                  <a:pt x="56" y="188"/>
                </a:cubicBezTo>
                <a:cubicBezTo>
                  <a:pt x="54" y="187"/>
                  <a:pt x="55" y="187"/>
                  <a:pt x="54" y="186"/>
                </a:cubicBezTo>
                <a:cubicBezTo>
                  <a:pt x="54" y="185"/>
                  <a:pt x="54" y="186"/>
                  <a:pt x="53" y="186"/>
                </a:cubicBezTo>
                <a:cubicBezTo>
                  <a:pt x="53" y="185"/>
                  <a:pt x="54" y="185"/>
                  <a:pt x="54" y="185"/>
                </a:cubicBezTo>
                <a:cubicBezTo>
                  <a:pt x="53" y="184"/>
                  <a:pt x="53" y="185"/>
                  <a:pt x="53" y="185"/>
                </a:cubicBezTo>
                <a:cubicBezTo>
                  <a:pt x="52" y="184"/>
                  <a:pt x="51" y="183"/>
                  <a:pt x="52" y="184"/>
                </a:cubicBezTo>
                <a:cubicBezTo>
                  <a:pt x="52" y="183"/>
                  <a:pt x="52" y="183"/>
                  <a:pt x="51" y="183"/>
                </a:cubicBezTo>
                <a:cubicBezTo>
                  <a:pt x="52" y="183"/>
                  <a:pt x="52" y="183"/>
                  <a:pt x="52" y="183"/>
                </a:cubicBezTo>
                <a:cubicBezTo>
                  <a:pt x="54" y="185"/>
                  <a:pt x="56" y="186"/>
                  <a:pt x="57" y="188"/>
                </a:cubicBezTo>
                <a:cubicBezTo>
                  <a:pt x="57" y="187"/>
                  <a:pt x="56" y="187"/>
                  <a:pt x="57" y="187"/>
                </a:cubicBezTo>
                <a:cubicBezTo>
                  <a:pt x="57" y="187"/>
                  <a:pt x="58" y="188"/>
                  <a:pt x="58" y="188"/>
                </a:cubicBezTo>
                <a:cubicBezTo>
                  <a:pt x="58" y="188"/>
                  <a:pt x="58" y="188"/>
                  <a:pt x="59" y="189"/>
                </a:cubicBezTo>
                <a:cubicBezTo>
                  <a:pt x="59" y="188"/>
                  <a:pt x="59" y="188"/>
                  <a:pt x="59" y="188"/>
                </a:cubicBezTo>
                <a:cubicBezTo>
                  <a:pt x="60" y="189"/>
                  <a:pt x="61" y="190"/>
                  <a:pt x="62" y="190"/>
                </a:cubicBezTo>
                <a:cubicBezTo>
                  <a:pt x="61" y="190"/>
                  <a:pt x="62" y="191"/>
                  <a:pt x="62" y="192"/>
                </a:cubicBezTo>
                <a:cubicBezTo>
                  <a:pt x="60" y="191"/>
                  <a:pt x="58" y="189"/>
                  <a:pt x="57" y="188"/>
                </a:cubicBezTo>
                <a:cubicBezTo>
                  <a:pt x="57" y="189"/>
                  <a:pt x="59" y="189"/>
                  <a:pt x="59" y="190"/>
                </a:cubicBezTo>
                <a:cubicBezTo>
                  <a:pt x="57" y="189"/>
                  <a:pt x="57" y="188"/>
                  <a:pt x="56" y="187"/>
                </a:cubicBezTo>
                <a:cubicBezTo>
                  <a:pt x="56" y="187"/>
                  <a:pt x="57" y="188"/>
                  <a:pt x="57" y="189"/>
                </a:cubicBezTo>
                <a:cubicBezTo>
                  <a:pt x="57" y="190"/>
                  <a:pt x="55" y="188"/>
                  <a:pt x="54" y="188"/>
                </a:cubicBezTo>
                <a:cubicBezTo>
                  <a:pt x="56" y="189"/>
                  <a:pt x="57" y="190"/>
                  <a:pt x="58" y="190"/>
                </a:cubicBezTo>
                <a:cubicBezTo>
                  <a:pt x="59" y="191"/>
                  <a:pt x="60" y="192"/>
                  <a:pt x="61" y="193"/>
                </a:cubicBezTo>
                <a:cubicBezTo>
                  <a:pt x="60" y="192"/>
                  <a:pt x="60" y="192"/>
                  <a:pt x="61" y="192"/>
                </a:cubicBezTo>
                <a:cubicBezTo>
                  <a:pt x="60" y="191"/>
                  <a:pt x="60" y="192"/>
                  <a:pt x="60" y="191"/>
                </a:cubicBezTo>
                <a:cubicBezTo>
                  <a:pt x="60" y="191"/>
                  <a:pt x="61" y="192"/>
                  <a:pt x="62" y="192"/>
                </a:cubicBezTo>
                <a:cubicBezTo>
                  <a:pt x="62" y="192"/>
                  <a:pt x="62" y="193"/>
                  <a:pt x="63" y="193"/>
                </a:cubicBezTo>
                <a:cubicBezTo>
                  <a:pt x="63" y="193"/>
                  <a:pt x="62" y="192"/>
                  <a:pt x="63" y="192"/>
                </a:cubicBezTo>
                <a:cubicBezTo>
                  <a:pt x="64" y="193"/>
                  <a:pt x="63" y="192"/>
                  <a:pt x="64" y="193"/>
                </a:cubicBezTo>
                <a:cubicBezTo>
                  <a:pt x="65" y="193"/>
                  <a:pt x="64" y="193"/>
                  <a:pt x="65" y="194"/>
                </a:cubicBezTo>
                <a:cubicBezTo>
                  <a:pt x="65" y="193"/>
                  <a:pt x="67" y="194"/>
                  <a:pt x="67" y="194"/>
                </a:cubicBezTo>
                <a:cubicBezTo>
                  <a:pt x="67" y="195"/>
                  <a:pt x="66" y="194"/>
                  <a:pt x="67" y="195"/>
                </a:cubicBezTo>
                <a:cubicBezTo>
                  <a:pt x="68" y="195"/>
                  <a:pt x="68" y="196"/>
                  <a:pt x="69" y="195"/>
                </a:cubicBezTo>
                <a:cubicBezTo>
                  <a:pt x="70" y="196"/>
                  <a:pt x="70" y="196"/>
                  <a:pt x="71" y="197"/>
                </a:cubicBezTo>
                <a:cubicBezTo>
                  <a:pt x="72" y="197"/>
                  <a:pt x="71" y="196"/>
                  <a:pt x="72" y="196"/>
                </a:cubicBezTo>
                <a:cubicBezTo>
                  <a:pt x="72" y="197"/>
                  <a:pt x="73" y="197"/>
                  <a:pt x="74" y="197"/>
                </a:cubicBezTo>
                <a:cubicBezTo>
                  <a:pt x="73" y="197"/>
                  <a:pt x="73" y="197"/>
                  <a:pt x="73" y="197"/>
                </a:cubicBezTo>
                <a:cubicBezTo>
                  <a:pt x="75" y="198"/>
                  <a:pt x="73" y="198"/>
                  <a:pt x="74" y="198"/>
                </a:cubicBezTo>
                <a:cubicBezTo>
                  <a:pt x="75" y="198"/>
                  <a:pt x="79" y="199"/>
                  <a:pt x="77" y="200"/>
                </a:cubicBezTo>
                <a:cubicBezTo>
                  <a:pt x="77" y="200"/>
                  <a:pt x="76" y="199"/>
                  <a:pt x="76" y="200"/>
                </a:cubicBezTo>
                <a:cubicBezTo>
                  <a:pt x="77" y="200"/>
                  <a:pt x="77" y="200"/>
                  <a:pt x="78" y="200"/>
                </a:cubicBezTo>
                <a:cubicBezTo>
                  <a:pt x="78" y="200"/>
                  <a:pt x="78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8" y="200"/>
                  <a:pt x="79" y="200"/>
                  <a:pt x="78" y="200"/>
                </a:cubicBezTo>
                <a:cubicBezTo>
                  <a:pt x="78" y="200"/>
                  <a:pt x="78" y="200"/>
                  <a:pt x="78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8" y="200"/>
                  <a:pt x="79" y="201"/>
                </a:cubicBezTo>
                <a:cubicBezTo>
                  <a:pt x="79" y="200"/>
                  <a:pt x="80" y="202"/>
                  <a:pt x="81" y="202"/>
                </a:cubicBezTo>
                <a:cubicBezTo>
                  <a:pt x="80" y="201"/>
                  <a:pt x="81" y="201"/>
                  <a:pt x="82" y="201"/>
                </a:cubicBezTo>
                <a:cubicBezTo>
                  <a:pt x="82" y="201"/>
                  <a:pt x="80" y="200"/>
                  <a:pt x="81" y="200"/>
                </a:cubicBezTo>
                <a:cubicBezTo>
                  <a:pt x="82" y="201"/>
                  <a:pt x="82" y="201"/>
                  <a:pt x="82" y="201"/>
                </a:cubicBezTo>
                <a:cubicBezTo>
                  <a:pt x="82" y="201"/>
                  <a:pt x="82" y="201"/>
                  <a:pt x="82" y="201"/>
                </a:cubicBezTo>
                <a:cubicBezTo>
                  <a:pt x="85" y="202"/>
                  <a:pt x="86" y="203"/>
                  <a:pt x="89" y="203"/>
                </a:cubicBezTo>
                <a:cubicBezTo>
                  <a:pt x="89" y="203"/>
                  <a:pt x="90" y="204"/>
                  <a:pt x="90" y="203"/>
                </a:cubicBezTo>
                <a:cubicBezTo>
                  <a:pt x="90" y="203"/>
                  <a:pt x="89" y="203"/>
                  <a:pt x="90" y="203"/>
                </a:cubicBezTo>
                <a:cubicBezTo>
                  <a:pt x="91" y="203"/>
                  <a:pt x="91" y="204"/>
                  <a:pt x="92" y="204"/>
                </a:cubicBezTo>
                <a:cubicBezTo>
                  <a:pt x="92" y="204"/>
                  <a:pt x="93" y="204"/>
                  <a:pt x="93" y="204"/>
                </a:cubicBezTo>
                <a:cubicBezTo>
                  <a:pt x="93" y="204"/>
                  <a:pt x="95" y="204"/>
                  <a:pt x="94" y="204"/>
                </a:cubicBezTo>
                <a:cubicBezTo>
                  <a:pt x="94" y="204"/>
                  <a:pt x="95" y="204"/>
                  <a:pt x="96" y="204"/>
                </a:cubicBezTo>
                <a:cubicBezTo>
                  <a:pt x="96" y="204"/>
                  <a:pt x="95" y="204"/>
                  <a:pt x="96" y="205"/>
                </a:cubicBezTo>
                <a:cubicBezTo>
                  <a:pt x="97" y="205"/>
                  <a:pt x="99" y="205"/>
                  <a:pt x="100" y="204"/>
                </a:cubicBezTo>
                <a:cubicBezTo>
                  <a:pt x="101" y="205"/>
                  <a:pt x="100" y="205"/>
                  <a:pt x="100" y="205"/>
                </a:cubicBezTo>
                <a:cubicBezTo>
                  <a:pt x="101" y="204"/>
                  <a:pt x="104" y="205"/>
                  <a:pt x="106" y="204"/>
                </a:cubicBezTo>
                <a:cubicBezTo>
                  <a:pt x="103" y="205"/>
                  <a:pt x="99" y="204"/>
                  <a:pt x="97" y="204"/>
                </a:cubicBezTo>
                <a:cubicBezTo>
                  <a:pt x="92" y="203"/>
                  <a:pt x="87" y="203"/>
                  <a:pt x="82" y="200"/>
                </a:cubicBezTo>
                <a:cubicBezTo>
                  <a:pt x="82" y="200"/>
                  <a:pt x="82" y="200"/>
                  <a:pt x="82" y="200"/>
                </a:cubicBezTo>
                <a:cubicBezTo>
                  <a:pt x="81" y="200"/>
                  <a:pt x="79" y="199"/>
                  <a:pt x="79" y="199"/>
                </a:cubicBezTo>
                <a:cubicBezTo>
                  <a:pt x="78" y="199"/>
                  <a:pt x="80" y="199"/>
                  <a:pt x="80" y="199"/>
                </a:cubicBezTo>
                <a:cubicBezTo>
                  <a:pt x="79" y="199"/>
                  <a:pt x="79" y="199"/>
                  <a:pt x="79" y="199"/>
                </a:cubicBezTo>
                <a:cubicBezTo>
                  <a:pt x="80" y="200"/>
                  <a:pt x="79" y="199"/>
                  <a:pt x="79" y="199"/>
                </a:cubicBezTo>
                <a:cubicBezTo>
                  <a:pt x="78" y="199"/>
                  <a:pt x="77" y="199"/>
                  <a:pt x="77" y="198"/>
                </a:cubicBezTo>
                <a:cubicBezTo>
                  <a:pt x="77" y="198"/>
                  <a:pt x="76" y="197"/>
                  <a:pt x="75" y="197"/>
                </a:cubicBezTo>
                <a:cubicBezTo>
                  <a:pt x="76" y="198"/>
                  <a:pt x="75" y="198"/>
                  <a:pt x="75" y="197"/>
                </a:cubicBezTo>
                <a:cubicBezTo>
                  <a:pt x="74" y="197"/>
                  <a:pt x="73" y="197"/>
                  <a:pt x="73" y="196"/>
                </a:cubicBezTo>
                <a:cubicBezTo>
                  <a:pt x="74" y="197"/>
                  <a:pt x="75" y="197"/>
                  <a:pt x="75" y="197"/>
                </a:cubicBezTo>
                <a:cubicBezTo>
                  <a:pt x="74" y="196"/>
                  <a:pt x="73" y="196"/>
                  <a:pt x="72" y="195"/>
                </a:cubicBezTo>
                <a:cubicBezTo>
                  <a:pt x="72" y="195"/>
                  <a:pt x="72" y="195"/>
                  <a:pt x="71" y="195"/>
                </a:cubicBezTo>
                <a:cubicBezTo>
                  <a:pt x="71" y="194"/>
                  <a:pt x="68" y="194"/>
                  <a:pt x="68" y="193"/>
                </a:cubicBezTo>
                <a:cubicBezTo>
                  <a:pt x="67" y="193"/>
                  <a:pt x="67" y="192"/>
                  <a:pt x="66" y="192"/>
                </a:cubicBezTo>
                <a:cubicBezTo>
                  <a:pt x="66" y="192"/>
                  <a:pt x="67" y="192"/>
                  <a:pt x="66" y="192"/>
                </a:cubicBezTo>
                <a:cubicBezTo>
                  <a:pt x="66" y="192"/>
                  <a:pt x="65" y="191"/>
                  <a:pt x="65" y="191"/>
                </a:cubicBezTo>
                <a:cubicBezTo>
                  <a:pt x="65" y="191"/>
                  <a:pt x="64" y="191"/>
                  <a:pt x="63" y="190"/>
                </a:cubicBezTo>
                <a:cubicBezTo>
                  <a:pt x="63" y="190"/>
                  <a:pt x="63" y="190"/>
                  <a:pt x="64" y="190"/>
                </a:cubicBezTo>
                <a:cubicBezTo>
                  <a:pt x="63" y="190"/>
                  <a:pt x="61" y="189"/>
                  <a:pt x="61" y="188"/>
                </a:cubicBezTo>
                <a:cubicBezTo>
                  <a:pt x="61" y="188"/>
                  <a:pt x="62" y="188"/>
                  <a:pt x="62" y="188"/>
                </a:cubicBezTo>
                <a:cubicBezTo>
                  <a:pt x="62" y="188"/>
                  <a:pt x="61" y="188"/>
                  <a:pt x="61" y="188"/>
                </a:cubicBezTo>
                <a:cubicBezTo>
                  <a:pt x="61" y="187"/>
                  <a:pt x="60" y="187"/>
                  <a:pt x="60" y="187"/>
                </a:cubicBezTo>
                <a:cubicBezTo>
                  <a:pt x="60" y="187"/>
                  <a:pt x="61" y="188"/>
                  <a:pt x="61" y="188"/>
                </a:cubicBezTo>
                <a:cubicBezTo>
                  <a:pt x="60" y="188"/>
                  <a:pt x="61" y="188"/>
                  <a:pt x="60" y="188"/>
                </a:cubicBezTo>
                <a:cubicBezTo>
                  <a:pt x="60" y="187"/>
                  <a:pt x="59" y="187"/>
                  <a:pt x="60" y="187"/>
                </a:cubicBezTo>
                <a:cubicBezTo>
                  <a:pt x="59" y="187"/>
                  <a:pt x="59" y="186"/>
                  <a:pt x="59" y="186"/>
                </a:cubicBezTo>
                <a:cubicBezTo>
                  <a:pt x="59" y="186"/>
                  <a:pt x="60" y="186"/>
                  <a:pt x="60" y="187"/>
                </a:cubicBezTo>
                <a:cubicBezTo>
                  <a:pt x="60" y="186"/>
                  <a:pt x="61" y="186"/>
                  <a:pt x="61" y="187"/>
                </a:cubicBezTo>
                <a:cubicBezTo>
                  <a:pt x="61" y="186"/>
                  <a:pt x="60" y="186"/>
                  <a:pt x="60" y="186"/>
                </a:cubicBezTo>
                <a:cubicBezTo>
                  <a:pt x="60" y="186"/>
                  <a:pt x="60" y="186"/>
                  <a:pt x="60" y="186"/>
                </a:cubicBezTo>
                <a:cubicBezTo>
                  <a:pt x="59" y="186"/>
                  <a:pt x="59" y="186"/>
                  <a:pt x="59" y="185"/>
                </a:cubicBezTo>
                <a:cubicBezTo>
                  <a:pt x="59" y="185"/>
                  <a:pt x="59" y="186"/>
                  <a:pt x="58" y="186"/>
                </a:cubicBezTo>
                <a:cubicBezTo>
                  <a:pt x="58" y="185"/>
                  <a:pt x="58" y="185"/>
                  <a:pt x="58" y="185"/>
                </a:cubicBezTo>
                <a:cubicBezTo>
                  <a:pt x="59" y="185"/>
                  <a:pt x="60" y="185"/>
                  <a:pt x="61" y="186"/>
                </a:cubicBezTo>
                <a:cubicBezTo>
                  <a:pt x="61" y="186"/>
                  <a:pt x="61" y="186"/>
                  <a:pt x="62" y="186"/>
                </a:cubicBezTo>
                <a:cubicBezTo>
                  <a:pt x="62" y="186"/>
                  <a:pt x="62" y="186"/>
                  <a:pt x="62" y="186"/>
                </a:cubicBezTo>
                <a:cubicBezTo>
                  <a:pt x="62" y="187"/>
                  <a:pt x="61" y="187"/>
                  <a:pt x="62" y="187"/>
                </a:cubicBezTo>
                <a:cubicBezTo>
                  <a:pt x="63" y="186"/>
                  <a:pt x="66" y="189"/>
                  <a:pt x="67" y="190"/>
                </a:cubicBezTo>
                <a:cubicBezTo>
                  <a:pt x="67" y="190"/>
                  <a:pt x="66" y="189"/>
                  <a:pt x="67" y="190"/>
                </a:cubicBezTo>
                <a:cubicBezTo>
                  <a:pt x="68" y="190"/>
                  <a:pt x="69" y="191"/>
                  <a:pt x="70" y="191"/>
                </a:cubicBezTo>
                <a:cubicBezTo>
                  <a:pt x="70" y="192"/>
                  <a:pt x="70" y="192"/>
                  <a:pt x="70" y="192"/>
                </a:cubicBezTo>
                <a:cubicBezTo>
                  <a:pt x="71" y="192"/>
                  <a:pt x="74" y="194"/>
                  <a:pt x="75" y="194"/>
                </a:cubicBezTo>
                <a:cubicBezTo>
                  <a:pt x="75" y="194"/>
                  <a:pt x="74" y="194"/>
                  <a:pt x="75" y="194"/>
                </a:cubicBezTo>
                <a:cubicBezTo>
                  <a:pt x="76" y="195"/>
                  <a:pt x="75" y="195"/>
                  <a:pt x="76" y="195"/>
                </a:cubicBezTo>
                <a:cubicBezTo>
                  <a:pt x="76" y="195"/>
                  <a:pt x="75" y="194"/>
                  <a:pt x="76" y="195"/>
                </a:cubicBezTo>
                <a:cubicBezTo>
                  <a:pt x="76" y="195"/>
                  <a:pt x="76" y="195"/>
                  <a:pt x="77" y="195"/>
                </a:cubicBezTo>
                <a:cubicBezTo>
                  <a:pt x="77" y="196"/>
                  <a:pt x="78" y="196"/>
                  <a:pt x="78" y="196"/>
                </a:cubicBezTo>
                <a:cubicBezTo>
                  <a:pt x="79" y="196"/>
                  <a:pt x="80" y="197"/>
                  <a:pt x="81" y="197"/>
                </a:cubicBezTo>
                <a:cubicBezTo>
                  <a:pt x="82" y="197"/>
                  <a:pt x="83" y="198"/>
                  <a:pt x="84" y="198"/>
                </a:cubicBezTo>
                <a:cubicBezTo>
                  <a:pt x="83" y="199"/>
                  <a:pt x="85" y="199"/>
                  <a:pt x="85" y="200"/>
                </a:cubicBezTo>
                <a:cubicBezTo>
                  <a:pt x="86" y="199"/>
                  <a:pt x="84" y="199"/>
                  <a:pt x="84" y="199"/>
                </a:cubicBezTo>
                <a:cubicBezTo>
                  <a:pt x="87" y="200"/>
                  <a:pt x="90" y="200"/>
                  <a:pt x="93" y="200"/>
                </a:cubicBezTo>
                <a:cubicBezTo>
                  <a:pt x="93" y="201"/>
                  <a:pt x="93" y="200"/>
                  <a:pt x="93" y="201"/>
                </a:cubicBezTo>
                <a:cubicBezTo>
                  <a:pt x="94" y="201"/>
                  <a:pt x="93" y="200"/>
                  <a:pt x="94" y="200"/>
                </a:cubicBezTo>
                <a:cubicBezTo>
                  <a:pt x="95" y="201"/>
                  <a:pt x="97" y="202"/>
                  <a:pt x="99" y="201"/>
                </a:cubicBezTo>
                <a:cubicBezTo>
                  <a:pt x="98" y="201"/>
                  <a:pt x="98" y="201"/>
                  <a:pt x="98" y="201"/>
                </a:cubicBezTo>
                <a:cubicBezTo>
                  <a:pt x="98" y="201"/>
                  <a:pt x="101" y="201"/>
                  <a:pt x="102" y="201"/>
                </a:cubicBezTo>
                <a:cubicBezTo>
                  <a:pt x="101" y="202"/>
                  <a:pt x="101" y="202"/>
                  <a:pt x="101" y="202"/>
                </a:cubicBezTo>
                <a:cubicBezTo>
                  <a:pt x="101" y="202"/>
                  <a:pt x="100" y="202"/>
                  <a:pt x="100" y="202"/>
                </a:cubicBezTo>
                <a:cubicBezTo>
                  <a:pt x="100" y="202"/>
                  <a:pt x="99" y="202"/>
                  <a:pt x="99" y="202"/>
                </a:cubicBezTo>
                <a:cubicBezTo>
                  <a:pt x="100" y="202"/>
                  <a:pt x="99" y="202"/>
                  <a:pt x="100" y="202"/>
                </a:cubicBezTo>
                <a:cubicBezTo>
                  <a:pt x="100" y="202"/>
                  <a:pt x="100" y="202"/>
                  <a:pt x="100" y="202"/>
                </a:cubicBezTo>
                <a:cubicBezTo>
                  <a:pt x="101" y="202"/>
                  <a:pt x="103" y="202"/>
                  <a:pt x="102" y="202"/>
                </a:cubicBezTo>
                <a:cubicBezTo>
                  <a:pt x="103" y="202"/>
                  <a:pt x="105" y="202"/>
                  <a:pt x="106" y="202"/>
                </a:cubicBezTo>
                <a:cubicBezTo>
                  <a:pt x="106" y="202"/>
                  <a:pt x="105" y="202"/>
                  <a:pt x="105" y="202"/>
                </a:cubicBezTo>
                <a:cubicBezTo>
                  <a:pt x="105" y="202"/>
                  <a:pt x="106" y="202"/>
                  <a:pt x="107" y="202"/>
                </a:cubicBezTo>
                <a:cubicBezTo>
                  <a:pt x="107" y="202"/>
                  <a:pt x="107" y="202"/>
                  <a:pt x="106" y="202"/>
                </a:cubicBezTo>
                <a:cubicBezTo>
                  <a:pt x="106" y="202"/>
                  <a:pt x="109" y="201"/>
                  <a:pt x="108" y="201"/>
                </a:cubicBezTo>
                <a:cubicBezTo>
                  <a:pt x="107" y="202"/>
                  <a:pt x="104" y="201"/>
                  <a:pt x="104" y="202"/>
                </a:cubicBezTo>
                <a:cubicBezTo>
                  <a:pt x="103" y="202"/>
                  <a:pt x="102" y="201"/>
                  <a:pt x="102" y="201"/>
                </a:cubicBezTo>
                <a:cubicBezTo>
                  <a:pt x="103" y="201"/>
                  <a:pt x="102" y="201"/>
                  <a:pt x="104" y="201"/>
                </a:cubicBezTo>
                <a:cubicBezTo>
                  <a:pt x="104" y="201"/>
                  <a:pt x="107" y="202"/>
                  <a:pt x="107" y="201"/>
                </a:cubicBezTo>
                <a:cubicBezTo>
                  <a:pt x="106" y="201"/>
                  <a:pt x="105" y="201"/>
                  <a:pt x="105" y="201"/>
                </a:cubicBezTo>
                <a:cubicBezTo>
                  <a:pt x="106" y="201"/>
                  <a:pt x="106" y="200"/>
                  <a:pt x="107" y="201"/>
                </a:cubicBezTo>
                <a:cubicBezTo>
                  <a:pt x="107" y="200"/>
                  <a:pt x="105" y="201"/>
                  <a:pt x="104" y="201"/>
                </a:cubicBezTo>
                <a:cubicBezTo>
                  <a:pt x="104" y="201"/>
                  <a:pt x="105" y="201"/>
                  <a:pt x="105" y="200"/>
                </a:cubicBezTo>
                <a:cubicBezTo>
                  <a:pt x="101" y="201"/>
                  <a:pt x="99" y="200"/>
                  <a:pt x="96" y="199"/>
                </a:cubicBezTo>
                <a:cubicBezTo>
                  <a:pt x="96" y="200"/>
                  <a:pt x="98" y="200"/>
                  <a:pt x="98" y="201"/>
                </a:cubicBezTo>
                <a:cubicBezTo>
                  <a:pt x="97" y="200"/>
                  <a:pt x="97" y="201"/>
                  <a:pt x="97" y="201"/>
                </a:cubicBezTo>
                <a:cubicBezTo>
                  <a:pt x="97" y="200"/>
                  <a:pt x="96" y="200"/>
                  <a:pt x="95" y="200"/>
                </a:cubicBezTo>
                <a:cubicBezTo>
                  <a:pt x="95" y="200"/>
                  <a:pt x="95" y="199"/>
                  <a:pt x="94" y="199"/>
                </a:cubicBezTo>
                <a:cubicBezTo>
                  <a:pt x="93" y="200"/>
                  <a:pt x="90" y="199"/>
                  <a:pt x="89" y="198"/>
                </a:cubicBezTo>
                <a:cubicBezTo>
                  <a:pt x="89" y="198"/>
                  <a:pt x="89" y="198"/>
                  <a:pt x="89" y="198"/>
                </a:cubicBezTo>
                <a:cubicBezTo>
                  <a:pt x="88" y="197"/>
                  <a:pt x="87" y="197"/>
                  <a:pt x="86" y="197"/>
                </a:cubicBezTo>
                <a:cubicBezTo>
                  <a:pt x="87" y="197"/>
                  <a:pt x="85" y="197"/>
                  <a:pt x="84" y="197"/>
                </a:cubicBezTo>
                <a:cubicBezTo>
                  <a:pt x="85" y="197"/>
                  <a:pt x="86" y="197"/>
                  <a:pt x="85" y="196"/>
                </a:cubicBezTo>
                <a:cubicBezTo>
                  <a:pt x="84" y="196"/>
                  <a:pt x="83" y="196"/>
                  <a:pt x="82" y="195"/>
                </a:cubicBezTo>
                <a:cubicBezTo>
                  <a:pt x="82" y="195"/>
                  <a:pt x="82" y="195"/>
                  <a:pt x="81" y="195"/>
                </a:cubicBezTo>
                <a:cubicBezTo>
                  <a:pt x="81" y="194"/>
                  <a:pt x="81" y="195"/>
                  <a:pt x="81" y="195"/>
                </a:cubicBezTo>
                <a:cubicBezTo>
                  <a:pt x="80" y="195"/>
                  <a:pt x="81" y="195"/>
                  <a:pt x="81" y="195"/>
                </a:cubicBezTo>
                <a:cubicBezTo>
                  <a:pt x="81" y="195"/>
                  <a:pt x="81" y="195"/>
                  <a:pt x="81" y="195"/>
                </a:cubicBezTo>
                <a:cubicBezTo>
                  <a:pt x="81" y="195"/>
                  <a:pt x="79" y="194"/>
                  <a:pt x="78" y="193"/>
                </a:cubicBezTo>
                <a:cubicBezTo>
                  <a:pt x="78" y="194"/>
                  <a:pt x="78" y="194"/>
                  <a:pt x="77" y="193"/>
                </a:cubicBezTo>
                <a:cubicBezTo>
                  <a:pt x="77" y="193"/>
                  <a:pt x="78" y="193"/>
                  <a:pt x="77" y="193"/>
                </a:cubicBezTo>
                <a:cubicBezTo>
                  <a:pt x="78" y="193"/>
                  <a:pt x="76" y="192"/>
                  <a:pt x="76" y="192"/>
                </a:cubicBezTo>
                <a:cubicBezTo>
                  <a:pt x="78" y="193"/>
                  <a:pt x="77" y="192"/>
                  <a:pt x="78" y="192"/>
                </a:cubicBezTo>
                <a:cubicBezTo>
                  <a:pt x="78" y="193"/>
                  <a:pt x="79" y="193"/>
                  <a:pt x="79" y="193"/>
                </a:cubicBezTo>
                <a:cubicBezTo>
                  <a:pt x="79" y="193"/>
                  <a:pt x="78" y="193"/>
                  <a:pt x="78" y="193"/>
                </a:cubicBezTo>
                <a:cubicBezTo>
                  <a:pt x="79" y="194"/>
                  <a:pt x="79" y="194"/>
                  <a:pt x="80" y="194"/>
                </a:cubicBezTo>
                <a:cubicBezTo>
                  <a:pt x="80" y="194"/>
                  <a:pt x="81" y="194"/>
                  <a:pt x="80" y="195"/>
                </a:cubicBezTo>
                <a:cubicBezTo>
                  <a:pt x="82" y="195"/>
                  <a:pt x="81" y="194"/>
                  <a:pt x="81" y="194"/>
                </a:cubicBezTo>
                <a:cubicBezTo>
                  <a:pt x="82" y="195"/>
                  <a:pt x="82" y="195"/>
                  <a:pt x="83" y="195"/>
                </a:cubicBezTo>
                <a:cubicBezTo>
                  <a:pt x="83" y="196"/>
                  <a:pt x="83" y="196"/>
                  <a:pt x="83" y="196"/>
                </a:cubicBezTo>
                <a:cubicBezTo>
                  <a:pt x="84" y="196"/>
                  <a:pt x="84" y="196"/>
                  <a:pt x="85" y="196"/>
                </a:cubicBezTo>
                <a:cubicBezTo>
                  <a:pt x="86" y="196"/>
                  <a:pt x="86" y="197"/>
                  <a:pt x="86" y="197"/>
                </a:cubicBezTo>
                <a:cubicBezTo>
                  <a:pt x="87" y="197"/>
                  <a:pt x="86" y="196"/>
                  <a:pt x="87" y="197"/>
                </a:cubicBezTo>
                <a:cubicBezTo>
                  <a:pt x="88" y="197"/>
                  <a:pt x="89" y="197"/>
                  <a:pt x="90" y="198"/>
                </a:cubicBezTo>
                <a:cubicBezTo>
                  <a:pt x="90" y="198"/>
                  <a:pt x="89" y="198"/>
                  <a:pt x="89" y="198"/>
                </a:cubicBezTo>
                <a:cubicBezTo>
                  <a:pt x="90" y="198"/>
                  <a:pt x="90" y="198"/>
                  <a:pt x="90" y="198"/>
                </a:cubicBezTo>
                <a:cubicBezTo>
                  <a:pt x="91" y="198"/>
                  <a:pt x="90" y="197"/>
                  <a:pt x="90" y="197"/>
                </a:cubicBezTo>
                <a:cubicBezTo>
                  <a:pt x="87" y="197"/>
                  <a:pt x="85" y="195"/>
                  <a:pt x="82" y="195"/>
                </a:cubicBezTo>
                <a:cubicBezTo>
                  <a:pt x="82" y="195"/>
                  <a:pt x="82" y="194"/>
                  <a:pt x="82" y="194"/>
                </a:cubicBezTo>
                <a:cubicBezTo>
                  <a:pt x="81" y="194"/>
                  <a:pt x="81" y="194"/>
                  <a:pt x="81" y="194"/>
                </a:cubicBezTo>
                <a:cubicBezTo>
                  <a:pt x="81" y="194"/>
                  <a:pt x="81" y="194"/>
                  <a:pt x="81" y="194"/>
                </a:cubicBezTo>
                <a:cubicBezTo>
                  <a:pt x="81" y="194"/>
                  <a:pt x="80" y="193"/>
                  <a:pt x="80" y="193"/>
                </a:cubicBezTo>
                <a:cubicBezTo>
                  <a:pt x="80" y="193"/>
                  <a:pt x="79" y="193"/>
                  <a:pt x="79" y="193"/>
                </a:cubicBezTo>
                <a:cubicBezTo>
                  <a:pt x="79" y="192"/>
                  <a:pt x="80" y="193"/>
                  <a:pt x="81" y="193"/>
                </a:cubicBezTo>
                <a:cubicBezTo>
                  <a:pt x="80" y="193"/>
                  <a:pt x="78" y="192"/>
                  <a:pt x="77" y="192"/>
                </a:cubicBezTo>
                <a:cubicBezTo>
                  <a:pt x="78" y="192"/>
                  <a:pt x="75" y="191"/>
                  <a:pt x="75" y="191"/>
                </a:cubicBezTo>
                <a:cubicBezTo>
                  <a:pt x="75" y="190"/>
                  <a:pt x="77" y="191"/>
                  <a:pt x="76" y="191"/>
                </a:cubicBezTo>
                <a:cubicBezTo>
                  <a:pt x="75" y="190"/>
                  <a:pt x="74" y="190"/>
                  <a:pt x="73" y="190"/>
                </a:cubicBezTo>
                <a:cubicBezTo>
                  <a:pt x="72" y="188"/>
                  <a:pt x="69" y="188"/>
                  <a:pt x="68" y="186"/>
                </a:cubicBezTo>
                <a:cubicBezTo>
                  <a:pt x="67" y="186"/>
                  <a:pt x="66" y="185"/>
                  <a:pt x="66" y="185"/>
                </a:cubicBezTo>
                <a:cubicBezTo>
                  <a:pt x="66" y="185"/>
                  <a:pt x="67" y="186"/>
                  <a:pt x="67" y="185"/>
                </a:cubicBezTo>
                <a:cubicBezTo>
                  <a:pt x="66" y="185"/>
                  <a:pt x="65" y="184"/>
                  <a:pt x="65" y="184"/>
                </a:cubicBezTo>
                <a:cubicBezTo>
                  <a:pt x="65" y="184"/>
                  <a:pt x="65" y="184"/>
                  <a:pt x="64" y="183"/>
                </a:cubicBezTo>
                <a:cubicBezTo>
                  <a:pt x="64" y="184"/>
                  <a:pt x="63" y="183"/>
                  <a:pt x="63" y="183"/>
                </a:cubicBezTo>
                <a:cubicBezTo>
                  <a:pt x="63" y="183"/>
                  <a:pt x="63" y="183"/>
                  <a:pt x="64" y="183"/>
                </a:cubicBezTo>
                <a:cubicBezTo>
                  <a:pt x="64" y="183"/>
                  <a:pt x="64" y="183"/>
                  <a:pt x="63" y="182"/>
                </a:cubicBezTo>
                <a:cubicBezTo>
                  <a:pt x="63" y="183"/>
                  <a:pt x="63" y="183"/>
                  <a:pt x="63" y="183"/>
                </a:cubicBezTo>
                <a:cubicBezTo>
                  <a:pt x="63" y="182"/>
                  <a:pt x="62" y="181"/>
                  <a:pt x="61" y="180"/>
                </a:cubicBezTo>
                <a:cubicBezTo>
                  <a:pt x="60" y="180"/>
                  <a:pt x="60" y="178"/>
                  <a:pt x="60" y="179"/>
                </a:cubicBezTo>
                <a:cubicBezTo>
                  <a:pt x="60" y="180"/>
                  <a:pt x="62" y="180"/>
                  <a:pt x="60" y="180"/>
                </a:cubicBezTo>
                <a:cubicBezTo>
                  <a:pt x="61" y="181"/>
                  <a:pt x="62" y="181"/>
                  <a:pt x="62" y="181"/>
                </a:cubicBezTo>
                <a:cubicBezTo>
                  <a:pt x="62" y="182"/>
                  <a:pt x="62" y="182"/>
                  <a:pt x="62" y="182"/>
                </a:cubicBezTo>
                <a:cubicBezTo>
                  <a:pt x="61" y="181"/>
                  <a:pt x="60" y="180"/>
                  <a:pt x="59" y="179"/>
                </a:cubicBezTo>
                <a:cubicBezTo>
                  <a:pt x="59" y="179"/>
                  <a:pt x="60" y="180"/>
                  <a:pt x="60" y="180"/>
                </a:cubicBezTo>
                <a:cubicBezTo>
                  <a:pt x="60" y="180"/>
                  <a:pt x="59" y="180"/>
                  <a:pt x="59" y="180"/>
                </a:cubicBezTo>
                <a:cubicBezTo>
                  <a:pt x="59" y="179"/>
                  <a:pt x="59" y="179"/>
                  <a:pt x="59" y="179"/>
                </a:cubicBezTo>
                <a:cubicBezTo>
                  <a:pt x="59" y="180"/>
                  <a:pt x="57" y="177"/>
                  <a:pt x="56" y="178"/>
                </a:cubicBezTo>
                <a:cubicBezTo>
                  <a:pt x="56" y="177"/>
                  <a:pt x="56" y="177"/>
                  <a:pt x="55" y="177"/>
                </a:cubicBezTo>
                <a:cubicBezTo>
                  <a:pt x="55" y="176"/>
                  <a:pt x="55" y="176"/>
                  <a:pt x="55" y="176"/>
                </a:cubicBezTo>
                <a:cubicBezTo>
                  <a:pt x="55" y="176"/>
                  <a:pt x="56" y="177"/>
                  <a:pt x="56" y="176"/>
                </a:cubicBezTo>
                <a:cubicBezTo>
                  <a:pt x="55" y="176"/>
                  <a:pt x="54" y="175"/>
                  <a:pt x="54" y="175"/>
                </a:cubicBezTo>
                <a:cubicBezTo>
                  <a:pt x="55" y="175"/>
                  <a:pt x="55" y="176"/>
                  <a:pt x="55" y="176"/>
                </a:cubicBezTo>
                <a:cubicBezTo>
                  <a:pt x="54" y="175"/>
                  <a:pt x="54" y="174"/>
                  <a:pt x="53" y="174"/>
                </a:cubicBezTo>
                <a:cubicBezTo>
                  <a:pt x="53" y="174"/>
                  <a:pt x="54" y="175"/>
                  <a:pt x="53" y="175"/>
                </a:cubicBezTo>
                <a:cubicBezTo>
                  <a:pt x="53" y="173"/>
                  <a:pt x="52" y="173"/>
                  <a:pt x="51" y="172"/>
                </a:cubicBezTo>
                <a:cubicBezTo>
                  <a:pt x="52" y="172"/>
                  <a:pt x="52" y="173"/>
                  <a:pt x="53" y="173"/>
                </a:cubicBezTo>
                <a:cubicBezTo>
                  <a:pt x="52" y="172"/>
                  <a:pt x="52" y="172"/>
                  <a:pt x="51" y="171"/>
                </a:cubicBezTo>
                <a:cubicBezTo>
                  <a:pt x="51" y="171"/>
                  <a:pt x="52" y="172"/>
                  <a:pt x="51" y="172"/>
                </a:cubicBezTo>
                <a:cubicBezTo>
                  <a:pt x="51" y="171"/>
                  <a:pt x="50" y="170"/>
                  <a:pt x="50" y="170"/>
                </a:cubicBezTo>
                <a:cubicBezTo>
                  <a:pt x="50" y="171"/>
                  <a:pt x="49" y="170"/>
                  <a:pt x="49" y="170"/>
                </a:cubicBezTo>
                <a:cubicBezTo>
                  <a:pt x="50" y="171"/>
                  <a:pt x="49" y="171"/>
                  <a:pt x="50" y="171"/>
                </a:cubicBezTo>
                <a:cubicBezTo>
                  <a:pt x="50" y="171"/>
                  <a:pt x="51" y="172"/>
                  <a:pt x="51" y="172"/>
                </a:cubicBezTo>
                <a:cubicBezTo>
                  <a:pt x="50" y="172"/>
                  <a:pt x="49" y="171"/>
                  <a:pt x="49" y="171"/>
                </a:cubicBezTo>
                <a:cubicBezTo>
                  <a:pt x="50" y="171"/>
                  <a:pt x="50" y="172"/>
                  <a:pt x="50" y="172"/>
                </a:cubicBezTo>
                <a:cubicBezTo>
                  <a:pt x="49" y="172"/>
                  <a:pt x="49" y="171"/>
                  <a:pt x="49" y="171"/>
                </a:cubicBezTo>
                <a:cubicBezTo>
                  <a:pt x="49" y="171"/>
                  <a:pt x="49" y="172"/>
                  <a:pt x="49" y="171"/>
                </a:cubicBezTo>
                <a:cubicBezTo>
                  <a:pt x="48" y="170"/>
                  <a:pt x="47" y="169"/>
                  <a:pt x="46" y="167"/>
                </a:cubicBezTo>
                <a:cubicBezTo>
                  <a:pt x="46" y="168"/>
                  <a:pt x="45" y="166"/>
                  <a:pt x="46" y="166"/>
                </a:cubicBezTo>
                <a:cubicBezTo>
                  <a:pt x="46" y="167"/>
                  <a:pt x="47" y="168"/>
                  <a:pt x="47" y="168"/>
                </a:cubicBezTo>
                <a:cubicBezTo>
                  <a:pt x="46" y="167"/>
                  <a:pt x="45" y="166"/>
                  <a:pt x="45" y="165"/>
                </a:cubicBezTo>
                <a:cubicBezTo>
                  <a:pt x="46" y="166"/>
                  <a:pt x="46" y="166"/>
                  <a:pt x="47" y="167"/>
                </a:cubicBezTo>
                <a:cubicBezTo>
                  <a:pt x="47" y="167"/>
                  <a:pt x="47" y="167"/>
                  <a:pt x="48" y="167"/>
                </a:cubicBezTo>
                <a:cubicBezTo>
                  <a:pt x="48" y="166"/>
                  <a:pt x="47" y="166"/>
                  <a:pt x="47" y="166"/>
                </a:cubicBezTo>
                <a:cubicBezTo>
                  <a:pt x="47" y="167"/>
                  <a:pt x="48" y="166"/>
                  <a:pt x="48" y="167"/>
                </a:cubicBezTo>
                <a:cubicBezTo>
                  <a:pt x="47" y="167"/>
                  <a:pt x="47" y="167"/>
                  <a:pt x="46" y="166"/>
                </a:cubicBezTo>
                <a:cubicBezTo>
                  <a:pt x="46" y="165"/>
                  <a:pt x="46" y="165"/>
                  <a:pt x="45" y="164"/>
                </a:cubicBezTo>
                <a:cubicBezTo>
                  <a:pt x="46" y="164"/>
                  <a:pt x="45" y="164"/>
                  <a:pt x="45" y="163"/>
                </a:cubicBezTo>
                <a:cubicBezTo>
                  <a:pt x="45" y="164"/>
                  <a:pt x="45" y="164"/>
                  <a:pt x="46" y="164"/>
                </a:cubicBezTo>
                <a:cubicBezTo>
                  <a:pt x="46" y="164"/>
                  <a:pt x="45" y="164"/>
                  <a:pt x="45" y="163"/>
                </a:cubicBezTo>
                <a:cubicBezTo>
                  <a:pt x="45" y="163"/>
                  <a:pt x="45" y="163"/>
                  <a:pt x="45" y="163"/>
                </a:cubicBezTo>
                <a:cubicBezTo>
                  <a:pt x="45" y="162"/>
                  <a:pt x="45" y="162"/>
                  <a:pt x="44" y="162"/>
                </a:cubicBezTo>
                <a:cubicBezTo>
                  <a:pt x="45" y="163"/>
                  <a:pt x="43" y="163"/>
                  <a:pt x="43" y="161"/>
                </a:cubicBezTo>
                <a:cubicBezTo>
                  <a:pt x="43" y="161"/>
                  <a:pt x="43" y="161"/>
                  <a:pt x="43" y="161"/>
                </a:cubicBezTo>
                <a:cubicBezTo>
                  <a:pt x="43" y="160"/>
                  <a:pt x="43" y="160"/>
                  <a:pt x="42" y="160"/>
                </a:cubicBezTo>
                <a:cubicBezTo>
                  <a:pt x="43" y="160"/>
                  <a:pt x="42" y="159"/>
                  <a:pt x="42" y="159"/>
                </a:cubicBezTo>
                <a:cubicBezTo>
                  <a:pt x="42" y="158"/>
                  <a:pt x="42" y="158"/>
                  <a:pt x="41" y="158"/>
                </a:cubicBezTo>
                <a:cubicBezTo>
                  <a:pt x="41" y="158"/>
                  <a:pt x="42" y="158"/>
                  <a:pt x="42" y="159"/>
                </a:cubicBezTo>
                <a:cubicBezTo>
                  <a:pt x="41" y="159"/>
                  <a:pt x="41" y="158"/>
                  <a:pt x="41" y="157"/>
                </a:cubicBezTo>
                <a:cubicBezTo>
                  <a:pt x="41" y="157"/>
                  <a:pt x="41" y="158"/>
                  <a:pt x="41" y="156"/>
                </a:cubicBezTo>
                <a:cubicBezTo>
                  <a:pt x="41" y="157"/>
                  <a:pt x="41" y="156"/>
                  <a:pt x="40" y="156"/>
                </a:cubicBezTo>
                <a:cubicBezTo>
                  <a:pt x="40" y="156"/>
                  <a:pt x="40" y="157"/>
                  <a:pt x="40" y="157"/>
                </a:cubicBezTo>
                <a:cubicBezTo>
                  <a:pt x="39" y="156"/>
                  <a:pt x="39" y="155"/>
                  <a:pt x="39" y="155"/>
                </a:cubicBezTo>
                <a:cubicBezTo>
                  <a:pt x="39" y="155"/>
                  <a:pt x="40" y="156"/>
                  <a:pt x="40" y="156"/>
                </a:cubicBezTo>
                <a:cubicBezTo>
                  <a:pt x="40" y="155"/>
                  <a:pt x="38" y="154"/>
                  <a:pt x="38" y="152"/>
                </a:cubicBezTo>
                <a:cubicBezTo>
                  <a:pt x="39" y="154"/>
                  <a:pt x="39" y="153"/>
                  <a:pt x="40" y="154"/>
                </a:cubicBezTo>
                <a:cubicBezTo>
                  <a:pt x="40" y="154"/>
                  <a:pt x="40" y="154"/>
                  <a:pt x="40" y="155"/>
                </a:cubicBezTo>
                <a:cubicBezTo>
                  <a:pt x="40" y="155"/>
                  <a:pt x="40" y="155"/>
                  <a:pt x="40" y="156"/>
                </a:cubicBezTo>
                <a:cubicBezTo>
                  <a:pt x="41" y="156"/>
                  <a:pt x="41" y="156"/>
                  <a:pt x="41" y="156"/>
                </a:cubicBezTo>
                <a:cubicBezTo>
                  <a:pt x="41" y="157"/>
                  <a:pt x="41" y="157"/>
                  <a:pt x="42" y="158"/>
                </a:cubicBezTo>
                <a:cubicBezTo>
                  <a:pt x="42" y="157"/>
                  <a:pt x="41" y="156"/>
                  <a:pt x="41" y="156"/>
                </a:cubicBezTo>
                <a:cubicBezTo>
                  <a:pt x="41" y="156"/>
                  <a:pt x="41" y="155"/>
                  <a:pt x="41" y="155"/>
                </a:cubicBezTo>
                <a:cubicBezTo>
                  <a:pt x="40" y="155"/>
                  <a:pt x="41" y="155"/>
                  <a:pt x="40" y="154"/>
                </a:cubicBezTo>
                <a:cubicBezTo>
                  <a:pt x="40" y="154"/>
                  <a:pt x="40" y="154"/>
                  <a:pt x="40" y="154"/>
                </a:cubicBezTo>
                <a:cubicBezTo>
                  <a:pt x="39" y="153"/>
                  <a:pt x="40" y="154"/>
                  <a:pt x="40" y="153"/>
                </a:cubicBezTo>
                <a:cubicBezTo>
                  <a:pt x="40" y="154"/>
                  <a:pt x="39" y="153"/>
                  <a:pt x="39" y="153"/>
                </a:cubicBezTo>
                <a:cubicBezTo>
                  <a:pt x="39" y="153"/>
                  <a:pt x="39" y="151"/>
                  <a:pt x="39" y="151"/>
                </a:cubicBezTo>
                <a:cubicBezTo>
                  <a:pt x="39" y="150"/>
                  <a:pt x="37" y="149"/>
                  <a:pt x="38" y="148"/>
                </a:cubicBezTo>
                <a:cubicBezTo>
                  <a:pt x="38" y="148"/>
                  <a:pt x="38" y="149"/>
                  <a:pt x="38" y="149"/>
                </a:cubicBezTo>
                <a:cubicBezTo>
                  <a:pt x="38" y="148"/>
                  <a:pt x="38" y="148"/>
                  <a:pt x="38" y="148"/>
                </a:cubicBezTo>
                <a:cubicBezTo>
                  <a:pt x="38" y="149"/>
                  <a:pt x="38" y="149"/>
                  <a:pt x="38" y="149"/>
                </a:cubicBezTo>
                <a:cubicBezTo>
                  <a:pt x="39" y="149"/>
                  <a:pt x="40" y="151"/>
                  <a:pt x="40" y="152"/>
                </a:cubicBezTo>
                <a:cubicBezTo>
                  <a:pt x="40" y="152"/>
                  <a:pt x="40" y="153"/>
                  <a:pt x="40" y="153"/>
                </a:cubicBezTo>
                <a:cubicBezTo>
                  <a:pt x="40" y="152"/>
                  <a:pt x="41" y="154"/>
                  <a:pt x="41" y="153"/>
                </a:cubicBezTo>
                <a:cubicBezTo>
                  <a:pt x="40" y="153"/>
                  <a:pt x="41" y="152"/>
                  <a:pt x="40" y="152"/>
                </a:cubicBezTo>
                <a:cubicBezTo>
                  <a:pt x="40" y="152"/>
                  <a:pt x="40" y="150"/>
                  <a:pt x="39" y="149"/>
                </a:cubicBezTo>
                <a:cubicBezTo>
                  <a:pt x="39" y="149"/>
                  <a:pt x="39" y="149"/>
                  <a:pt x="39" y="149"/>
                </a:cubicBezTo>
                <a:cubicBezTo>
                  <a:pt x="39" y="149"/>
                  <a:pt x="40" y="150"/>
                  <a:pt x="40" y="150"/>
                </a:cubicBezTo>
                <a:cubicBezTo>
                  <a:pt x="40" y="150"/>
                  <a:pt x="39" y="149"/>
                  <a:pt x="39" y="148"/>
                </a:cubicBezTo>
                <a:cubicBezTo>
                  <a:pt x="39" y="149"/>
                  <a:pt x="39" y="148"/>
                  <a:pt x="39" y="148"/>
                </a:cubicBezTo>
                <a:cubicBezTo>
                  <a:pt x="38" y="148"/>
                  <a:pt x="38" y="148"/>
                  <a:pt x="38" y="148"/>
                </a:cubicBezTo>
                <a:cubicBezTo>
                  <a:pt x="38" y="147"/>
                  <a:pt x="38" y="148"/>
                  <a:pt x="38" y="147"/>
                </a:cubicBezTo>
                <a:cubicBezTo>
                  <a:pt x="38" y="147"/>
                  <a:pt x="37" y="147"/>
                  <a:pt x="36" y="146"/>
                </a:cubicBezTo>
                <a:cubicBezTo>
                  <a:pt x="37" y="146"/>
                  <a:pt x="37" y="146"/>
                  <a:pt x="37" y="146"/>
                </a:cubicBezTo>
                <a:cubicBezTo>
                  <a:pt x="37" y="146"/>
                  <a:pt x="37" y="146"/>
                  <a:pt x="37" y="146"/>
                </a:cubicBezTo>
                <a:cubicBezTo>
                  <a:pt x="37" y="145"/>
                  <a:pt x="38" y="146"/>
                  <a:pt x="37" y="145"/>
                </a:cubicBezTo>
                <a:cubicBezTo>
                  <a:pt x="36" y="145"/>
                  <a:pt x="37" y="145"/>
                  <a:pt x="36" y="144"/>
                </a:cubicBezTo>
                <a:cubicBezTo>
                  <a:pt x="36" y="144"/>
                  <a:pt x="36" y="144"/>
                  <a:pt x="36" y="143"/>
                </a:cubicBezTo>
                <a:cubicBezTo>
                  <a:pt x="37" y="145"/>
                  <a:pt x="36" y="144"/>
                  <a:pt x="37" y="144"/>
                </a:cubicBezTo>
                <a:cubicBezTo>
                  <a:pt x="37" y="144"/>
                  <a:pt x="37" y="144"/>
                  <a:pt x="37" y="144"/>
                </a:cubicBezTo>
                <a:cubicBezTo>
                  <a:pt x="37" y="144"/>
                  <a:pt x="37" y="145"/>
                  <a:pt x="37" y="145"/>
                </a:cubicBezTo>
                <a:cubicBezTo>
                  <a:pt x="37" y="144"/>
                  <a:pt x="38" y="144"/>
                  <a:pt x="38" y="145"/>
                </a:cubicBezTo>
                <a:cubicBezTo>
                  <a:pt x="37" y="144"/>
                  <a:pt x="37" y="143"/>
                  <a:pt x="36" y="143"/>
                </a:cubicBezTo>
                <a:cubicBezTo>
                  <a:pt x="36" y="142"/>
                  <a:pt x="36" y="141"/>
                  <a:pt x="36" y="141"/>
                </a:cubicBezTo>
                <a:cubicBezTo>
                  <a:pt x="37" y="141"/>
                  <a:pt x="36" y="141"/>
                  <a:pt x="36" y="142"/>
                </a:cubicBezTo>
                <a:cubicBezTo>
                  <a:pt x="37" y="143"/>
                  <a:pt x="38" y="144"/>
                  <a:pt x="38" y="144"/>
                </a:cubicBezTo>
                <a:cubicBezTo>
                  <a:pt x="38" y="144"/>
                  <a:pt x="38" y="143"/>
                  <a:pt x="38" y="144"/>
                </a:cubicBezTo>
                <a:cubicBezTo>
                  <a:pt x="39" y="145"/>
                  <a:pt x="39" y="145"/>
                  <a:pt x="39" y="145"/>
                </a:cubicBezTo>
                <a:cubicBezTo>
                  <a:pt x="38" y="146"/>
                  <a:pt x="39" y="147"/>
                  <a:pt x="39" y="148"/>
                </a:cubicBezTo>
                <a:cubicBezTo>
                  <a:pt x="39" y="149"/>
                  <a:pt x="40" y="149"/>
                  <a:pt x="40" y="149"/>
                </a:cubicBezTo>
                <a:cubicBezTo>
                  <a:pt x="40" y="149"/>
                  <a:pt x="40" y="150"/>
                  <a:pt x="40" y="150"/>
                </a:cubicBezTo>
                <a:cubicBezTo>
                  <a:pt x="40" y="150"/>
                  <a:pt x="40" y="151"/>
                  <a:pt x="40" y="151"/>
                </a:cubicBezTo>
                <a:cubicBezTo>
                  <a:pt x="40" y="151"/>
                  <a:pt x="41" y="153"/>
                  <a:pt x="41" y="152"/>
                </a:cubicBezTo>
                <a:cubicBezTo>
                  <a:pt x="41" y="151"/>
                  <a:pt x="40" y="151"/>
                  <a:pt x="40" y="151"/>
                </a:cubicBezTo>
                <a:cubicBezTo>
                  <a:pt x="41" y="152"/>
                  <a:pt x="41" y="152"/>
                  <a:pt x="41" y="152"/>
                </a:cubicBezTo>
                <a:cubicBezTo>
                  <a:pt x="42" y="152"/>
                  <a:pt x="41" y="151"/>
                  <a:pt x="42" y="151"/>
                </a:cubicBezTo>
                <a:cubicBezTo>
                  <a:pt x="42" y="152"/>
                  <a:pt x="42" y="152"/>
                  <a:pt x="42" y="152"/>
                </a:cubicBezTo>
                <a:cubicBezTo>
                  <a:pt x="42" y="152"/>
                  <a:pt x="42" y="153"/>
                  <a:pt x="42" y="153"/>
                </a:cubicBezTo>
                <a:cubicBezTo>
                  <a:pt x="43" y="154"/>
                  <a:pt x="42" y="154"/>
                  <a:pt x="43" y="155"/>
                </a:cubicBezTo>
                <a:cubicBezTo>
                  <a:pt x="44" y="155"/>
                  <a:pt x="43" y="154"/>
                  <a:pt x="42" y="153"/>
                </a:cubicBezTo>
                <a:cubicBezTo>
                  <a:pt x="43" y="153"/>
                  <a:pt x="42" y="151"/>
                  <a:pt x="42" y="150"/>
                </a:cubicBezTo>
                <a:cubicBezTo>
                  <a:pt x="42" y="149"/>
                  <a:pt x="41" y="150"/>
                  <a:pt x="41" y="149"/>
                </a:cubicBezTo>
                <a:cubicBezTo>
                  <a:pt x="41" y="149"/>
                  <a:pt x="41" y="149"/>
                  <a:pt x="41" y="149"/>
                </a:cubicBezTo>
                <a:cubicBezTo>
                  <a:pt x="41" y="150"/>
                  <a:pt x="41" y="149"/>
                  <a:pt x="42" y="150"/>
                </a:cubicBezTo>
                <a:cubicBezTo>
                  <a:pt x="42" y="151"/>
                  <a:pt x="42" y="151"/>
                  <a:pt x="42" y="151"/>
                </a:cubicBezTo>
                <a:cubicBezTo>
                  <a:pt x="42" y="151"/>
                  <a:pt x="41" y="151"/>
                  <a:pt x="41" y="150"/>
                </a:cubicBezTo>
                <a:cubicBezTo>
                  <a:pt x="41" y="150"/>
                  <a:pt x="40" y="149"/>
                  <a:pt x="41" y="148"/>
                </a:cubicBezTo>
                <a:cubicBezTo>
                  <a:pt x="40" y="149"/>
                  <a:pt x="41" y="151"/>
                  <a:pt x="41" y="152"/>
                </a:cubicBezTo>
                <a:cubicBezTo>
                  <a:pt x="41" y="150"/>
                  <a:pt x="40" y="149"/>
                  <a:pt x="40" y="147"/>
                </a:cubicBezTo>
                <a:cubicBezTo>
                  <a:pt x="40" y="147"/>
                  <a:pt x="40" y="147"/>
                  <a:pt x="40" y="147"/>
                </a:cubicBezTo>
                <a:cubicBezTo>
                  <a:pt x="40" y="147"/>
                  <a:pt x="40" y="147"/>
                  <a:pt x="40" y="147"/>
                </a:cubicBezTo>
                <a:cubicBezTo>
                  <a:pt x="40" y="147"/>
                  <a:pt x="40" y="148"/>
                  <a:pt x="40" y="148"/>
                </a:cubicBezTo>
                <a:cubicBezTo>
                  <a:pt x="40" y="147"/>
                  <a:pt x="39" y="146"/>
                  <a:pt x="39" y="145"/>
                </a:cubicBezTo>
                <a:cubicBezTo>
                  <a:pt x="39" y="145"/>
                  <a:pt x="40" y="146"/>
                  <a:pt x="40" y="146"/>
                </a:cubicBezTo>
                <a:cubicBezTo>
                  <a:pt x="40" y="145"/>
                  <a:pt x="40" y="145"/>
                  <a:pt x="40" y="145"/>
                </a:cubicBezTo>
                <a:cubicBezTo>
                  <a:pt x="39" y="145"/>
                  <a:pt x="39" y="145"/>
                  <a:pt x="39" y="144"/>
                </a:cubicBezTo>
                <a:cubicBezTo>
                  <a:pt x="40" y="146"/>
                  <a:pt x="38" y="142"/>
                  <a:pt x="39" y="142"/>
                </a:cubicBezTo>
                <a:cubicBezTo>
                  <a:pt x="39" y="142"/>
                  <a:pt x="38" y="142"/>
                  <a:pt x="38" y="141"/>
                </a:cubicBezTo>
                <a:cubicBezTo>
                  <a:pt x="39" y="141"/>
                  <a:pt x="38" y="141"/>
                  <a:pt x="38" y="140"/>
                </a:cubicBezTo>
                <a:cubicBezTo>
                  <a:pt x="40" y="143"/>
                  <a:pt x="41" y="146"/>
                  <a:pt x="41" y="147"/>
                </a:cubicBezTo>
                <a:cubicBezTo>
                  <a:pt x="42" y="149"/>
                  <a:pt x="42" y="149"/>
                  <a:pt x="42" y="150"/>
                </a:cubicBezTo>
                <a:cubicBezTo>
                  <a:pt x="42" y="150"/>
                  <a:pt x="43" y="150"/>
                  <a:pt x="43" y="150"/>
                </a:cubicBezTo>
                <a:cubicBezTo>
                  <a:pt x="42" y="149"/>
                  <a:pt x="43" y="149"/>
                  <a:pt x="43" y="149"/>
                </a:cubicBezTo>
                <a:cubicBezTo>
                  <a:pt x="42" y="149"/>
                  <a:pt x="42" y="149"/>
                  <a:pt x="42" y="149"/>
                </a:cubicBezTo>
                <a:cubicBezTo>
                  <a:pt x="42" y="148"/>
                  <a:pt x="41" y="148"/>
                  <a:pt x="41" y="147"/>
                </a:cubicBezTo>
                <a:cubicBezTo>
                  <a:pt x="42" y="148"/>
                  <a:pt x="42" y="148"/>
                  <a:pt x="42" y="149"/>
                </a:cubicBezTo>
                <a:cubicBezTo>
                  <a:pt x="42" y="148"/>
                  <a:pt x="42" y="147"/>
                  <a:pt x="42" y="146"/>
                </a:cubicBezTo>
                <a:cubicBezTo>
                  <a:pt x="42" y="146"/>
                  <a:pt x="42" y="147"/>
                  <a:pt x="42" y="147"/>
                </a:cubicBezTo>
                <a:cubicBezTo>
                  <a:pt x="41" y="144"/>
                  <a:pt x="39" y="141"/>
                  <a:pt x="40" y="140"/>
                </a:cubicBezTo>
                <a:cubicBezTo>
                  <a:pt x="39" y="140"/>
                  <a:pt x="40" y="139"/>
                  <a:pt x="39" y="138"/>
                </a:cubicBezTo>
                <a:cubicBezTo>
                  <a:pt x="39" y="138"/>
                  <a:pt x="40" y="139"/>
                  <a:pt x="39" y="139"/>
                </a:cubicBezTo>
                <a:cubicBezTo>
                  <a:pt x="39" y="138"/>
                  <a:pt x="39" y="139"/>
                  <a:pt x="39" y="139"/>
                </a:cubicBezTo>
                <a:cubicBezTo>
                  <a:pt x="38" y="138"/>
                  <a:pt x="38" y="138"/>
                  <a:pt x="38" y="138"/>
                </a:cubicBezTo>
                <a:cubicBezTo>
                  <a:pt x="38" y="138"/>
                  <a:pt x="38" y="139"/>
                  <a:pt x="38" y="139"/>
                </a:cubicBezTo>
                <a:cubicBezTo>
                  <a:pt x="38" y="137"/>
                  <a:pt x="38" y="134"/>
                  <a:pt x="37" y="134"/>
                </a:cubicBezTo>
                <a:cubicBezTo>
                  <a:pt x="37" y="134"/>
                  <a:pt x="37" y="134"/>
                  <a:pt x="37" y="134"/>
                </a:cubicBezTo>
                <a:cubicBezTo>
                  <a:pt x="37" y="133"/>
                  <a:pt x="38" y="134"/>
                  <a:pt x="37" y="134"/>
                </a:cubicBezTo>
                <a:cubicBezTo>
                  <a:pt x="37" y="134"/>
                  <a:pt x="37" y="133"/>
                  <a:pt x="37" y="133"/>
                </a:cubicBezTo>
                <a:cubicBezTo>
                  <a:pt x="37" y="133"/>
                  <a:pt x="36" y="132"/>
                  <a:pt x="37" y="131"/>
                </a:cubicBezTo>
                <a:cubicBezTo>
                  <a:pt x="37" y="132"/>
                  <a:pt x="38" y="134"/>
                  <a:pt x="38" y="135"/>
                </a:cubicBezTo>
                <a:cubicBezTo>
                  <a:pt x="38" y="135"/>
                  <a:pt x="38" y="136"/>
                  <a:pt x="39" y="136"/>
                </a:cubicBezTo>
                <a:cubicBezTo>
                  <a:pt x="39" y="136"/>
                  <a:pt x="39" y="135"/>
                  <a:pt x="39" y="135"/>
                </a:cubicBezTo>
                <a:cubicBezTo>
                  <a:pt x="39" y="136"/>
                  <a:pt x="39" y="136"/>
                  <a:pt x="39" y="136"/>
                </a:cubicBezTo>
                <a:cubicBezTo>
                  <a:pt x="39" y="136"/>
                  <a:pt x="39" y="137"/>
                  <a:pt x="40" y="138"/>
                </a:cubicBezTo>
                <a:cubicBezTo>
                  <a:pt x="40" y="138"/>
                  <a:pt x="39" y="137"/>
                  <a:pt x="40" y="137"/>
                </a:cubicBezTo>
                <a:cubicBezTo>
                  <a:pt x="41" y="139"/>
                  <a:pt x="41" y="140"/>
                  <a:pt x="42" y="142"/>
                </a:cubicBezTo>
                <a:cubicBezTo>
                  <a:pt x="42" y="142"/>
                  <a:pt x="42" y="143"/>
                  <a:pt x="43" y="143"/>
                </a:cubicBezTo>
                <a:cubicBezTo>
                  <a:pt x="43" y="143"/>
                  <a:pt x="43" y="144"/>
                  <a:pt x="42" y="143"/>
                </a:cubicBezTo>
                <a:cubicBezTo>
                  <a:pt x="42" y="144"/>
                  <a:pt x="43" y="145"/>
                  <a:pt x="43" y="144"/>
                </a:cubicBezTo>
                <a:cubicBezTo>
                  <a:pt x="43" y="144"/>
                  <a:pt x="43" y="144"/>
                  <a:pt x="43" y="143"/>
                </a:cubicBezTo>
                <a:cubicBezTo>
                  <a:pt x="43" y="144"/>
                  <a:pt x="44" y="144"/>
                  <a:pt x="44" y="144"/>
                </a:cubicBezTo>
                <a:cubicBezTo>
                  <a:pt x="44" y="145"/>
                  <a:pt x="44" y="144"/>
                  <a:pt x="43" y="145"/>
                </a:cubicBezTo>
                <a:cubicBezTo>
                  <a:pt x="44" y="146"/>
                  <a:pt x="44" y="145"/>
                  <a:pt x="44" y="146"/>
                </a:cubicBezTo>
                <a:cubicBezTo>
                  <a:pt x="44" y="147"/>
                  <a:pt x="44" y="146"/>
                  <a:pt x="45" y="146"/>
                </a:cubicBezTo>
                <a:cubicBezTo>
                  <a:pt x="45" y="147"/>
                  <a:pt x="45" y="147"/>
                  <a:pt x="45" y="148"/>
                </a:cubicBezTo>
                <a:cubicBezTo>
                  <a:pt x="46" y="149"/>
                  <a:pt x="47" y="151"/>
                  <a:pt x="47" y="152"/>
                </a:cubicBezTo>
                <a:cubicBezTo>
                  <a:pt x="47" y="152"/>
                  <a:pt x="47" y="153"/>
                  <a:pt x="47" y="153"/>
                </a:cubicBezTo>
                <a:cubicBezTo>
                  <a:pt x="47" y="152"/>
                  <a:pt x="47" y="152"/>
                  <a:pt x="48" y="152"/>
                </a:cubicBezTo>
                <a:cubicBezTo>
                  <a:pt x="48" y="153"/>
                  <a:pt x="48" y="153"/>
                  <a:pt x="48" y="154"/>
                </a:cubicBezTo>
                <a:cubicBezTo>
                  <a:pt x="48" y="154"/>
                  <a:pt x="49" y="155"/>
                  <a:pt x="49" y="155"/>
                </a:cubicBezTo>
                <a:cubicBezTo>
                  <a:pt x="49" y="155"/>
                  <a:pt x="49" y="155"/>
                  <a:pt x="50" y="155"/>
                </a:cubicBezTo>
                <a:cubicBezTo>
                  <a:pt x="50" y="155"/>
                  <a:pt x="50" y="155"/>
                  <a:pt x="50" y="155"/>
                </a:cubicBezTo>
                <a:cubicBezTo>
                  <a:pt x="50" y="156"/>
                  <a:pt x="49" y="155"/>
                  <a:pt x="49" y="156"/>
                </a:cubicBezTo>
                <a:cubicBezTo>
                  <a:pt x="49" y="156"/>
                  <a:pt x="49" y="155"/>
                  <a:pt x="50" y="156"/>
                </a:cubicBezTo>
                <a:cubicBezTo>
                  <a:pt x="50" y="156"/>
                  <a:pt x="50" y="156"/>
                  <a:pt x="50" y="156"/>
                </a:cubicBezTo>
                <a:cubicBezTo>
                  <a:pt x="50" y="157"/>
                  <a:pt x="52" y="157"/>
                  <a:pt x="52" y="158"/>
                </a:cubicBezTo>
                <a:cubicBezTo>
                  <a:pt x="52" y="158"/>
                  <a:pt x="53" y="159"/>
                  <a:pt x="53" y="159"/>
                </a:cubicBezTo>
                <a:cubicBezTo>
                  <a:pt x="53" y="160"/>
                  <a:pt x="52" y="160"/>
                  <a:pt x="53" y="160"/>
                </a:cubicBezTo>
                <a:cubicBezTo>
                  <a:pt x="53" y="160"/>
                  <a:pt x="53" y="160"/>
                  <a:pt x="54" y="160"/>
                </a:cubicBezTo>
                <a:cubicBezTo>
                  <a:pt x="53" y="160"/>
                  <a:pt x="53" y="160"/>
                  <a:pt x="53" y="160"/>
                </a:cubicBezTo>
                <a:cubicBezTo>
                  <a:pt x="54" y="159"/>
                  <a:pt x="55" y="162"/>
                  <a:pt x="56" y="163"/>
                </a:cubicBezTo>
                <a:cubicBezTo>
                  <a:pt x="56" y="163"/>
                  <a:pt x="58" y="164"/>
                  <a:pt x="57" y="164"/>
                </a:cubicBezTo>
                <a:cubicBezTo>
                  <a:pt x="58" y="164"/>
                  <a:pt x="58" y="165"/>
                  <a:pt x="58" y="165"/>
                </a:cubicBezTo>
                <a:cubicBezTo>
                  <a:pt x="57" y="165"/>
                  <a:pt x="57" y="164"/>
                  <a:pt x="57" y="164"/>
                </a:cubicBezTo>
                <a:cubicBezTo>
                  <a:pt x="57" y="164"/>
                  <a:pt x="56" y="164"/>
                  <a:pt x="56" y="164"/>
                </a:cubicBezTo>
                <a:cubicBezTo>
                  <a:pt x="57" y="165"/>
                  <a:pt x="56" y="164"/>
                  <a:pt x="56" y="165"/>
                </a:cubicBezTo>
                <a:cubicBezTo>
                  <a:pt x="57" y="165"/>
                  <a:pt x="56" y="164"/>
                  <a:pt x="57" y="164"/>
                </a:cubicBezTo>
                <a:cubicBezTo>
                  <a:pt x="57" y="165"/>
                  <a:pt x="57" y="165"/>
                  <a:pt x="57" y="165"/>
                </a:cubicBezTo>
                <a:cubicBezTo>
                  <a:pt x="57" y="165"/>
                  <a:pt x="57" y="165"/>
                  <a:pt x="57" y="165"/>
                </a:cubicBezTo>
                <a:cubicBezTo>
                  <a:pt x="57" y="166"/>
                  <a:pt x="58" y="167"/>
                  <a:pt x="58" y="167"/>
                </a:cubicBezTo>
                <a:cubicBezTo>
                  <a:pt x="58" y="166"/>
                  <a:pt x="57" y="166"/>
                  <a:pt x="57" y="166"/>
                </a:cubicBezTo>
                <a:cubicBezTo>
                  <a:pt x="57" y="165"/>
                  <a:pt x="58" y="165"/>
                  <a:pt x="58" y="166"/>
                </a:cubicBezTo>
                <a:cubicBezTo>
                  <a:pt x="58" y="166"/>
                  <a:pt x="58" y="165"/>
                  <a:pt x="59" y="166"/>
                </a:cubicBezTo>
                <a:cubicBezTo>
                  <a:pt x="59" y="166"/>
                  <a:pt x="59" y="166"/>
                  <a:pt x="59" y="167"/>
                </a:cubicBezTo>
                <a:cubicBezTo>
                  <a:pt x="59" y="167"/>
                  <a:pt x="59" y="166"/>
                  <a:pt x="60" y="167"/>
                </a:cubicBezTo>
                <a:cubicBezTo>
                  <a:pt x="60" y="167"/>
                  <a:pt x="60" y="167"/>
                  <a:pt x="60" y="168"/>
                </a:cubicBezTo>
                <a:cubicBezTo>
                  <a:pt x="61" y="168"/>
                  <a:pt x="62" y="170"/>
                  <a:pt x="61" y="168"/>
                </a:cubicBezTo>
                <a:cubicBezTo>
                  <a:pt x="62" y="169"/>
                  <a:pt x="62" y="169"/>
                  <a:pt x="62" y="169"/>
                </a:cubicBezTo>
                <a:cubicBezTo>
                  <a:pt x="61" y="169"/>
                  <a:pt x="62" y="169"/>
                  <a:pt x="62" y="169"/>
                </a:cubicBezTo>
                <a:cubicBezTo>
                  <a:pt x="63" y="170"/>
                  <a:pt x="63" y="171"/>
                  <a:pt x="64" y="172"/>
                </a:cubicBezTo>
                <a:cubicBezTo>
                  <a:pt x="64" y="172"/>
                  <a:pt x="64" y="171"/>
                  <a:pt x="64" y="171"/>
                </a:cubicBezTo>
                <a:cubicBezTo>
                  <a:pt x="64" y="172"/>
                  <a:pt x="64" y="171"/>
                  <a:pt x="65" y="172"/>
                </a:cubicBezTo>
                <a:cubicBezTo>
                  <a:pt x="65" y="172"/>
                  <a:pt x="64" y="172"/>
                  <a:pt x="65" y="172"/>
                </a:cubicBezTo>
                <a:cubicBezTo>
                  <a:pt x="65" y="173"/>
                  <a:pt x="66" y="174"/>
                  <a:pt x="66" y="174"/>
                </a:cubicBezTo>
                <a:cubicBezTo>
                  <a:pt x="66" y="174"/>
                  <a:pt x="65" y="173"/>
                  <a:pt x="65" y="174"/>
                </a:cubicBezTo>
                <a:cubicBezTo>
                  <a:pt x="66" y="174"/>
                  <a:pt x="67" y="174"/>
                  <a:pt x="67" y="175"/>
                </a:cubicBezTo>
                <a:cubicBezTo>
                  <a:pt x="68" y="175"/>
                  <a:pt x="68" y="175"/>
                  <a:pt x="68" y="175"/>
                </a:cubicBezTo>
                <a:cubicBezTo>
                  <a:pt x="68" y="175"/>
                  <a:pt x="69" y="175"/>
                  <a:pt x="69" y="176"/>
                </a:cubicBezTo>
                <a:cubicBezTo>
                  <a:pt x="68" y="175"/>
                  <a:pt x="67" y="175"/>
                  <a:pt x="67" y="176"/>
                </a:cubicBezTo>
                <a:cubicBezTo>
                  <a:pt x="68" y="176"/>
                  <a:pt x="69" y="177"/>
                  <a:pt x="69" y="177"/>
                </a:cubicBezTo>
                <a:cubicBezTo>
                  <a:pt x="69" y="177"/>
                  <a:pt x="69" y="177"/>
                  <a:pt x="69" y="177"/>
                </a:cubicBezTo>
                <a:cubicBezTo>
                  <a:pt x="70" y="177"/>
                  <a:pt x="72" y="178"/>
                  <a:pt x="73" y="179"/>
                </a:cubicBezTo>
                <a:cubicBezTo>
                  <a:pt x="73" y="179"/>
                  <a:pt x="72" y="178"/>
                  <a:pt x="72" y="178"/>
                </a:cubicBezTo>
                <a:cubicBezTo>
                  <a:pt x="73" y="178"/>
                  <a:pt x="75" y="180"/>
                  <a:pt x="76" y="181"/>
                </a:cubicBezTo>
                <a:cubicBezTo>
                  <a:pt x="76" y="180"/>
                  <a:pt x="75" y="180"/>
                  <a:pt x="75" y="180"/>
                </a:cubicBezTo>
                <a:cubicBezTo>
                  <a:pt x="76" y="180"/>
                  <a:pt x="77" y="181"/>
                  <a:pt x="78" y="182"/>
                </a:cubicBezTo>
                <a:cubicBezTo>
                  <a:pt x="78" y="182"/>
                  <a:pt x="78" y="182"/>
                  <a:pt x="77" y="182"/>
                </a:cubicBezTo>
                <a:cubicBezTo>
                  <a:pt x="78" y="183"/>
                  <a:pt x="79" y="182"/>
                  <a:pt x="79" y="182"/>
                </a:cubicBezTo>
                <a:cubicBezTo>
                  <a:pt x="79" y="182"/>
                  <a:pt x="78" y="182"/>
                  <a:pt x="78" y="182"/>
                </a:cubicBezTo>
                <a:cubicBezTo>
                  <a:pt x="78" y="182"/>
                  <a:pt x="78" y="182"/>
                  <a:pt x="79" y="182"/>
                </a:cubicBezTo>
                <a:cubicBezTo>
                  <a:pt x="79" y="182"/>
                  <a:pt x="80" y="183"/>
                  <a:pt x="81" y="184"/>
                </a:cubicBezTo>
                <a:cubicBezTo>
                  <a:pt x="81" y="183"/>
                  <a:pt x="80" y="183"/>
                  <a:pt x="79" y="182"/>
                </a:cubicBezTo>
                <a:cubicBezTo>
                  <a:pt x="81" y="182"/>
                  <a:pt x="81" y="183"/>
                  <a:pt x="82" y="183"/>
                </a:cubicBezTo>
                <a:cubicBezTo>
                  <a:pt x="82" y="183"/>
                  <a:pt x="81" y="183"/>
                  <a:pt x="81" y="182"/>
                </a:cubicBezTo>
                <a:cubicBezTo>
                  <a:pt x="79" y="182"/>
                  <a:pt x="77" y="181"/>
                  <a:pt x="76" y="180"/>
                </a:cubicBezTo>
                <a:cubicBezTo>
                  <a:pt x="78" y="181"/>
                  <a:pt x="77" y="180"/>
                  <a:pt x="78" y="180"/>
                </a:cubicBezTo>
                <a:cubicBezTo>
                  <a:pt x="78" y="181"/>
                  <a:pt x="79" y="181"/>
                  <a:pt x="79" y="181"/>
                </a:cubicBezTo>
                <a:cubicBezTo>
                  <a:pt x="79" y="181"/>
                  <a:pt x="79" y="181"/>
                  <a:pt x="79" y="181"/>
                </a:cubicBezTo>
                <a:cubicBezTo>
                  <a:pt x="80" y="181"/>
                  <a:pt x="81" y="182"/>
                  <a:pt x="81" y="182"/>
                </a:cubicBezTo>
                <a:cubicBezTo>
                  <a:pt x="81" y="182"/>
                  <a:pt x="80" y="182"/>
                  <a:pt x="80" y="181"/>
                </a:cubicBezTo>
                <a:cubicBezTo>
                  <a:pt x="82" y="182"/>
                  <a:pt x="83" y="183"/>
                  <a:pt x="85" y="183"/>
                </a:cubicBezTo>
                <a:cubicBezTo>
                  <a:pt x="84" y="184"/>
                  <a:pt x="88" y="184"/>
                  <a:pt x="88" y="185"/>
                </a:cubicBezTo>
                <a:cubicBezTo>
                  <a:pt x="86" y="184"/>
                  <a:pt x="84" y="184"/>
                  <a:pt x="83" y="183"/>
                </a:cubicBezTo>
                <a:cubicBezTo>
                  <a:pt x="83" y="184"/>
                  <a:pt x="82" y="183"/>
                  <a:pt x="82" y="183"/>
                </a:cubicBezTo>
                <a:cubicBezTo>
                  <a:pt x="83" y="184"/>
                  <a:pt x="85" y="184"/>
                  <a:pt x="86" y="184"/>
                </a:cubicBezTo>
                <a:cubicBezTo>
                  <a:pt x="86" y="185"/>
                  <a:pt x="86" y="185"/>
                  <a:pt x="86" y="185"/>
                </a:cubicBezTo>
                <a:cubicBezTo>
                  <a:pt x="85" y="184"/>
                  <a:pt x="85" y="185"/>
                  <a:pt x="84" y="184"/>
                </a:cubicBezTo>
                <a:cubicBezTo>
                  <a:pt x="84" y="184"/>
                  <a:pt x="84" y="185"/>
                  <a:pt x="85" y="185"/>
                </a:cubicBezTo>
                <a:cubicBezTo>
                  <a:pt x="85" y="185"/>
                  <a:pt x="84" y="185"/>
                  <a:pt x="85" y="185"/>
                </a:cubicBezTo>
                <a:cubicBezTo>
                  <a:pt x="85" y="185"/>
                  <a:pt x="86" y="185"/>
                  <a:pt x="86" y="185"/>
                </a:cubicBezTo>
                <a:cubicBezTo>
                  <a:pt x="87" y="186"/>
                  <a:pt x="86" y="186"/>
                  <a:pt x="86" y="187"/>
                </a:cubicBezTo>
                <a:cubicBezTo>
                  <a:pt x="85" y="186"/>
                  <a:pt x="85" y="186"/>
                  <a:pt x="85" y="186"/>
                </a:cubicBezTo>
                <a:cubicBezTo>
                  <a:pt x="85" y="187"/>
                  <a:pt x="84" y="187"/>
                  <a:pt x="83" y="187"/>
                </a:cubicBezTo>
                <a:cubicBezTo>
                  <a:pt x="83" y="187"/>
                  <a:pt x="84" y="187"/>
                  <a:pt x="85" y="187"/>
                </a:cubicBezTo>
                <a:cubicBezTo>
                  <a:pt x="85" y="187"/>
                  <a:pt x="84" y="187"/>
                  <a:pt x="85" y="188"/>
                </a:cubicBezTo>
                <a:cubicBezTo>
                  <a:pt x="85" y="187"/>
                  <a:pt x="86" y="188"/>
                  <a:pt x="86" y="187"/>
                </a:cubicBezTo>
                <a:cubicBezTo>
                  <a:pt x="85" y="187"/>
                  <a:pt x="85" y="187"/>
                  <a:pt x="85" y="187"/>
                </a:cubicBezTo>
                <a:cubicBezTo>
                  <a:pt x="85" y="187"/>
                  <a:pt x="85" y="187"/>
                  <a:pt x="85" y="187"/>
                </a:cubicBezTo>
                <a:cubicBezTo>
                  <a:pt x="86" y="187"/>
                  <a:pt x="86" y="187"/>
                  <a:pt x="86" y="187"/>
                </a:cubicBezTo>
                <a:cubicBezTo>
                  <a:pt x="86" y="187"/>
                  <a:pt x="86" y="187"/>
                  <a:pt x="87" y="187"/>
                </a:cubicBezTo>
                <a:cubicBezTo>
                  <a:pt x="87" y="187"/>
                  <a:pt x="86" y="187"/>
                  <a:pt x="86" y="187"/>
                </a:cubicBezTo>
                <a:cubicBezTo>
                  <a:pt x="87" y="186"/>
                  <a:pt x="87" y="185"/>
                  <a:pt x="88" y="186"/>
                </a:cubicBezTo>
                <a:cubicBezTo>
                  <a:pt x="89" y="187"/>
                  <a:pt x="90" y="187"/>
                  <a:pt x="91" y="187"/>
                </a:cubicBezTo>
                <a:cubicBezTo>
                  <a:pt x="91" y="187"/>
                  <a:pt x="91" y="187"/>
                  <a:pt x="91" y="187"/>
                </a:cubicBezTo>
                <a:cubicBezTo>
                  <a:pt x="91" y="188"/>
                  <a:pt x="93" y="188"/>
                  <a:pt x="93" y="188"/>
                </a:cubicBezTo>
                <a:cubicBezTo>
                  <a:pt x="93" y="188"/>
                  <a:pt x="93" y="188"/>
                  <a:pt x="92" y="188"/>
                </a:cubicBezTo>
                <a:cubicBezTo>
                  <a:pt x="92" y="187"/>
                  <a:pt x="91" y="187"/>
                  <a:pt x="92" y="187"/>
                </a:cubicBezTo>
                <a:cubicBezTo>
                  <a:pt x="93" y="187"/>
                  <a:pt x="94" y="188"/>
                  <a:pt x="94" y="188"/>
                </a:cubicBezTo>
                <a:cubicBezTo>
                  <a:pt x="96" y="189"/>
                  <a:pt x="97" y="189"/>
                  <a:pt x="100" y="190"/>
                </a:cubicBezTo>
                <a:cubicBezTo>
                  <a:pt x="100" y="189"/>
                  <a:pt x="100" y="189"/>
                  <a:pt x="100" y="189"/>
                </a:cubicBezTo>
                <a:cubicBezTo>
                  <a:pt x="101" y="189"/>
                  <a:pt x="101" y="189"/>
                  <a:pt x="102" y="189"/>
                </a:cubicBezTo>
                <a:cubicBezTo>
                  <a:pt x="102" y="189"/>
                  <a:pt x="102" y="189"/>
                  <a:pt x="103" y="189"/>
                </a:cubicBezTo>
                <a:cubicBezTo>
                  <a:pt x="103" y="189"/>
                  <a:pt x="104" y="190"/>
                  <a:pt x="104" y="189"/>
                </a:cubicBezTo>
                <a:cubicBezTo>
                  <a:pt x="104" y="189"/>
                  <a:pt x="105" y="190"/>
                  <a:pt x="105" y="190"/>
                </a:cubicBezTo>
                <a:cubicBezTo>
                  <a:pt x="105" y="190"/>
                  <a:pt x="105" y="189"/>
                  <a:pt x="105" y="189"/>
                </a:cubicBezTo>
                <a:cubicBezTo>
                  <a:pt x="104" y="189"/>
                  <a:pt x="103" y="189"/>
                  <a:pt x="103" y="189"/>
                </a:cubicBezTo>
                <a:cubicBezTo>
                  <a:pt x="103" y="189"/>
                  <a:pt x="101" y="189"/>
                  <a:pt x="101" y="189"/>
                </a:cubicBezTo>
                <a:cubicBezTo>
                  <a:pt x="102" y="188"/>
                  <a:pt x="107" y="188"/>
                  <a:pt x="105" y="189"/>
                </a:cubicBezTo>
                <a:cubicBezTo>
                  <a:pt x="106" y="189"/>
                  <a:pt x="106" y="189"/>
                  <a:pt x="106" y="189"/>
                </a:cubicBezTo>
                <a:cubicBezTo>
                  <a:pt x="107" y="189"/>
                  <a:pt x="107" y="189"/>
                  <a:pt x="107" y="189"/>
                </a:cubicBezTo>
                <a:cubicBezTo>
                  <a:pt x="106" y="189"/>
                  <a:pt x="106" y="188"/>
                  <a:pt x="106" y="188"/>
                </a:cubicBezTo>
                <a:cubicBezTo>
                  <a:pt x="105" y="188"/>
                  <a:pt x="105" y="188"/>
                  <a:pt x="104" y="188"/>
                </a:cubicBezTo>
                <a:cubicBezTo>
                  <a:pt x="104" y="188"/>
                  <a:pt x="104" y="188"/>
                  <a:pt x="104" y="188"/>
                </a:cubicBezTo>
                <a:cubicBezTo>
                  <a:pt x="105" y="188"/>
                  <a:pt x="105" y="188"/>
                  <a:pt x="105" y="188"/>
                </a:cubicBezTo>
                <a:cubicBezTo>
                  <a:pt x="104" y="187"/>
                  <a:pt x="104" y="189"/>
                  <a:pt x="102" y="188"/>
                </a:cubicBezTo>
                <a:cubicBezTo>
                  <a:pt x="103" y="188"/>
                  <a:pt x="102" y="188"/>
                  <a:pt x="103" y="188"/>
                </a:cubicBezTo>
                <a:cubicBezTo>
                  <a:pt x="101" y="188"/>
                  <a:pt x="98" y="186"/>
                  <a:pt x="101" y="186"/>
                </a:cubicBezTo>
                <a:cubicBezTo>
                  <a:pt x="101" y="186"/>
                  <a:pt x="101" y="186"/>
                  <a:pt x="100" y="186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99" y="186"/>
                  <a:pt x="100" y="187"/>
                  <a:pt x="99" y="187"/>
                </a:cubicBezTo>
                <a:cubicBezTo>
                  <a:pt x="99" y="187"/>
                  <a:pt x="98" y="187"/>
                  <a:pt x="98" y="187"/>
                </a:cubicBezTo>
                <a:cubicBezTo>
                  <a:pt x="94" y="186"/>
                  <a:pt x="90" y="185"/>
                  <a:pt x="86" y="183"/>
                </a:cubicBezTo>
                <a:cubicBezTo>
                  <a:pt x="87" y="184"/>
                  <a:pt x="87" y="184"/>
                  <a:pt x="88" y="184"/>
                </a:cubicBezTo>
                <a:cubicBezTo>
                  <a:pt x="88" y="183"/>
                  <a:pt x="89" y="184"/>
                  <a:pt x="89" y="184"/>
                </a:cubicBezTo>
                <a:cubicBezTo>
                  <a:pt x="89" y="184"/>
                  <a:pt x="90" y="184"/>
                  <a:pt x="89" y="184"/>
                </a:cubicBezTo>
                <a:cubicBezTo>
                  <a:pt x="91" y="184"/>
                  <a:pt x="92" y="185"/>
                  <a:pt x="93" y="185"/>
                </a:cubicBezTo>
                <a:cubicBezTo>
                  <a:pt x="92" y="184"/>
                  <a:pt x="94" y="184"/>
                  <a:pt x="93" y="184"/>
                </a:cubicBezTo>
                <a:cubicBezTo>
                  <a:pt x="92" y="184"/>
                  <a:pt x="91" y="184"/>
                  <a:pt x="90" y="183"/>
                </a:cubicBezTo>
                <a:cubicBezTo>
                  <a:pt x="90" y="183"/>
                  <a:pt x="90" y="183"/>
                  <a:pt x="89" y="183"/>
                </a:cubicBezTo>
                <a:cubicBezTo>
                  <a:pt x="89" y="183"/>
                  <a:pt x="90" y="183"/>
                  <a:pt x="91" y="183"/>
                </a:cubicBezTo>
                <a:cubicBezTo>
                  <a:pt x="90" y="183"/>
                  <a:pt x="89" y="182"/>
                  <a:pt x="89" y="182"/>
                </a:cubicBezTo>
                <a:cubicBezTo>
                  <a:pt x="89" y="182"/>
                  <a:pt x="89" y="182"/>
                  <a:pt x="90" y="182"/>
                </a:cubicBezTo>
                <a:cubicBezTo>
                  <a:pt x="90" y="182"/>
                  <a:pt x="90" y="182"/>
                  <a:pt x="91" y="182"/>
                </a:cubicBezTo>
                <a:cubicBezTo>
                  <a:pt x="91" y="182"/>
                  <a:pt x="91" y="183"/>
                  <a:pt x="91" y="183"/>
                </a:cubicBezTo>
                <a:cubicBezTo>
                  <a:pt x="91" y="183"/>
                  <a:pt x="91" y="183"/>
                  <a:pt x="92" y="183"/>
                </a:cubicBezTo>
                <a:cubicBezTo>
                  <a:pt x="92" y="183"/>
                  <a:pt x="92" y="183"/>
                  <a:pt x="92" y="183"/>
                </a:cubicBezTo>
                <a:cubicBezTo>
                  <a:pt x="92" y="183"/>
                  <a:pt x="93" y="183"/>
                  <a:pt x="94" y="183"/>
                </a:cubicBezTo>
                <a:cubicBezTo>
                  <a:pt x="93" y="183"/>
                  <a:pt x="92" y="181"/>
                  <a:pt x="91" y="181"/>
                </a:cubicBezTo>
                <a:cubicBezTo>
                  <a:pt x="91" y="181"/>
                  <a:pt x="90" y="180"/>
                  <a:pt x="91" y="180"/>
                </a:cubicBezTo>
                <a:cubicBezTo>
                  <a:pt x="91" y="181"/>
                  <a:pt x="91" y="181"/>
                  <a:pt x="92" y="181"/>
                </a:cubicBezTo>
                <a:cubicBezTo>
                  <a:pt x="92" y="181"/>
                  <a:pt x="92" y="181"/>
                  <a:pt x="92" y="181"/>
                </a:cubicBezTo>
                <a:cubicBezTo>
                  <a:pt x="94" y="182"/>
                  <a:pt x="93" y="182"/>
                  <a:pt x="94" y="183"/>
                </a:cubicBezTo>
                <a:cubicBezTo>
                  <a:pt x="95" y="183"/>
                  <a:pt x="95" y="182"/>
                  <a:pt x="95" y="182"/>
                </a:cubicBezTo>
                <a:cubicBezTo>
                  <a:pt x="95" y="182"/>
                  <a:pt x="95" y="182"/>
                  <a:pt x="96" y="182"/>
                </a:cubicBezTo>
                <a:cubicBezTo>
                  <a:pt x="96" y="182"/>
                  <a:pt x="96" y="182"/>
                  <a:pt x="96" y="182"/>
                </a:cubicBezTo>
                <a:cubicBezTo>
                  <a:pt x="97" y="182"/>
                  <a:pt x="98" y="182"/>
                  <a:pt x="99" y="183"/>
                </a:cubicBezTo>
                <a:cubicBezTo>
                  <a:pt x="99" y="183"/>
                  <a:pt x="98" y="183"/>
                  <a:pt x="99" y="183"/>
                </a:cubicBezTo>
                <a:cubicBezTo>
                  <a:pt x="97" y="184"/>
                  <a:pt x="96" y="183"/>
                  <a:pt x="94" y="183"/>
                </a:cubicBezTo>
                <a:cubicBezTo>
                  <a:pt x="94" y="183"/>
                  <a:pt x="94" y="183"/>
                  <a:pt x="95" y="183"/>
                </a:cubicBezTo>
                <a:cubicBezTo>
                  <a:pt x="95" y="183"/>
                  <a:pt x="95" y="183"/>
                  <a:pt x="95" y="183"/>
                </a:cubicBezTo>
                <a:cubicBezTo>
                  <a:pt x="95" y="183"/>
                  <a:pt x="95" y="184"/>
                  <a:pt x="95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5" y="184"/>
                  <a:pt x="95" y="184"/>
                  <a:pt x="95" y="184"/>
                </a:cubicBezTo>
                <a:cubicBezTo>
                  <a:pt x="95" y="185"/>
                  <a:pt x="97" y="185"/>
                  <a:pt x="97" y="185"/>
                </a:cubicBezTo>
                <a:cubicBezTo>
                  <a:pt x="97" y="185"/>
                  <a:pt x="97" y="185"/>
                  <a:pt x="97" y="185"/>
                </a:cubicBezTo>
                <a:cubicBezTo>
                  <a:pt x="97" y="185"/>
                  <a:pt x="97" y="184"/>
                  <a:pt x="97" y="184"/>
                </a:cubicBezTo>
                <a:cubicBezTo>
                  <a:pt x="98" y="185"/>
                  <a:pt x="98" y="185"/>
                  <a:pt x="98" y="185"/>
                </a:cubicBezTo>
                <a:cubicBezTo>
                  <a:pt x="99" y="185"/>
                  <a:pt x="98" y="185"/>
                  <a:pt x="98" y="185"/>
                </a:cubicBezTo>
                <a:cubicBezTo>
                  <a:pt x="99" y="185"/>
                  <a:pt x="99" y="185"/>
                  <a:pt x="99" y="185"/>
                </a:cubicBezTo>
                <a:cubicBezTo>
                  <a:pt x="99" y="185"/>
                  <a:pt x="99" y="186"/>
                  <a:pt x="100" y="186"/>
                </a:cubicBezTo>
                <a:cubicBezTo>
                  <a:pt x="102" y="185"/>
                  <a:pt x="103" y="186"/>
                  <a:pt x="105" y="185"/>
                </a:cubicBezTo>
                <a:cubicBezTo>
                  <a:pt x="105" y="186"/>
                  <a:pt x="106" y="186"/>
                  <a:pt x="106" y="186"/>
                </a:cubicBezTo>
                <a:cubicBezTo>
                  <a:pt x="106" y="185"/>
                  <a:pt x="106" y="185"/>
                  <a:pt x="106" y="185"/>
                </a:cubicBezTo>
                <a:cubicBezTo>
                  <a:pt x="105" y="185"/>
                  <a:pt x="103" y="185"/>
                  <a:pt x="102" y="185"/>
                </a:cubicBezTo>
                <a:cubicBezTo>
                  <a:pt x="103" y="185"/>
                  <a:pt x="103" y="184"/>
                  <a:pt x="104" y="185"/>
                </a:cubicBezTo>
                <a:cubicBezTo>
                  <a:pt x="104" y="184"/>
                  <a:pt x="104" y="184"/>
                  <a:pt x="104" y="184"/>
                </a:cubicBezTo>
                <a:cubicBezTo>
                  <a:pt x="106" y="184"/>
                  <a:pt x="109" y="183"/>
                  <a:pt x="111" y="183"/>
                </a:cubicBezTo>
                <a:cubicBezTo>
                  <a:pt x="111" y="184"/>
                  <a:pt x="111" y="183"/>
                  <a:pt x="111" y="183"/>
                </a:cubicBezTo>
                <a:cubicBezTo>
                  <a:pt x="110" y="184"/>
                  <a:pt x="109" y="184"/>
                  <a:pt x="108" y="183"/>
                </a:cubicBezTo>
                <a:cubicBezTo>
                  <a:pt x="107" y="184"/>
                  <a:pt x="105" y="184"/>
                  <a:pt x="103" y="184"/>
                </a:cubicBezTo>
                <a:cubicBezTo>
                  <a:pt x="103" y="183"/>
                  <a:pt x="101" y="183"/>
                  <a:pt x="102" y="183"/>
                </a:cubicBezTo>
                <a:cubicBezTo>
                  <a:pt x="101" y="183"/>
                  <a:pt x="100" y="183"/>
                  <a:pt x="100" y="182"/>
                </a:cubicBezTo>
                <a:cubicBezTo>
                  <a:pt x="100" y="182"/>
                  <a:pt x="100" y="182"/>
                  <a:pt x="101" y="182"/>
                </a:cubicBezTo>
                <a:cubicBezTo>
                  <a:pt x="100" y="182"/>
                  <a:pt x="100" y="182"/>
                  <a:pt x="99" y="182"/>
                </a:cubicBezTo>
                <a:cubicBezTo>
                  <a:pt x="99" y="181"/>
                  <a:pt x="100" y="181"/>
                  <a:pt x="99" y="181"/>
                </a:cubicBezTo>
                <a:cubicBezTo>
                  <a:pt x="98" y="181"/>
                  <a:pt x="96" y="181"/>
                  <a:pt x="94" y="180"/>
                </a:cubicBezTo>
                <a:cubicBezTo>
                  <a:pt x="95" y="179"/>
                  <a:pt x="96" y="180"/>
                  <a:pt x="97" y="180"/>
                </a:cubicBezTo>
                <a:cubicBezTo>
                  <a:pt x="96" y="180"/>
                  <a:pt x="97" y="180"/>
                  <a:pt x="97" y="180"/>
                </a:cubicBezTo>
                <a:cubicBezTo>
                  <a:pt x="97" y="180"/>
                  <a:pt x="97" y="179"/>
                  <a:pt x="97" y="179"/>
                </a:cubicBezTo>
                <a:cubicBezTo>
                  <a:pt x="98" y="179"/>
                  <a:pt x="98" y="179"/>
                  <a:pt x="98" y="180"/>
                </a:cubicBezTo>
                <a:cubicBezTo>
                  <a:pt x="98" y="180"/>
                  <a:pt x="99" y="180"/>
                  <a:pt x="99" y="179"/>
                </a:cubicBezTo>
                <a:cubicBezTo>
                  <a:pt x="98" y="180"/>
                  <a:pt x="99" y="179"/>
                  <a:pt x="98" y="179"/>
                </a:cubicBezTo>
                <a:cubicBezTo>
                  <a:pt x="98" y="179"/>
                  <a:pt x="98" y="179"/>
                  <a:pt x="98" y="179"/>
                </a:cubicBezTo>
                <a:cubicBezTo>
                  <a:pt x="98" y="178"/>
                  <a:pt x="97" y="179"/>
                  <a:pt x="96" y="179"/>
                </a:cubicBezTo>
                <a:cubicBezTo>
                  <a:pt x="96" y="179"/>
                  <a:pt x="94" y="179"/>
                  <a:pt x="93" y="178"/>
                </a:cubicBezTo>
                <a:cubicBezTo>
                  <a:pt x="94" y="178"/>
                  <a:pt x="94" y="178"/>
                  <a:pt x="95" y="178"/>
                </a:cubicBezTo>
                <a:cubicBezTo>
                  <a:pt x="95" y="178"/>
                  <a:pt x="95" y="178"/>
                  <a:pt x="96" y="178"/>
                </a:cubicBezTo>
                <a:cubicBezTo>
                  <a:pt x="96" y="178"/>
                  <a:pt x="96" y="178"/>
                  <a:pt x="96" y="178"/>
                </a:cubicBezTo>
                <a:cubicBezTo>
                  <a:pt x="96" y="178"/>
                  <a:pt x="97" y="178"/>
                  <a:pt x="97" y="178"/>
                </a:cubicBezTo>
                <a:cubicBezTo>
                  <a:pt x="97" y="178"/>
                  <a:pt x="96" y="178"/>
                  <a:pt x="97" y="179"/>
                </a:cubicBezTo>
                <a:cubicBezTo>
                  <a:pt x="98" y="178"/>
                  <a:pt x="99" y="178"/>
                  <a:pt x="100" y="178"/>
                </a:cubicBezTo>
                <a:cubicBezTo>
                  <a:pt x="100" y="178"/>
                  <a:pt x="100" y="177"/>
                  <a:pt x="99" y="177"/>
                </a:cubicBezTo>
                <a:cubicBezTo>
                  <a:pt x="101" y="177"/>
                  <a:pt x="103" y="177"/>
                  <a:pt x="103" y="177"/>
                </a:cubicBezTo>
                <a:cubicBezTo>
                  <a:pt x="104" y="177"/>
                  <a:pt x="105" y="177"/>
                  <a:pt x="105" y="177"/>
                </a:cubicBezTo>
                <a:cubicBezTo>
                  <a:pt x="105" y="177"/>
                  <a:pt x="104" y="177"/>
                  <a:pt x="104" y="177"/>
                </a:cubicBezTo>
                <a:cubicBezTo>
                  <a:pt x="105" y="176"/>
                  <a:pt x="105" y="176"/>
                  <a:pt x="105" y="176"/>
                </a:cubicBezTo>
                <a:cubicBezTo>
                  <a:pt x="106" y="176"/>
                  <a:pt x="107" y="176"/>
                  <a:pt x="107" y="176"/>
                </a:cubicBezTo>
                <a:cubicBezTo>
                  <a:pt x="107" y="176"/>
                  <a:pt x="106" y="176"/>
                  <a:pt x="106" y="176"/>
                </a:cubicBezTo>
                <a:cubicBezTo>
                  <a:pt x="108" y="177"/>
                  <a:pt x="111" y="176"/>
                  <a:pt x="113" y="176"/>
                </a:cubicBezTo>
                <a:cubicBezTo>
                  <a:pt x="113" y="176"/>
                  <a:pt x="112" y="176"/>
                  <a:pt x="112" y="177"/>
                </a:cubicBezTo>
                <a:cubicBezTo>
                  <a:pt x="112" y="177"/>
                  <a:pt x="113" y="176"/>
                  <a:pt x="114" y="176"/>
                </a:cubicBezTo>
                <a:cubicBezTo>
                  <a:pt x="115" y="177"/>
                  <a:pt x="114" y="177"/>
                  <a:pt x="114" y="177"/>
                </a:cubicBezTo>
                <a:cubicBezTo>
                  <a:pt x="113" y="176"/>
                  <a:pt x="111" y="177"/>
                  <a:pt x="112" y="176"/>
                </a:cubicBezTo>
                <a:cubicBezTo>
                  <a:pt x="111" y="177"/>
                  <a:pt x="110" y="177"/>
                  <a:pt x="109" y="177"/>
                </a:cubicBezTo>
                <a:cubicBezTo>
                  <a:pt x="109" y="177"/>
                  <a:pt x="109" y="177"/>
                  <a:pt x="108" y="177"/>
                </a:cubicBezTo>
                <a:cubicBezTo>
                  <a:pt x="108" y="177"/>
                  <a:pt x="109" y="177"/>
                  <a:pt x="109" y="177"/>
                </a:cubicBezTo>
                <a:cubicBezTo>
                  <a:pt x="108" y="178"/>
                  <a:pt x="105" y="177"/>
                  <a:pt x="103" y="178"/>
                </a:cubicBezTo>
                <a:cubicBezTo>
                  <a:pt x="103" y="178"/>
                  <a:pt x="103" y="178"/>
                  <a:pt x="103" y="177"/>
                </a:cubicBezTo>
                <a:cubicBezTo>
                  <a:pt x="103" y="178"/>
                  <a:pt x="102" y="178"/>
                  <a:pt x="102" y="178"/>
                </a:cubicBezTo>
                <a:cubicBezTo>
                  <a:pt x="103" y="178"/>
                  <a:pt x="103" y="178"/>
                  <a:pt x="103" y="178"/>
                </a:cubicBezTo>
                <a:cubicBezTo>
                  <a:pt x="103" y="178"/>
                  <a:pt x="104" y="178"/>
                  <a:pt x="104" y="178"/>
                </a:cubicBezTo>
                <a:cubicBezTo>
                  <a:pt x="104" y="178"/>
                  <a:pt x="104" y="178"/>
                  <a:pt x="104" y="179"/>
                </a:cubicBezTo>
                <a:cubicBezTo>
                  <a:pt x="104" y="179"/>
                  <a:pt x="104" y="179"/>
                  <a:pt x="104" y="179"/>
                </a:cubicBezTo>
                <a:cubicBezTo>
                  <a:pt x="104" y="179"/>
                  <a:pt x="104" y="179"/>
                  <a:pt x="104" y="179"/>
                </a:cubicBezTo>
                <a:cubicBezTo>
                  <a:pt x="105" y="179"/>
                  <a:pt x="106" y="178"/>
                  <a:pt x="106" y="179"/>
                </a:cubicBezTo>
                <a:cubicBezTo>
                  <a:pt x="105" y="178"/>
                  <a:pt x="106" y="179"/>
                  <a:pt x="105" y="179"/>
                </a:cubicBezTo>
                <a:cubicBezTo>
                  <a:pt x="105" y="179"/>
                  <a:pt x="103" y="179"/>
                  <a:pt x="103" y="179"/>
                </a:cubicBezTo>
                <a:cubicBezTo>
                  <a:pt x="104" y="179"/>
                  <a:pt x="104" y="180"/>
                  <a:pt x="105" y="180"/>
                </a:cubicBezTo>
                <a:cubicBezTo>
                  <a:pt x="104" y="180"/>
                  <a:pt x="104" y="180"/>
                  <a:pt x="104" y="180"/>
                </a:cubicBezTo>
                <a:cubicBezTo>
                  <a:pt x="104" y="181"/>
                  <a:pt x="104" y="181"/>
                  <a:pt x="105" y="181"/>
                </a:cubicBezTo>
                <a:cubicBezTo>
                  <a:pt x="104" y="181"/>
                  <a:pt x="105" y="181"/>
                  <a:pt x="104" y="181"/>
                </a:cubicBezTo>
                <a:cubicBezTo>
                  <a:pt x="105" y="182"/>
                  <a:pt x="106" y="181"/>
                  <a:pt x="105" y="182"/>
                </a:cubicBezTo>
                <a:cubicBezTo>
                  <a:pt x="106" y="182"/>
                  <a:pt x="107" y="182"/>
                  <a:pt x="107" y="182"/>
                </a:cubicBezTo>
                <a:cubicBezTo>
                  <a:pt x="107" y="182"/>
                  <a:pt x="105" y="182"/>
                  <a:pt x="105" y="183"/>
                </a:cubicBezTo>
                <a:cubicBezTo>
                  <a:pt x="109" y="181"/>
                  <a:pt x="111" y="184"/>
                  <a:pt x="114" y="182"/>
                </a:cubicBezTo>
                <a:cubicBezTo>
                  <a:pt x="114" y="183"/>
                  <a:pt x="115" y="182"/>
                  <a:pt x="115" y="182"/>
                </a:cubicBezTo>
                <a:cubicBezTo>
                  <a:pt x="115" y="183"/>
                  <a:pt x="114" y="183"/>
                  <a:pt x="114" y="184"/>
                </a:cubicBezTo>
                <a:cubicBezTo>
                  <a:pt x="113" y="184"/>
                  <a:pt x="113" y="184"/>
                  <a:pt x="113" y="184"/>
                </a:cubicBezTo>
                <a:cubicBezTo>
                  <a:pt x="112" y="184"/>
                  <a:pt x="113" y="184"/>
                  <a:pt x="112" y="184"/>
                </a:cubicBezTo>
                <a:cubicBezTo>
                  <a:pt x="112" y="184"/>
                  <a:pt x="112" y="184"/>
                  <a:pt x="112" y="184"/>
                </a:cubicBezTo>
                <a:cubicBezTo>
                  <a:pt x="112" y="184"/>
                  <a:pt x="111" y="184"/>
                  <a:pt x="110" y="184"/>
                </a:cubicBezTo>
                <a:cubicBezTo>
                  <a:pt x="109" y="185"/>
                  <a:pt x="109" y="185"/>
                  <a:pt x="109" y="185"/>
                </a:cubicBezTo>
                <a:cubicBezTo>
                  <a:pt x="111" y="185"/>
                  <a:pt x="111" y="185"/>
                  <a:pt x="113" y="184"/>
                </a:cubicBezTo>
                <a:cubicBezTo>
                  <a:pt x="112" y="185"/>
                  <a:pt x="114" y="185"/>
                  <a:pt x="114" y="185"/>
                </a:cubicBezTo>
                <a:cubicBezTo>
                  <a:pt x="114" y="185"/>
                  <a:pt x="113" y="185"/>
                  <a:pt x="113" y="185"/>
                </a:cubicBezTo>
                <a:cubicBezTo>
                  <a:pt x="113" y="185"/>
                  <a:pt x="113" y="184"/>
                  <a:pt x="113" y="184"/>
                </a:cubicBezTo>
                <a:cubicBezTo>
                  <a:pt x="114" y="184"/>
                  <a:pt x="114" y="184"/>
                  <a:pt x="115" y="184"/>
                </a:cubicBezTo>
                <a:cubicBezTo>
                  <a:pt x="114" y="184"/>
                  <a:pt x="114" y="184"/>
                  <a:pt x="114" y="185"/>
                </a:cubicBezTo>
                <a:cubicBezTo>
                  <a:pt x="115" y="184"/>
                  <a:pt x="114" y="185"/>
                  <a:pt x="115" y="185"/>
                </a:cubicBezTo>
                <a:cubicBezTo>
                  <a:pt x="115" y="184"/>
                  <a:pt x="117" y="184"/>
                  <a:pt x="117" y="184"/>
                </a:cubicBezTo>
                <a:cubicBezTo>
                  <a:pt x="117" y="184"/>
                  <a:pt x="117" y="184"/>
                  <a:pt x="117" y="184"/>
                </a:cubicBezTo>
                <a:cubicBezTo>
                  <a:pt x="116" y="184"/>
                  <a:pt x="116" y="185"/>
                  <a:pt x="116" y="185"/>
                </a:cubicBezTo>
                <a:cubicBezTo>
                  <a:pt x="118" y="185"/>
                  <a:pt x="118" y="183"/>
                  <a:pt x="119" y="183"/>
                </a:cubicBezTo>
                <a:cubicBezTo>
                  <a:pt x="119" y="183"/>
                  <a:pt x="119" y="183"/>
                  <a:pt x="119" y="183"/>
                </a:cubicBezTo>
                <a:cubicBezTo>
                  <a:pt x="119" y="183"/>
                  <a:pt x="120" y="182"/>
                  <a:pt x="121" y="182"/>
                </a:cubicBezTo>
                <a:cubicBezTo>
                  <a:pt x="120" y="182"/>
                  <a:pt x="120" y="182"/>
                  <a:pt x="120" y="182"/>
                </a:cubicBezTo>
                <a:cubicBezTo>
                  <a:pt x="122" y="181"/>
                  <a:pt x="124" y="180"/>
                  <a:pt x="125" y="180"/>
                </a:cubicBezTo>
                <a:cubicBezTo>
                  <a:pt x="125" y="180"/>
                  <a:pt x="125" y="181"/>
                  <a:pt x="125" y="180"/>
                </a:cubicBezTo>
                <a:cubicBezTo>
                  <a:pt x="125" y="180"/>
                  <a:pt x="127" y="180"/>
                  <a:pt x="128" y="179"/>
                </a:cubicBezTo>
                <a:cubicBezTo>
                  <a:pt x="128" y="179"/>
                  <a:pt x="127" y="179"/>
                  <a:pt x="127" y="179"/>
                </a:cubicBezTo>
                <a:cubicBezTo>
                  <a:pt x="128" y="179"/>
                  <a:pt x="127" y="178"/>
                  <a:pt x="128" y="178"/>
                </a:cubicBezTo>
                <a:cubicBezTo>
                  <a:pt x="129" y="178"/>
                  <a:pt x="131" y="176"/>
                  <a:pt x="132" y="176"/>
                </a:cubicBezTo>
                <a:cubicBezTo>
                  <a:pt x="131" y="176"/>
                  <a:pt x="131" y="176"/>
                  <a:pt x="130" y="176"/>
                </a:cubicBezTo>
                <a:cubicBezTo>
                  <a:pt x="131" y="176"/>
                  <a:pt x="130" y="175"/>
                  <a:pt x="130" y="175"/>
                </a:cubicBezTo>
                <a:cubicBezTo>
                  <a:pt x="131" y="175"/>
                  <a:pt x="132" y="174"/>
                  <a:pt x="132" y="174"/>
                </a:cubicBezTo>
                <a:cubicBezTo>
                  <a:pt x="131" y="174"/>
                  <a:pt x="131" y="174"/>
                  <a:pt x="132" y="174"/>
                </a:cubicBezTo>
                <a:cubicBezTo>
                  <a:pt x="130" y="174"/>
                  <a:pt x="129" y="175"/>
                  <a:pt x="127" y="176"/>
                </a:cubicBezTo>
                <a:cubicBezTo>
                  <a:pt x="127" y="176"/>
                  <a:pt x="127" y="176"/>
                  <a:pt x="127" y="177"/>
                </a:cubicBezTo>
                <a:cubicBezTo>
                  <a:pt x="127" y="176"/>
                  <a:pt x="126" y="177"/>
                  <a:pt x="126" y="177"/>
                </a:cubicBezTo>
                <a:cubicBezTo>
                  <a:pt x="126" y="177"/>
                  <a:pt x="127" y="176"/>
                  <a:pt x="127" y="176"/>
                </a:cubicBezTo>
                <a:cubicBezTo>
                  <a:pt x="126" y="176"/>
                  <a:pt x="125" y="177"/>
                  <a:pt x="125" y="177"/>
                </a:cubicBezTo>
                <a:cubicBezTo>
                  <a:pt x="124" y="177"/>
                  <a:pt x="124" y="177"/>
                  <a:pt x="124" y="177"/>
                </a:cubicBezTo>
                <a:cubicBezTo>
                  <a:pt x="124" y="178"/>
                  <a:pt x="121" y="179"/>
                  <a:pt x="122" y="178"/>
                </a:cubicBezTo>
                <a:cubicBezTo>
                  <a:pt x="121" y="178"/>
                  <a:pt x="120" y="179"/>
                  <a:pt x="119" y="178"/>
                </a:cubicBezTo>
                <a:cubicBezTo>
                  <a:pt x="121" y="178"/>
                  <a:pt x="122" y="177"/>
                  <a:pt x="122" y="177"/>
                </a:cubicBezTo>
                <a:cubicBezTo>
                  <a:pt x="122" y="177"/>
                  <a:pt x="122" y="177"/>
                  <a:pt x="121" y="177"/>
                </a:cubicBezTo>
                <a:cubicBezTo>
                  <a:pt x="122" y="177"/>
                  <a:pt x="121" y="177"/>
                  <a:pt x="121" y="177"/>
                </a:cubicBezTo>
                <a:cubicBezTo>
                  <a:pt x="121" y="177"/>
                  <a:pt x="120" y="178"/>
                  <a:pt x="120" y="178"/>
                </a:cubicBezTo>
                <a:cubicBezTo>
                  <a:pt x="120" y="177"/>
                  <a:pt x="119" y="177"/>
                  <a:pt x="119" y="177"/>
                </a:cubicBezTo>
                <a:cubicBezTo>
                  <a:pt x="120" y="177"/>
                  <a:pt x="121" y="177"/>
                  <a:pt x="122" y="176"/>
                </a:cubicBezTo>
                <a:cubicBezTo>
                  <a:pt x="122" y="176"/>
                  <a:pt x="121" y="177"/>
                  <a:pt x="120" y="176"/>
                </a:cubicBezTo>
                <a:cubicBezTo>
                  <a:pt x="120" y="176"/>
                  <a:pt x="121" y="176"/>
                  <a:pt x="121" y="176"/>
                </a:cubicBezTo>
                <a:cubicBezTo>
                  <a:pt x="121" y="176"/>
                  <a:pt x="120" y="177"/>
                  <a:pt x="119" y="176"/>
                </a:cubicBezTo>
                <a:cubicBezTo>
                  <a:pt x="120" y="176"/>
                  <a:pt x="121" y="176"/>
                  <a:pt x="120" y="175"/>
                </a:cubicBezTo>
                <a:cubicBezTo>
                  <a:pt x="121" y="175"/>
                  <a:pt x="122" y="175"/>
                  <a:pt x="122" y="175"/>
                </a:cubicBezTo>
                <a:cubicBezTo>
                  <a:pt x="122" y="175"/>
                  <a:pt x="123" y="174"/>
                  <a:pt x="123" y="174"/>
                </a:cubicBezTo>
                <a:cubicBezTo>
                  <a:pt x="122" y="174"/>
                  <a:pt x="121" y="175"/>
                  <a:pt x="120" y="175"/>
                </a:cubicBezTo>
                <a:cubicBezTo>
                  <a:pt x="119" y="176"/>
                  <a:pt x="118" y="176"/>
                  <a:pt x="117" y="176"/>
                </a:cubicBezTo>
                <a:cubicBezTo>
                  <a:pt x="117" y="176"/>
                  <a:pt x="118" y="175"/>
                  <a:pt x="118" y="175"/>
                </a:cubicBezTo>
                <a:cubicBezTo>
                  <a:pt x="117" y="175"/>
                  <a:pt x="117" y="176"/>
                  <a:pt x="116" y="176"/>
                </a:cubicBezTo>
                <a:cubicBezTo>
                  <a:pt x="116" y="176"/>
                  <a:pt x="116" y="176"/>
                  <a:pt x="116" y="175"/>
                </a:cubicBezTo>
                <a:cubicBezTo>
                  <a:pt x="116" y="176"/>
                  <a:pt x="116" y="176"/>
                  <a:pt x="115" y="176"/>
                </a:cubicBezTo>
                <a:cubicBezTo>
                  <a:pt x="115" y="176"/>
                  <a:pt x="114" y="176"/>
                  <a:pt x="115" y="175"/>
                </a:cubicBezTo>
                <a:cubicBezTo>
                  <a:pt x="117" y="175"/>
                  <a:pt x="119" y="174"/>
                  <a:pt x="122" y="174"/>
                </a:cubicBezTo>
                <a:cubicBezTo>
                  <a:pt x="120" y="174"/>
                  <a:pt x="118" y="174"/>
                  <a:pt x="118" y="175"/>
                </a:cubicBezTo>
                <a:cubicBezTo>
                  <a:pt x="119" y="175"/>
                  <a:pt x="119" y="175"/>
                  <a:pt x="120" y="175"/>
                </a:cubicBezTo>
                <a:cubicBezTo>
                  <a:pt x="120" y="174"/>
                  <a:pt x="121" y="175"/>
                  <a:pt x="121" y="174"/>
                </a:cubicBezTo>
                <a:cubicBezTo>
                  <a:pt x="121" y="175"/>
                  <a:pt x="121" y="174"/>
                  <a:pt x="121" y="174"/>
                </a:cubicBezTo>
                <a:cubicBezTo>
                  <a:pt x="122" y="174"/>
                  <a:pt x="122" y="174"/>
                  <a:pt x="123" y="174"/>
                </a:cubicBezTo>
                <a:cubicBezTo>
                  <a:pt x="122" y="173"/>
                  <a:pt x="124" y="172"/>
                  <a:pt x="124" y="172"/>
                </a:cubicBezTo>
                <a:cubicBezTo>
                  <a:pt x="123" y="173"/>
                  <a:pt x="120" y="173"/>
                  <a:pt x="119" y="174"/>
                </a:cubicBezTo>
                <a:cubicBezTo>
                  <a:pt x="118" y="174"/>
                  <a:pt x="119" y="174"/>
                  <a:pt x="119" y="174"/>
                </a:cubicBezTo>
                <a:cubicBezTo>
                  <a:pt x="118" y="174"/>
                  <a:pt x="118" y="174"/>
                  <a:pt x="118" y="174"/>
                </a:cubicBezTo>
                <a:cubicBezTo>
                  <a:pt x="118" y="173"/>
                  <a:pt x="118" y="174"/>
                  <a:pt x="117" y="173"/>
                </a:cubicBezTo>
                <a:cubicBezTo>
                  <a:pt x="118" y="173"/>
                  <a:pt x="118" y="174"/>
                  <a:pt x="119" y="173"/>
                </a:cubicBezTo>
                <a:cubicBezTo>
                  <a:pt x="119" y="173"/>
                  <a:pt x="119" y="172"/>
                  <a:pt x="120" y="172"/>
                </a:cubicBezTo>
                <a:cubicBezTo>
                  <a:pt x="120" y="173"/>
                  <a:pt x="120" y="173"/>
                  <a:pt x="120" y="173"/>
                </a:cubicBezTo>
                <a:cubicBezTo>
                  <a:pt x="120" y="173"/>
                  <a:pt x="120" y="173"/>
                  <a:pt x="120" y="173"/>
                </a:cubicBezTo>
                <a:cubicBezTo>
                  <a:pt x="120" y="172"/>
                  <a:pt x="120" y="172"/>
                  <a:pt x="120" y="172"/>
                </a:cubicBezTo>
                <a:cubicBezTo>
                  <a:pt x="121" y="173"/>
                  <a:pt x="121" y="173"/>
                  <a:pt x="122" y="172"/>
                </a:cubicBezTo>
                <a:cubicBezTo>
                  <a:pt x="122" y="172"/>
                  <a:pt x="122" y="172"/>
                  <a:pt x="122" y="172"/>
                </a:cubicBezTo>
                <a:cubicBezTo>
                  <a:pt x="123" y="172"/>
                  <a:pt x="124" y="172"/>
                  <a:pt x="125" y="171"/>
                </a:cubicBezTo>
                <a:cubicBezTo>
                  <a:pt x="125" y="171"/>
                  <a:pt x="126" y="171"/>
                  <a:pt x="126" y="171"/>
                </a:cubicBezTo>
                <a:cubicBezTo>
                  <a:pt x="126" y="171"/>
                  <a:pt x="128" y="170"/>
                  <a:pt x="128" y="170"/>
                </a:cubicBezTo>
                <a:cubicBezTo>
                  <a:pt x="128" y="170"/>
                  <a:pt x="128" y="170"/>
                  <a:pt x="128" y="170"/>
                </a:cubicBezTo>
                <a:cubicBezTo>
                  <a:pt x="128" y="169"/>
                  <a:pt x="126" y="171"/>
                  <a:pt x="125" y="170"/>
                </a:cubicBezTo>
                <a:cubicBezTo>
                  <a:pt x="126" y="170"/>
                  <a:pt x="125" y="170"/>
                  <a:pt x="125" y="170"/>
                </a:cubicBezTo>
                <a:cubicBezTo>
                  <a:pt x="126" y="169"/>
                  <a:pt x="128" y="169"/>
                  <a:pt x="128" y="169"/>
                </a:cubicBezTo>
                <a:cubicBezTo>
                  <a:pt x="128" y="168"/>
                  <a:pt x="130" y="168"/>
                  <a:pt x="129" y="168"/>
                </a:cubicBezTo>
                <a:cubicBezTo>
                  <a:pt x="129" y="168"/>
                  <a:pt x="129" y="168"/>
                  <a:pt x="129" y="168"/>
                </a:cubicBezTo>
                <a:cubicBezTo>
                  <a:pt x="129" y="168"/>
                  <a:pt x="128" y="168"/>
                  <a:pt x="128" y="168"/>
                </a:cubicBezTo>
                <a:cubicBezTo>
                  <a:pt x="127" y="168"/>
                  <a:pt x="129" y="168"/>
                  <a:pt x="128" y="168"/>
                </a:cubicBezTo>
                <a:cubicBezTo>
                  <a:pt x="127" y="168"/>
                  <a:pt x="127" y="168"/>
                  <a:pt x="127" y="169"/>
                </a:cubicBezTo>
                <a:cubicBezTo>
                  <a:pt x="127" y="169"/>
                  <a:pt x="126" y="168"/>
                  <a:pt x="126" y="169"/>
                </a:cubicBezTo>
                <a:cubicBezTo>
                  <a:pt x="126" y="169"/>
                  <a:pt x="126" y="169"/>
                  <a:pt x="126" y="169"/>
                </a:cubicBezTo>
                <a:cubicBezTo>
                  <a:pt x="125" y="168"/>
                  <a:pt x="123" y="170"/>
                  <a:pt x="122" y="170"/>
                </a:cubicBezTo>
                <a:cubicBezTo>
                  <a:pt x="124" y="169"/>
                  <a:pt x="126" y="168"/>
                  <a:pt x="128" y="167"/>
                </a:cubicBezTo>
                <a:cubicBezTo>
                  <a:pt x="128" y="167"/>
                  <a:pt x="128" y="166"/>
                  <a:pt x="128" y="166"/>
                </a:cubicBezTo>
                <a:cubicBezTo>
                  <a:pt x="129" y="166"/>
                  <a:pt x="129" y="166"/>
                  <a:pt x="129" y="166"/>
                </a:cubicBezTo>
                <a:cubicBezTo>
                  <a:pt x="129" y="166"/>
                  <a:pt x="129" y="166"/>
                  <a:pt x="129" y="166"/>
                </a:cubicBezTo>
                <a:cubicBezTo>
                  <a:pt x="130" y="166"/>
                  <a:pt x="130" y="166"/>
                  <a:pt x="131" y="166"/>
                </a:cubicBezTo>
                <a:cubicBezTo>
                  <a:pt x="132" y="165"/>
                  <a:pt x="135" y="163"/>
                  <a:pt x="137" y="162"/>
                </a:cubicBezTo>
                <a:cubicBezTo>
                  <a:pt x="137" y="162"/>
                  <a:pt x="140" y="159"/>
                  <a:pt x="142" y="159"/>
                </a:cubicBezTo>
                <a:cubicBezTo>
                  <a:pt x="141" y="159"/>
                  <a:pt x="141" y="159"/>
                  <a:pt x="141" y="159"/>
                </a:cubicBezTo>
                <a:cubicBezTo>
                  <a:pt x="142" y="158"/>
                  <a:pt x="145" y="156"/>
                  <a:pt x="145" y="156"/>
                </a:cubicBezTo>
                <a:cubicBezTo>
                  <a:pt x="145" y="156"/>
                  <a:pt x="145" y="156"/>
                  <a:pt x="145" y="156"/>
                </a:cubicBezTo>
                <a:cubicBezTo>
                  <a:pt x="145" y="156"/>
                  <a:pt x="146" y="156"/>
                  <a:pt x="146" y="156"/>
                </a:cubicBezTo>
                <a:cubicBezTo>
                  <a:pt x="146" y="154"/>
                  <a:pt x="148" y="154"/>
                  <a:pt x="149" y="153"/>
                </a:cubicBezTo>
                <a:cubicBezTo>
                  <a:pt x="148" y="153"/>
                  <a:pt x="148" y="154"/>
                  <a:pt x="148" y="154"/>
                </a:cubicBezTo>
                <a:close/>
                <a:moveTo>
                  <a:pt x="108" y="176"/>
                </a:moveTo>
                <a:cubicBezTo>
                  <a:pt x="107" y="176"/>
                  <a:pt x="109" y="176"/>
                  <a:pt x="108" y="176"/>
                </a:cubicBezTo>
                <a:cubicBezTo>
                  <a:pt x="109" y="175"/>
                  <a:pt x="109" y="176"/>
                  <a:pt x="109" y="176"/>
                </a:cubicBezTo>
                <a:cubicBezTo>
                  <a:pt x="109" y="176"/>
                  <a:pt x="108" y="176"/>
                  <a:pt x="108" y="176"/>
                </a:cubicBezTo>
                <a:close/>
                <a:moveTo>
                  <a:pt x="87" y="181"/>
                </a:moveTo>
                <a:cubicBezTo>
                  <a:pt x="86" y="181"/>
                  <a:pt x="85" y="181"/>
                  <a:pt x="85" y="181"/>
                </a:cubicBezTo>
                <a:cubicBezTo>
                  <a:pt x="85" y="181"/>
                  <a:pt x="86" y="181"/>
                  <a:pt x="87" y="181"/>
                </a:cubicBezTo>
                <a:cubicBezTo>
                  <a:pt x="86" y="180"/>
                  <a:pt x="84" y="180"/>
                  <a:pt x="83" y="180"/>
                </a:cubicBezTo>
                <a:cubicBezTo>
                  <a:pt x="83" y="179"/>
                  <a:pt x="84" y="179"/>
                  <a:pt x="83" y="179"/>
                </a:cubicBezTo>
                <a:cubicBezTo>
                  <a:pt x="84" y="179"/>
                  <a:pt x="84" y="180"/>
                  <a:pt x="84" y="180"/>
                </a:cubicBezTo>
                <a:cubicBezTo>
                  <a:pt x="84" y="179"/>
                  <a:pt x="86" y="181"/>
                  <a:pt x="86" y="180"/>
                </a:cubicBezTo>
                <a:cubicBezTo>
                  <a:pt x="87" y="180"/>
                  <a:pt x="88" y="181"/>
                  <a:pt x="88" y="181"/>
                </a:cubicBezTo>
                <a:cubicBezTo>
                  <a:pt x="89" y="181"/>
                  <a:pt x="90" y="181"/>
                  <a:pt x="90" y="181"/>
                </a:cubicBezTo>
                <a:cubicBezTo>
                  <a:pt x="89" y="182"/>
                  <a:pt x="88" y="181"/>
                  <a:pt x="87" y="181"/>
                </a:cubicBezTo>
                <a:close/>
                <a:moveTo>
                  <a:pt x="101" y="188"/>
                </a:moveTo>
                <a:cubicBezTo>
                  <a:pt x="100" y="188"/>
                  <a:pt x="100" y="188"/>
                  <a:pt x="99" y="188"/>
                </a:cubicBezTo>
                <a:cubicBezTo>
                  <a:pt x="100" y="188"/>
                  <a:pt x="100" y="188"/>
                  <a:pt x="99" y="188"/>
                </a:cubicBezTo>
                <a:cubicBezTo>
                  <a:pt x="99" y="187"/>
                  <a:pt x="99" y="187"/>
                  <a:pt x="100" y="187"/>
                </a:cubicBezTo>
                <a:cubicBezTo>
                  <a:pt x="100" y="188"/>
                  <a:pt x="100" y="188"/>
                  <a:pt x="101" y="188"/>
                </a:cubicBezTo>
                <a:cubicBezTo>
                  <a:pt x="102" y="188"/>
                  <a:pt x="101" y="188"/>
                  <a:pt x="101" y="188"/>
                </a:cubicBezTo>
                <a:close/>
                <a:moveTo>
                  <a:pt x="78" y="180"/>
                </a:moveTo>
                <a:cubicBezTo>
                  <a:pt x="79" y="181"/>
                  <a:pt x="79" y="181"/>
                  <a:pt x="81" y="181"/>
                </a:cubicBezTo>
                <a:cubicBezTo>
                  <a:pt x="80" y="181"/>
                  <a:pt x="78" y="181"/>
                  <a:pt x="78" y="180"/>
                </a:cubicBezTo>
                <a:close/>
                <a:moveTo>
                  <a:pt x="41" y="139"/>
                </a:moveTo>
                <a:cubicBezTo>
                  <a:pt x="41" y="139"/>
                  <a:pt x="41" y="139"/>
                  <a:pt x="42" y="140"/>
                </a:cubicBezTo>
                <a:cubicBezTo>
                  <a:pt x="41" y="140"/>
                  <a:pt x="41" y="140"/>
                  <a:pt x="41" y="140"/>
                </a:cubicBezTo>
                <a:lnTo>
                  <a:pt x="41" y="139"/>
                </a:lnTo>
                <a:close/>
                <a:moveTo>
                  <a:pt x="37" y="134"/>
                </a:moveTo>
                <a:cubicBezTo>
                  <a:pt x="36" y="134"/>
                  <a:pt x="36" y="134"/>
                  <a:pt x="36" y="133"/>
                </a:cubicBezTo>
                <a:cubicBezTo>
                  <a:pt x="36" y="132"/>
                  <a:pt x="36" y="132"/>
                  <a:pt x="36" y="131"/>
                </a:cubicBezTo>
                <a:cubicBezTo>
                  <a:pt x="37" y="131"/>
                  <a:pt x="36" y="132"/>
                  <a:pt x="37" y="133"/>
                </a:cubicBezTo>
                <a:cubicBezTo>
                  <a:pt x="37" y="134"/>
                  <a:pt x="37" y="134"/>
                  <a:pt x="37" y="134"/>
                </a:cubicBezTo>
                <a:close/>
                <a:moveTo>
                  <a:pt x="39" y="144"/>
                </a:moveTo>
                <a:cubicBezTo>
                  <a:pt x="38" y="143"/>
                  <a:pt x="39" y="143"/>
                  <a:pt x="38" y="142"/>
                </a:cubicBezTo>
                <a:cubicBezTo>
                  <a:pt x="39" y="142"/>
                  <a:pt x="39" y="144"/>
                  <a:pt x="39" y="144"/>
                </a:cubicBezTo>
                <a:close/>
                <a:moveTo>
                  <a:pt x="53" y="174"/>
                </a:moveTo>
                <a:cubicBezTo>
                  <a:pt x="52" y="174"/>
                  <a:pt x="52" y="173"/>
                  <a:pt x="51" y="174"/>
                </a:cubicBezTo>
                <a:cubicBezTo>
                  <a:pt x="51" y="173"/>
                  <a:pt x="52" y="173"/>
                  <a:pt x="52" y="173"/>
                </a:cubicBezTo>
                <a:cubicBezTo>
                  <a:pt x="52" y="173"/>
                  <a:pt x="52" y="173"/>
                  <a:pt x="53" y="174"/>
                </a:cubicBezTo>
                <a:close/>
                <a:moveTo>
                  <a:pt x="53" y="184"/>
                </a:moveTo>
                <a:cubicBezTo>
                  <a:pt x="53" y="184"/>
                  <a:pt x="52" y="183"/>
                  <a:pt x="53" y="183"/>
                </a:cubicBezTo>
                <a:cubicBezTo>
                  <a:pt x="52" y="183"/>
                  <a:pt x="52" y="183"/>
                  <a:pt x="52" y="182"/>
                </a:cubicBezTo>
                <a:cubicBezTo>
                  <a:pt x="52" y="182"/>
                  <a:pt x="52" y="182"/>
                  <a:pt x="51" y="182"/>
                </a:cubicBezTo>
                <a:cubicBezTo>
                  <a:pt x="51" y="182"/>
                  <a:pt x="51" y="182"/>
                  <a:pt x="50" y="181"/>
                </a:cubicBezTo>
                <a:cubicBezTo>
                  <a:pt x="50" y="181"/>
                  <a:pt x="51" y="181"/>
                  <a:pt x="51" y="181"/>
                </a:cubicBezTo>
                <a:cubicBezTo>
                  <a:pt x="51" y="181"/>
                  <a:pt x="50" y="180"/>
                  <a:pt x="50" y="179"/>
                </a:cubicBezTo>
                <a:cubicBezTo>
                  <a:pt x="49" y="179"/>
                  <a:pt x="50" y="180"/>
                  <a:pt x="49" y="179"/>
                </a:cubicBezTo>
                <a:cubicBezTo>
                  <a:pt x="49" y="179"/>
                  <a:pt x="49" y="178"/>
                  <a:pt x="48" y="178"/>
                </a:cubicBezTo>
                <a:cubicBezTo>
                  <a:pt x="49" y="178"/>
                  <a:pt x="50" y="179"/>
                  <a:pt x="50" y="180"/>
                </a:cubicBezTo>
                <a:cubicBezTo>
                  <a:pt x="51" y="180"/>
                  <a:pt x="51" y="180"/>
                  <a:pt x="51" y="180"/>
                </a:cubicBezTo>
                <a:cubicBezTo>
                  <a:pt x="52" y="180"/>
                  <a:pt x="53" y="182"/>
                  <a:pt x="53" y="181"/>
                </a:cubicBezTo>
                <a:cubicBezTo>
                  <a:pt x="53" y="181"/>
                  <a:pt x="54" y="182"/>
                  <a:pt x="53" y="181"/>
                </a:cubicBezTo>
                <a:cubicBezTo>
                  <a:pt x="53" y="181"/>
                  <a:pt x="53" y="180"/>
                  <a:pt x="53" y="180"/>
                </a:cubicBezTo>
                <a:cubicBezTo>
                  <a:pt x="51" y="179"/>
                  <a:pt x="50" y="178"/>
                  <a:pt x="49" y="177"/>
                </a:cubicBezTo>
                <a:cubicBezTo>
                  <a:pt x="49" y="176"/>
                  <a:pt x="49" y="177"/>
                  <a:pt x="49" y="177"/>
                </a:cubicBezTo>
                <a:cubicBezTo>
                  <a:pt x="47" y="174"/>
                  <a:pt x="46" y="173"/>
                  <a:pt x="45" y="171"/>
                </a:cubicBezTo>
                <a:cubicBezTo>
                  <a:pt x="45" y="171"/>
                  <a:pt x="46" y="172"/>
                  <a:pt x="46" y="172"/>
                </a:cubicBezTo>
                <a:cubicBezTo>
                  <a:pt x="47" y="173"/>
                  <a:pt x="46" y="172"/>
                  <a:pt x="45" y="171"/>
                </a:cubicBezTo>
                <a:cubicBezTo>
                  <a:pt x="45" y="172"/>
                  <a:pt x="47" y="173"/>
                  <a:pt x="46" y="173"/>
                </a:cubicBezTo>
                <a:cubicBezTo>
                  <a:pt x="47" y="174"/>
                  <a:pt x="47" y="174"/>
                  <a:pt x="47" y="174"/>
                </a:cubicBezTo>
                <a:cubicBezTo>
                  <a:pt x="48" y="175"/>
                  <a:pt x="47" y="174"/>
                  <a:pt x="48" y="174"/>
                </a:cubicBezTo>
                <a:cubicBezTo>
                  <a:pt x="48" y="175"/>
                  <a:pt x="48" y="175"/>
                  <a:pt x="50" y="176"/>
                </a:cubicBezTo>
                <a:cubicBezTo>
                  <a:pt x="50" y="176"/>
                  <a:pt x="49" y="175"/>
                  <a:pt x="49" y="175"/>
                </a:cubicBezTo>
                <a:cubicBezTo>
                  <a:pt x="50" y="175"/>
                  <a:pt x="51" y="176"/>
                  <a:pt x="51" y="176"/>
                </a:cubicBezTo>
                <a:cubicBezTo>
                  <a:pt x="51" y="177"/>
                  <a:pt x="50" y="176"/>
                  <a:pt x="51" y="176"/>
                </a:cubicBezTo>
                <a:cubicBezTo>
                  <a:pt x="52" y="177"/>
                  <a:pt x="52" y="178"/>
                  <a:pt x="53" y="179"/>
                </a:cubicBezTo>
                <a:cubicBezTo>
                  <a:pt x="54" y="179"/>
                  <a:pt x="52" y="178"/>
                  <a:pt x="53" y="178"/>
                </a:cubicBezTo>
                <a:cubicBezTo>
                  <a:pt x="53" y="178"/>
                  <a:pt x="53" y="179"/>
                  <a:pt x="54" y="179"/>
                </a:cubicBezTo>
                <a:cubicBezTo>
                  <a:pt x="54" y="179"/>
                  <a:pt x="53" y="179"/>
                  <a:pt x="53" y="179"/>
                </a:cubicBezTo>
                <a:cubicBezTo>
                  <a:pt x="53" y="180"/>
                  <a:pt x="54" y="179"/>
                  <a:pt x="54" y="180"/>
                </a:cubicBezTo>
                <a:cubicBezTo>
                  <a:pt x="54" y="180"/>
                  <a:pt x="53" y="180"/>
                  <a:pt x="52" y="179"/>
                </a:cubicBezTo>
                <a:cubicBezTo>
                  <a:pt x="53" y="180"/>
                  <a:pt x="53" y="180"/>
                  <a:pt x="54" y="181"/>
                </a:cubicBezTo>
                <a:cubicBezTo>
                  <a:pt x="54" y="181"/>
                  <a:pt x="54" y="180"/>
                  <a:pt x="55" y="181"/>
                </a:cubicBezTo>
                <a:cubicBezTo>
                  <a:pt x="55" y="181"/>
                  <a:pt x="55" y="181"/>
                  <a:pt x="55" y="180"/>
                </a:cubicBezTo>
                <a:cubicBezTo>
                  <a:pt x="55" y="181"/>
                  <a:pt x="57" y="181"/>
                  <a:pt x="57" y="183"/>
                </a:cubicBezTo>
                <a:cubicBezTo>
                  <a:pt x="57" y="183"/>
                  <a:pt x="56" y="181"/>
                  <a:pt x="55" y="181"/>
                </a:cubicBezTo>
                <a:cubicBezTo>
                  <a:pt x="55" y="181"/>
                  <a:pt x="56" y="182"/>
                  <a:pt x="56" y="182"/>
                </a:cubicBezTo>
                <a:cubicBezTo>
                  <a:pt x="56" y="182"/>
                  <a:pt x="56" y="182"/>
                  <a:pt x="56" y="182"/>
                </a:cubicBezTo>
                <a:cubicBezTo>
                  <a:pt x="56" y="182"/>
                  <a:pt x="56" y="182"/>
                  <a:pt x="57" y="182"/>
                </a:cubicBezTo>
                <a:cubicBezTo>
                  <a:pt x="56" y="182"/>
                  <a:pt x="56" y="182"/>
                  <a:pt x="55" y="181"/>
                </a:cubicBezTo>
                <a:cubicBezTo>
                  <a:pt x="55" y="182"/>
                  <a:pt x="55" y="182"/>
                  <a:pt x="55" y="182"/>
                </a:cubicBezTo>
                <a:cubicBezTo>
                  <a:pt x="56" y="182"/>
                  <a:pt x="57" y="183"/>
                  <a:pt x="58" y="184"/>
                </a:cubicBezTo>
                <a:cubicBezTo>
                  <a:pt x="58" y="183"/>
                  <a:pt x="57" y="183"/>
                  <a:pt x="57" y="183"/>
                </a:cubicBezTo>
                <a:cubicBezTo>
                  <a:pt x="58" y="183"/>
                  <a:pt x="58" y="183"/>
                  <a:pt x="58" y="184"/>
                </a:cubicBezTo>
                <a:cubicBezTo>
                  <a:pt x="58" y="183"/>
                  <a:pt x="57" y="183"/>
                  <a:pt x="58" y="183"/>
                </a:cubicBezTo>
                <a:cubicBezTo>
                  <a:pt x="58" y="183"/>
                  <a:pt x="58" y="183"/>
                  <a:pt x="59" y="184"/>
                </a:cubicBezTo>
                <a:cubicBezTo>
                  <a:pt x="58" y="184"/>
                  <a:pt x="58" y="184"/>
                  <a:pt x="58" y="184"/>
                </a:cubicBezTo>
                <a:cubicBezTo>
                  <a:pt x="59" y="184"/>
                  <a:pt x="59" y="184"/>
                  <a:pt x="59" y="184"/>
                </a:cubicBezTo>
                <a:cubicBezTo>
                  <a:pt x="60" y="184"/>
                  <a:pt x="60" y="184"/>
                  <a:pt x="60" y="185"/>
                </a:cubicBezTo>
                <a:cubicBezTo>
                  <a:pt x="60" y="185"/>
                  <a:pt x="60" y="185"/>
                  <a:pt x="60" y="185"/>
                </a:cubicBezTo>
                <a:cubicBezTo>
                  <a:pt x="60" y="185"/>
                  <a:pt x="59" y="184"/>
                  <a:pt x="59" y="184"/>
                </a:cubicBezTo>
                <a:cubicBezTo>
                  <a:pt x="59" y="185"/>
                  <a:pt x="59" y="185"/>
                  <a:pt x="59" y="185"/>
                </a:cubicBezTo>
                <a:cubicBezTo>
                  <a:pt x="58" y="184"/>
                  <a:pt x="57" y="184"/>
                  <a:pt x="57" y="184"/>
                </a:cubicBezTo>
                <a:cubicBezTo>
                  <a:pt x="57" y="184"/>
                  <a:pt x="57" y="184"/>
                  <a:pt x="57" y="183"/>
                </a:cubicBezTo>
                <a:cubicBezTo>
                  <a:pt x="56" y="182"/>
                  <a:pt x="56" y="183"/>
                  <a:pt x="54" y="182"/>
                </a:cubicBezTo>
                <a:cubicBezTo>
                  <a:pt x="55" y="182"/>
                  <a:pt x="54" y="182"/>
                  <a:pt x="55" y="183"/>
                </a:cubicBezTo>
                <a:cubicBezTo>
                  <a:pt x="54" y="183"/>
                  <a:pt x="54" y="181"/>
                  <a:pt x="53" y="181"/>
                </a:cubicBezTo>
                <a:cubicBezTo>
                  <a:pt x="53" y="182"/>
                  <a:pt x="55" y="184"/>
                  <a:pt x="56" y="184"/>
                </a:cubicBezTo>
                <a:cubicBezTo>
                  <a:pt x="57" y="185"/>
                  <a:pt x="57" y="185"/>
                  <a:pt x="57" y="186"/>
                </a:cubicBezTo>
                <a:cubicBezTo>
                  <a:pt x="56" y="184"/>
                  <a:pt x="54" y="183"/>
                  <a:pt x="53" y="183"/>
                </a:cubicBezTo>
                <a:cubicBezTo>
                  <a:pt x="53" y="183"/>
                  <a:pt x="53" y="182"/>
                  <a:pt x="52" y="181"/>
                </a:cubicBezTo>
                <a:cubicBezTo>
                  <a:pt x="52" y="182"/>
                  <a:pt x="53" y="183"/>
                  <a:pt x="53" y="184"/>
                </a:cubicBezTo>
                <a:close/>
                <a:moveTo>
                  <a:pt x="47" y="172"/>
                </a:moveTo>
                <a:cubicBezTo>
                  <a:pt x="47" y="173"/>
                  <a:pt x="47" y="173"/>
                  <a:pt x="47" y="173"/>
                </a:cubicBezTo>
                <a:cubicBezTo>
                  <a:pt x="47" y="173"/>
                  <a:pt x="47" y="173"/>
                  <a:pt x="47" y="173"/>
                </a:cubicBezTo>
                <a:cubicBezTo>
                  <a:pt x="46" y="173"/>
                  <a:pt x="47" y="173"/>
                  <a:pt x="47" y="172"/>
                </a:cubicBezTo>
                <a:close/>
                <a:moveTo>
                  <a:pt x="81" y="201"/>
                </a:moveTo>
                <a:cubicBezTo>
                  <a:pt x="81" y="201"/>
                  <a:pt x="81" y="201"/>
                  <a:pt x="81" y="201"/>
                </a:cubicBezTo>
                <a:cubicBezTo>
                  <a:pt x="81" y="201"/>
                  <a:pt x="81" y="201"/>
                  <a:pt x="80" y="201"/>
                </a:cubicBezTo>
                <a:cubicBezTo>
                  <a:pt x="80" y="201"/>
                  <a:pt x="80" y="200"/>
                  <a:pt x="81" y="201"/>
                </a:cubicBezTo>
                <a:close/>
                <a:moveTo>
                  <a:pt x="172" y="16"/>
                </a:moveTo>
                <a:cubicBezTo>
                  <a:pt x="171" y="16"/>
                  <a:pt x="171" y="16"/>
                  <a:pt x="170" y="15"/>
                </a:cubicBezTo>
                <a:cubicBezTo>
                  <a:pt x="169" y="15"/>
                  <a:pt x="171" y="16"/>
                  <a:pt x="170" y="15"/>
                </a:cubicBezTo>
                <a:cubicBezTo>
                  <a:pt x="171" y="16"/>
                  <a:pt x="171" y="16"/>
                  <a:pt x="172" y="16"/>
                </a:cubicBezTo>
                <a:close/>
                <a:moveTo>
                  <a:pt x="189" y="49"/>
                </a:moveTo>
                <a:cubicBezTo>
                  <a:pt x="189" y="49"/>
                  <a:pt x="187" y="46"/>
                  <a:pt x="188" y="47"/>
                </a:cubicBezTo>
                <a:cubicBezTo>
                  <a:pt x="187" y="47"/>
                  <a:pt x="187" y="46"/>
                  <a:pt x="187" y="46"/>
                </a:cubicBezTo>
                <a:cubicBezTo>
                  <a:pt x="187" y="46"/>
                  <a:pt x="188" y="47"/>
                  <a:pt x="188" y="47"/>
                </a:cubicBezTo>
                <a:cubicBezTo>
                  <a:pt x="188" y="48"/>
                  <a:pt x="188" y="47"/>
                  <a:pt x="188" y="47"/>
                </a:cubicBezTo>
                <a:cubicBezTo>
                  <a:pt x="189" y="48"/>
                  <a:pt x="189" y="48"/>
                  <a:pt x="189" y="49"/>
                </a:cubicBezTo>
                <a:close/>
                <a:moveTo>
                  <a:pt x="186" y="50"/>
                </a:moveTo>
                <a:cubicBezTo>
                  <a:pt x="186" y="50"/>
                  <a:pt x="185" y="49"/>
                  <a:pt x="185" y="49"/>
                </a:cubicBezTo>
                <a:cubicBezTo>
                  <a:pt x="186" y="49"/>
                  <a:pt x="186" y="50"/>
                  <a:pt x="186" y="50"/>
                </a:cubicBezTo>
                <a:close/>
                <a:moveTo>
                  <a:pt x="191" y="71"/>
                </a:moveTo>
                <a:cubicBezTo>
                  <a:pt x="190" y="71"/>
                  <a:pt x="190" y="70"/>
                  <a:pt x="190" y="70"/>
                </a:cubicBezTo>
                <a:cubicBezTo>
                  <a:pt x="190" y="70"/>
                  <a:pt x="190" y="70"/>
                  <a:pt x="191" y="70"/>
                </a:cubicBezTo>
                <a:cubicBezTo>
                  <a:pt x="191" y="70"/>
                  <a:pt x="191" y="70"/>
                  <a:pt x="191" y="70"/>
                </a:cubicBezTo>
                <a:cubicBezTo>
                  <a:pt x="191" y="70"/>
                  <a:pt x="191" y="70"/>
                  <a:pt x="191" y="70"/>
                </a:cubicBezTo>
                <a:cubicBezTo>
                  <a:pt x="191" y="71"/>
                  <a:pt x="191" y="71"/>
                  <a:pt x="191" y="71"/>
                </a:cubicBezTo>
                <a:cubicBezTo>
                  <a:pt x="191" y="70"/>
                  <a:pt x="191" y="71"/>
                  <a:pt x="191" y="71"/>
                </a:cubicBezTo>
                <a:close/>
                <a:moveTo>
                  <a:pt x="156" y="80"/>
                </a:moveTo>
                <a:cubicBezTo>
                  <a:pt x="155" y="79"/>
                  <a:pt x="155" y="79"/>
                  <a:pt x="155" y="78"/>
                </a:cubicBezTo>
                <a:cubicBezTo>
                  <a:pt x="155" y="78"/>
                  <a:pt x="155" y="77"/>
                  <a:pt x="155" y="77"/>
                </a:cubicBezTo>
                <a:cubicBezTo>
                  <a:pt x="155" y="78"/>
                  <a:pt x="155" y="78"/>
                  <a:pt x="155" y="78"/>
                </a:cubicBezTo>
                <a:cubicBezTo>
                  <a:pt x="156" y="79"/>
                  <a:pt x="156" y="79"/>
                  <a:pt x="156" y="79"/>
                </a:cubicBezTo>
                <a:cubicBezTo>
                  <a:pt x="156" y="79"/>
                  <a:pt x="156" y="80"/>
                  <a:pt x="156" y="80"/>
                </a:cubicBezTo>
                <a:close/>
                <a:moveTo>
                  <a:pt x="117" y="77"/>
                </a:moveTo>
                <a:cubicBezTo>
                  <a:pt x="117" y="77"/>
                  <a:pt x="117" y="77"/>
                  <a:pt x="117" y="77"/>
                </a:cubicBezTo>
                <a:cubicBezTo>
                  <a:pt x="117" y="77"/>
                  <a:pt x="116" y="77"/>
                  <a:pt x="116" y="77"/>
                </a:cubicBezTo>
                <a:cubicBezTo>
                  <a:pt x="116" y="77"/>
                  <a:pt x="116" y="77"/>
                  <a:pt x="117" y="77"/>
                </a:cubicBezTo>
                <a:cubicBezTo>
                  <a:pt x="117" y="77"/>
                  <a:pt x="117" y="77"/>
                  <a:pt x="117" y="77"/>
                </a:cubicBezTo>
                <a:close/>
                <a:moveTo>
                  <a:pt x="91" y="169"/>
                </a:moveTo>
                <a:cubicBezTo>
                  <a:pt x="91" y="169"/>
                  <a:pt x="92" y="169"/>
                  <a:pt x="92" y="169"/>
                </a:cubicBezTo>
                <a:cubicBezTo>
                  <a:pt x="92" y="169"/>
                  <a:pt x="92" y="169"/>
                  <a:pt x="92" y="169"/>
                </a:cubicBezTo>
                <a:cubicBezTo>
                  <a:pt x="92" y="169"/>
                  <a:pt x="91" y="169"/>
                  <a:pt x="93" y="170"/>
                </a:cubicBezTo>
                <a:cubicBezTo>
                  <a:pt x="93" y="170"/>
                  <a:pt x="93" y="170"/>
                  <a:pt x="93" y="170"/>
                </a:cubicBezTo>
                <a:cubicBezTo>
                  <a:pt x="93" y="170"/>
                  <a:pt x="93" y="170"/>
                  <a:pt x="93" y="170"/>
                </a:cubicBezTo>
                <a:cubicBezTo>
                  <a:pt x="91" y="169"/>
                  <a:pt x="92" y="169"/>
                  <a:pt x="91" y="169"/>
                </a:cubicBezTo>
                <a:close/>
                <a:moveTo>
                  <a:pt x="138" y="160"/>
                </a:moveTo>
                <a:cubicBezTo>
                  <a:pt x="138" y="161"/>
                  <a:pt x="137" y="161"/>
                  <a:pt x="137" y="161"/>
                </a:cubicBezTo>
                <a:cubicBezTo>
                  <a:pt x="136" y="161"/>
                  <a:pt x="137" y="161"/>
                  <a:pt x="138" y="160"/>
                </a:cubicBezTo>
                <a:close/>
                <a:moveTo>
                  <a:pt x="131" y="165"/>
                </a:moveTo>
                <a:cubicBezTo>
                  <a:pt x="130" y="165"/>
                  <a:pt x="130" y="165"/>
                  <a:pt x="129" y="165"/>
                </a:cubicBezTo>
                <a:cubicBezTo>
                  <a:pt x="129" y="165"/>
                  <a:pt x="129" y="165"/>
                  <a:pt x="129" y="165"/>
                </a:cubicBezTo>
                <a:cubicBezTo>
                  <a:pt x="130" y="165"/>
                  <a:pt x="130" y="164"/>
                  <a:pt x="131" y="165"/>
                </a:cubicBezTo>
                <a:close/>
                <a:moveTo>
                  <a:pt x="125" y="171"/>
                </a:moveTo>
                <a:cubicBezTo>
                  <a:pt x="124" y="171"/>
                  <a:pt x="124" y="171"/>
                  <a:pt x="123" y="172"/>
                </a:cubicBezTo>
                <a:cubicBezTo>
                  <a:pt x="123" y="171"/>
                  <a:pt x="124" y="171"/>
                  <a:pt x="124" y="171"/>
                </a:cubicBezTo>
                <a:cubicBezTo>
                  <a:pt x="123" y="171"/>
                  <a:pt x="122" y="172"/>
                  <a:pt x="123" y="171"/>
                </a:cubicBezTo>
                <a:cubicBezTo>
                  <a:pt x="123" y="171"/>
                  <a:pt x="124" y="171"/>
                  <a:pt x="124" y="170"/>
                </a:cubicBezTo>
                <a:cubicBezTo>
                  <a:pt x="125" y="170"/>
                  <a:pt x="124" y="171"/>
                  <a:pt x="125" y="171"/>
                </a:cubicBezTo>
                <a:close/>
                <a:moveTo>
                  <a:pt x="122" y="172"/>
                </a:moveTo>
                <a:cubicBezTo>
                  <a:pt x="122" y="172"/>
                  <a:pt x="121" y="172"/>
                  <a:pt x="121" y="172"/>
                </a:cubicBezTo>
                <a:cubicBezTo>
                  <a:pt x="121" y="172"/>
                  <a:pt x="122" y="171"/>
                  <a:pt x="122" y="172"/>
                </a:cubicBezTo>
                <a:close/>
                <a:moveTo>
                  <a:pt x="120" y="170"/>
                </a:moveTo>
                <a:cubicBezTo>
                  <a:pt x="120" y="171"/>
                  <a:pt x="119" y="171"/>
                  <a:pt x="119" y="171"/>
                </a:cubicBezTo>
                <a:cubicBezTo>
                  <a:pt x="118" y="171"/>
                  <a:pt x="119" y="171"/>
                  <a:pt x="120" y="170"/>
                </a:cubicBezTo>
                <a:close/>
                <a:moveTo>
                  <a:pt x="117" y="171"/>
                </a:moveTo>
                <a:cubicBezTo>
                  <a:pt x="116" y="171"/>
                  <a:pt x="115" y="171"/>
                  <a:pt x="115" y="171"/>
                </a:cubicBezTo>
                <a:cubicBezTo>
                  <a:pt x="115" y="170"/>
                  <a:pt x="116" y="170"/>
                  <a:pt x="117" y="171"/>
                </a:cubicBezTo>
                <a:close/>
                <a:moveTo>
                  <a:pt x="119" y="176"/>
                </a:moveTo>
                <a:cubicBezTo>
                  <a:pt x="118" y="177"/>
                  <a:pt x="117" y="177"/>
                  <a:pt x="117" y="176"/>
                </a:cubicBezTo>
                <a:cubicBezTo>
                  <a:pt x="118" y="177"/>
                  <a:pt x="118" y="176"/>
                  <a:pt x="119" y="176"/>
                </a:cubicBezTo>
                <a:close/>
                <a:moveTo>
                  <a:pt x="118" y="182"/>
                </a:moveTo>
                <a:cubicBezTo>
                  <a:pt x="118" y="182"/>
                  <a:pt x="118" y="182"/>
                  <a:pt x="119" y="183"/>
                </a:cubicBezTo>
                <a:cubicBezTo>
                  <a:pt x="117" y="183"/>
                  <a:pt x="117" y="183"/>
                  <a:pt x="117" y="183"/>
                </a:cubicBezTo>
                <a:cubicBezTo>
                  <a:pt x="116" y="183"/>
                  <a:pt x="115" y="182"/>
                  <a:pt x="116" y="182"/>
                </a:cubicBezTo>
                <a:cubicBezTo>
                  <a:pt x="116" y="183"/>
                  <a:pt x="118" y="182"/>
                  <a:pt x="118" y="182"/>
                </a:cubicBezTo>
                <a:close/>
                <a:moveTo>
                  <a:pt x="115" y="177"/>
                </a:moveTo>
                <a:cubicBezTo>
                  <a:pt x="115" y="177"/>
                  <a:pt x="114" y="177"/>
                  <a:pt x="114" y="178"/>
                </a:cubicBezTo>
                <a:cubicBezTo>
                  <a:pt x="114" y="177"/>
                  <a:pt x="115" y="177"/>
                  <a:pt x="115" y="177"/>
                </a:cubicBezTo>
                <a:close/>
                <a:moveTo>
                  <a:pt x="117" y="181"/>
                </a:moveTo>
                <a:cubicBezTo>
                  <a:pt x="117" y="181"/>
                  <a:pt x="116" y="181"/>
                  <a:pt x="116" y="182"/>
                </a:cubicBezTo>
                <a:cubicBezTo>
                  <a:pt x="116" y="181"/>
                  <a:pt x="116" y="182"/>
                  <a:pt x="115" y="182"/>
                </a:cubicBezTo>
                <a:cubicBezTo>
                  <a:pt x="115" y="181"/>
                  <a:pt x="116" y="181"/>
                  <a:pt x="117" y="181"/>
                </a:cubicBezTo>
                <a:close/>
                <a:moveTo>
                  <a:pt x="113" y="175"/>
                </a:moveTo>
                <a:cubicBezTo>
                  <a:pt x="114" y="175"/>
                  <a:pt x="112" y="175"/>
                  <a:pt x="113" y="175"/>
                </a:cubicBezTo>
                <a:cubicBezTo>
                  <a:pt x="112" y="175"/>
                  <a:pt x="112" y="175"/>
                  <a:pt x="111" y="176"/>
                </a:cubicBezTo>
                <a:cubicBezTo>
                  <a:pt x="111" y="175"/>
                  <a:pt x="111" y="175"/>
                  <a:pt x="111" y="175"/>
                </a:cubicBezTo>
                <a:cubicBezTo>
                  <a:pt x="111" y="175"/>
                  <a:pt x="110" y="176"/>
                  <a:pt x="110" y="176"/>
                </a:cubicBezTo>
                <a:cubicBezTo>
                  <a:pt x="110" y="176"/>
                  <a:pt x="110" y="176"/>
                  <a:pt x="110" y="176"/>
                </a:cubicBezTo>
                <a:cubicBezTo>
                  <a:pt x="109" y="176"/>
                  <a:pt x="110" y="176"/>
                  <a:pt x="109" y="175"/>
                </a:cubicBezTo>
                <a:cubicBezTo>
                  <a:pt x="110" y="175"/>
                  <a:pt x="111" y="175"/>
                  <a:pt x="112" y="175"/>
                </a:cubicBezTo>
                <a:cubicBezTo>
                  <a:pt x="112" y="175"/>
                  <a:pt x="112" y="175"/>
                  <a:pt x="113" y="175"/>
                </a:cubicBezTo>
                <a:close/>
                <a:moveTo>
                  <a:pt x="114" y="178"/>
                </a:moveTo>
                <a:cubicBezTo>
                  <a:pt x="113" y="178"/>
                  <a:pt x="113" y="178"/>
                  <a:pt x="113" y="178"/>
                </a:cubicBezTo>
                <a:cubicBezTo>
                  <a:pt x="112" y="178"/>
                  <a:pt x="113" y="177"/>
                  <a:pt x="113" y="177"/>
                </a:cubicBezTo>
                <a:cubicBezTo>
                  <a:pt x="113" y="177"/>
                  <a:pt x="113" y="178"/>
                  <a:pt x="114" y="178"/>
                </a:cubicBezTo>
                <a:close/>
                <a:moveTo>
                  <a:pt x="112" y="178"/>
                </a:moveTo>
                <a:cubicBezTo>
                  <a:pt x="111" y="179"/>
                  <a:pt x="109" y="178"/>
                  <a:pt x="108" y="179"/>
                </a:cubicBezTo>
                <a:cubicBezTo>
                  <a:pt x="107" y="179"/>
                  <a:pt x="107" y="179"/>
                  <a:pt x="107" y="179"/>
                </a:cubicBezTo>
                <a:cubicBezTo>
                  <a:pt x="107" y="178"/>
                  <a:pt x="107" y="179"/>
                  <a:pt x="108" y="179"/>
                </a:cubicBezTo>
                <a:cubicBezTo>
                  <a:pt x="108" y="178"/>
                  <a:pt x="110" y="178"/>
                  <a:pt x="111" y="178"/>
                </a:cubicBezTo>
                <a:cubicBezTo>
                  <a:pt x="111" y="178"/>
                  <a:pt x="111" y="178"/>
                  <a:pt x="112" y="178"/>
                </a:cubicBezTo>
                <a:close/>
                <a:moveTo>
                  <a:pt x="109" y="179"/>
                </a:moveTo>
                <a:cubicBezTo>
                  <a:pt x="110" y="180"/>
                  <a:pt x="108" y="180"/>
                  <a:pt x="108" y="180"/>
                </a:cubicBezTo>
                <a:cubicBezTo>
                  <a:pt x="108" y="179"/>
                  <a:pt x="109" y="179"/>
                  <a:pt x="109" y="179"/>
                </a:cubicBezTo>
                <a:close/>
                <a:moveTo>
                  <a:pt x="107" y="181"/>
                </a:moveTo>
                <a:cubicBezTo>
                  <a:pt x="106" y="182"/>
                  <a:pt x="107" y="181"/>
                  <a:pt x="106" y="181"/>
                </a:cubicBezTo>
                <a:cubicBezTo>
                  <a:pt x="107" y="181"/>
                  <a:pt x="107" y="181"/>
                  <a:pt x="108" y="181"/>
                </a:cubicBezTo>
                <a:cubicBezTo>
                  <a:pt x="108" y="181"/>
                  <a:pt x="107" y="181"/>
                  <a:pt x="107" y="181"/>
                </a:cubicBezTo>
                <a:cubicBezTo>
                  <a:pt x="107" y="181"/>
                  <a:pt x="107" y="181"/>
                  <a:pt x="107" y="181"/>
                </a:cubicBezTo>
                <a:close/>
                <a:moveTo>
                  <a:pt x="106" y="180"/>
                </a:moveTo>
                <a:cubicBezTo>
                  <a:pt x="106" y="181"/>
                  <a:pt x="106" y="181"/>
                  <a:pt x="105" y="181"/>
                </a:cubicBezTo>
                <a:cubicBezTo>
                  <a:pt x="105" y="181"/>
                  <a:pt x="105" y="181"/>
                  <a:pt x="106" y="181"/>
                </a:cubicBezTo>
                <a:cubicBezTo>
                  <a:pt x="105" y="181"/>
                  <a:pt x="105" y="180"/>
                  <a:pt x="106" y="180"/>
                </a:cubicBezTo>
                <a:close/>
                <a:moveTo>
                  <a:pt x="104" y="180"/>
                </a:moveTo>
                <a:cubicBezTo>
                  <a:pt x="104" y="179"/>
                  <a:pt x="105" y="180"/>
                  <a:pt x="105" y="179"/>
                </a:cubicBezTo>
                <a:cubicBezTo>
                  <a:pt x="105" y="179"/>
                  <a:pt x="106" y="180"/>
                  <a:pt x="106" y="179"/>
                </a:cubicBezTo>
                <a:cubicBezTo>
                  <a:pt x="106" y="180"/>
                  <a:pt x="106" y="180"/>
                  <a:pt x="105" y="180"/>
                </a:cubicBezTo>
                <a:cubicBezTo>
                  <a:pt x="105" y="180"/>
                  <a:pt x="105" y="180"/>
                  <a:pt x="105" y="180"/>
                </a:cubicBezTo>
                <a:cubicBezTo>
                  <a:pt x="105" y="180"/>
                  <a:pt x="105" y="180"/>
                  <a:pt x="104" y="180"/>
                </a:cubicBezTo>
                <a:close/>
                <a:moveTo>
                  <a:pt x="104" y="176"/>
                </a:moveTo>
                <a:cubicBezTo>
                  <a:pt x="105" y="176"/>
                  <a:pt x="104" y="176"/>
                  <a:pt x="104" y="176"/>
                </a:cubicBezTo>
                <a:cubicBezTo>
                  <a:pt x="104" y="176"/>
                  <a:pt x="103" y="176"/>
                  <a:pt x="103" y="176"/>
                </a:cubicBezTo>
                <a:lnTo>
                  <a:pt x="104" y="176"/>
                </a:lnTo>
                <a:close/>
                <a:moveTo>
                  <a:pt x="103" y="177"/>
                </a:moveTo>
                <a:cubicBezTo>
                  <a:pt x="102" y="176"/>
                  <a:pt x="101" y="176"/>
                  <a:pt x="100" y="176"/>
                </a:cubicBezTo>
                <a:cubicBezTo>
                  <a:pt x="101" y="175"/>
                  <a:pt x="102" y="176"/>
                  <a:pt x="103" y="176"/>
                </a:cubicBezTo>
                <a:cubicBezTo>
                  <a:pt x="102" y="176"/>
                  <a:pt x="103" y="176"/>
                  <a:pt x="103" y="177"/>
                </a:cubicBezTo>
                <a:close/>
                <a:moveTo>
                  <a:pt x="101" y="188"/>
                </a:moveTo>
                <a:cubicBezTo>
                  <a:pt x="101" y="189"/>
                  <a:pt x="101" y="189"/>
                  <a:pt x="101" y="189"/>
                </a:cubicBezTo>
                <a:cubicBezTo>
                  <a:pt x="100" y="189"/>
                  <a:pt x="99" y="189"/>
                  <a:pt x="99" y="188"/>
                </a:cubicBezTo>
                <a:cubicBezTo>
                  <a:pt x="100" y="188"/>
                  <a:pt x="100" y="188"/>
                  <a:pt x="101" y="188"/>
                </a:cubicBezTo>
                <a:close/>
                <a:moveTo>
                  <a:pt x="99" y="176"/>
                </a:moveTo>
                <a:cubicBezTo>
                  <a:pt x="99" y="176"/>
                  <a:pt x="99" y="176"/>
                  <a:pt x="98" y="176"/>
                </a:cubicBezTo>
                <a:cubicBezTo>
                  <a:pt x="98" y="175"/>
                  <a:pt x="100" y="176"/>
                  <a:pt x="99" y="176"/>
                </a:cubicBezTo>
                <a:close/>
                <a:moveTo>
                  <a:pt x="99" y="177"/>
                </a:moveTo>
                <a:cubicBezTo>
                  <a:pt x="99" y="178"/>
                  <a:pt x="98" y="177"/>
                  <a:pt x="98" y="177"/>
                </a:cubicBezTo>
                <a:cubicBezTo>
                  <a:pt x="98" y="177"/>
                  <a:pt x="99" y="177"/>
                  <a:pt x="99" y="177"/>
                </a:cubicBezTo>
                <a:close/>
                <a:moveTo>
                  <a:pt x="99" y="189"/>
                </a:moveTo>
                <a:cubicBezTo>
                  <a:pt x="98" y="189"/>
                  <a:pt x="98" y="188"/>
                  <a:pt x="97" y="188"/>
                </a:cubicBezTo>
                <a:cubicBezTo>
                  <a:pt x="97" y="188"/>
                  <a:pt x="98" y="188"/>
                  <a:pt x="98" y="188"/>
                </a:cubicBezTo>
                <a:cubicBezTo>
                  <a:pt x="97" y="188"/>
                  <a:pt x="96" y="187"/>
                  <a:pt x="96" y="187"/>
                </a:cubicBezTo>
                <a:cubicBezTo>
                  <a:pt x="97" y="187"/>
                  <a:pt x="97" y="187"/>
                  <a:pt x="97" y="188"/>
                </a:cubicBezTo>
                <a:cubicBezTo>
                  <a:pt x="98" y="188"/>
                  <a:pt x="98" y="188"/>
                  <a:pt x="99" y="188"/>
                </a:cubicBezTo>
                <a:cubicBezTo>
                  <a:pt x="99" y="188"/>
                  <a:pt x="98" y="188"/>
                  <a:pt x="98" y="188"/>
                </a:cubicBezTo>
                <a:cubicBezTo>
                  <a:pt x="98" y="188"/>
                  <a:pt x="100" y="188"/>
                  <a:pt x="99" y="189"/>
                </a:cubicBezTo>
                <a:close/>
                <a:moveTo>
                  <a:pt x="98" y="189"/>
                </a:moveTo>
                <a:cubicBezTo>
                  <a:pt x="98" y="189"/>
                  <a:pt x="98" y="189"/>
                  <a:pt x="98" y="189"/>
                </a:cubicBezTo>
                <a:cubicBezTo>
                  <a:pt x="97" y="189"/>
                  <a:pt x="97" y="188"/>
                  <a:pt x="96" y="188"/>
                </a:cubicBezTo>
                <a:cubicBezTo>
                  <a:pt x="96" y="188"/>
                  <a:pt x="96" y="188"/>
                  <a:pt x="96" y="188"/>
                </a:cubicBezTo>
                <a:cubicBezTo>
                  <a:pt x="97" y="188"/>
                  <a:pt x="97" y="189"/>
                  <a:pt x="98" y="189"/>
                </a:cubicBezTo>
                <a:close/>
                <a:moveTo>
                  <a:pt x="98" y="201"/>
                </a:moveTo>
                <a:cubicBezTo>
                  <a:pt x="97" y="201"/>
                  <a:pt x="97" y="201"/>
                  <a:pt x="97" y="201"/>
                </a:cubicBezTo>
                <a:cubicBezTo>
                  <a:pt x="97" y="201"/>
                  <a:pt x="97" y="201"/>
                  <a:pt x="97" y="201"/>
                </a:cubicBezTo>
                <a:cubicBezTo>
                  <a:pt x="97" y="201"/>
                  <a:pt x="97" y="201"/>
                  <a:pt x="96" y="201"/>
                </a:cubicBezTo>
                <a:cubicBezTo>
                  <a:pt x="97" y="201"/>
                  <a:pt x="97" y="201"/>
                  <a:pt x="98" y="201"/>
                </a:cubicBezTo>
                <a:close/>
                <a:moveTo>
                  <a:pt x="95" y="187"/>
                </a:moveTo>
                <a:cubicBezTo>
                  <a:pt x="95" y="188"/>
                  <a:pt x="93" y="187"/>
                  <a:pt x="92" y="186"/>
                </a:cubicBezTo>
                <a:cubicBezTo>
                  <a:pt x="93" y="186"/>
                  <a:pt x="94" y="187"/>
                  <a:pt x="95" y="187"/>
                </a:cubicBezTo>
                <a:close/>
                <a:moveTo>
                  <a:pt x="95" y="177"/>
                </a:moveTo>
                <a:cubicBezTo>
                  <a:pt x="95" y="178"/>
                  <a:pt x="93" y="177"/>
                  <a:pt x="92" y="177"/>
                </a:cubicBezTo>
                <a:cubicBezTo>
                  <a:pt x="92" y="177"/>
                  <a:pt x="93" y="177"/>
                  <a:pt x="93" y="177"/>
                </a:cubicBezTo>
                <a:cubicBezTo>
                  <a:pt x="94" y="177"/>
                  <a:pt x="95" y="177"/>
                  <a:pt x="95" y="177"/>
                </a:cubicBezTo>
                <a:close/>
                <a:moveTo>
                  <a:pt x="93" y="200"/>
                </a:moveTo>
                <a:cubicBezTo>
                  <a:pt x="92" y="200"/>
                  <a:pt x="90" y="199"/>
                  <a:pt x="89" y="199"/>
                </a:cubicBezTo>
                <a:cubicBezTo>
                  <a:pt x="90" y="199"/>
                  <a:pt x="93" y="200"/>
                  <a:pt x="93" y="200"/>
                </a:cubicBezTo>
                <a:close/>
                <a:moveTo>
                  <a:pt x="91" y="186"/>
                </a:moveTo>
                <a:cubicBezTo>
                  <a:pt x="91" y="186"/>
                  <a:pt x="91" y="186"/>
                  <a:pt x="92" y="186"/>
                </a:cubicBezTo>
                <a:cubicBezTo>
                  <a:pt x="91" y="187"/>
                  <a:pt x="91" y="186"/>
                  <a:pt x="90" y="186"/>
                </a:cubicBezTo>
                <a:cubicBezTo>
                  <a:pt x="90" y="186"/>
                  <a:pt x="91" y="186"/>
                  <a:pt x="91" y="186"/>
                </a:cubicBezTo>
                <a:close/>
                <a:moveTo>
                  <a:pt x="92" y="177"/>
                </a:moveTo>
                <a:cubicBezTo>
                  <a:pt x="92" y="177"/>
                  <a:pt x="92" y="177"/>
                  <a:pt x="92" y="177"/>
                </a:cubicBezTo>
                <a:cubicBezTo>
                  <a:pt x="91" y="177"/>
                  <a:pt x="92" y="177"/>
                  <a:pt x="92" y="176"/>
                </a:cubicBezTo>
                <a:cubicBezTo>
                  <a:pt x="92" y="176"/>
                  <a:pt x="92" y="177"/>
                  <a:pt x="92" y="177"/>
                </a:cubicBezTo>
                <a:close/>
                <a:moveTo>
                  <a:pt x="90" y="186"/>
                </a:moveTo>
                <a:cubicBezTo>
                  <a:pt x="90" y="186"/>
                  <a:pt x="88" y="186"/>
                  <a:pt x="88" y="185"/>
                </a:cubicBezTo>
                <a:cubicBezTo>
                  <a:pt x="89" y="185"/>
                  <a:pt x="89" y="186"/>
                  <a:pt x="90" y="186"/>
                </a:cubicBezTo>
                <a:close/>
                <a:moveTo>
                  <a:pt x="88" y="198"/>
                </a:moveTo>
                <a:cubicBezTo>
                  <a:pt x="88" y="199"/>
                  <a:pt x="87" y="198"/>
                  <a:pt x="86" y="198"/>
                </a:cubicBezTo>
                <a:cubicBezTo>
                  <a:pt x="86" y="197"/>
                  <a:pt x="87" y="198"/>
                  <a:pt x="88" y="198"/>
                </a:cubicBezTo>
                <a:close/>
                <a:moveTo>
                  <a:pt x="90" y="180"/>
                </a:moveTo>
                <a:cubicBezTo>
                  <a:pt x="90" y="181"/>
                  <a:pt x="90" y="181"/>
                  <a:pt x="90" y="181"/>
                </a:cubicBezTo>
                <a:cubicBezTo>
                  <a:pt x="89" y="180"/>
                  <a:pt x="89" y="180"/>
                  <a:pt x="90" y="180"/>
                </a:cubicBezTo>
                <a:close/>
                <a:moveTo>
                  <a:pt x="86" y="182"/>
                </a:moveTo>
                <a:cubicBezTo>
                  <a:pt x="87" y="181"/>
                  <a:pt x="88" y="182"/>
                  <a:pt x="88" y="182"/>
                </a:cubicBezTo>
                <a:cubicBezTo>
                  <a:pt x="89" y="182"/>
                  <a:pt x="88" y="183"/>
                  <a:pt x="89" y="183"/>
                </a:cubicBezTo>
                <a:cubicBezTo>
                  <a:pt x="88" y="183"/>
                  <a:pt x="87" y="183"/>
                  <a:pt x="87" y="183"/>
                </a:cubicBezTo>
                <a:cubicBezTo>
                  <a:pt x="88" y="183"/>
                  <a:pt x="88" y="183"/>
                  <a:pt x="89" y="183"/>
                </a:cubicBezTo>
                <a:cubicBezTo>
                  <a:pt x="89" y="184"/>
                  <a:pt x="89" y="184"/>
                  <a:pt x="89" y="184"/>
                </a:cubicBezTo>
                <a:cubicBezTo>
                  <a:pt x="88" y="184"/>
                  <a:pt x="88" y="183"/>
                  <a:pt x="88" y="183"/>
                </a:cubicBezTo>
                <a:cubicBezTo>
                  <a:pt x="89" y="184"/>
                  <a:pt x="86" y="183"/>
                  <a:pt x="85" y="182"/>
                </a:cubicBezTo>
                <a:cubicBezTo>
                  <a:pt x="85" y="182"/>
                  <a:pt x="86" y="182"/>
                  <a:pt x="86" y="183"/>
                </a:cubicBezTo>
                <a:cubicBezTo>
                  <a:pt x="87" y="183"/>
                  <a:pt x="87" y="182"/>
                  <a:pt x="87" y="182"/>
                </a:cubicBezTo>
                <a:cubicBezTo>
                  <a:pt x="87" y="182"/>
                  <a:pt x="86" y="182"/>
                  <a:pt x="86" y="182"/>
                </a:cubicBezTo>
                <a:cubicBezTo>
                  <a:pt x="85" y="181"/>
                  <a:pt x="86" y="181"/>
                  <a:pt x="85" y="181"/>
                </a:cubicBezTo>
                <a:cubicBezTo>
                  <a:pt x="85" y="181"/>
                  <a:pt x="86" y="181"/>
                  <a:pt x="86" y="182"/>
                </a:cubicBezTo>
                <a:close/>
                <a:moveTo>
                  <a:pt x="80" y="211"/>
                </a:moveTo>
                <a:cubicBezTo>
                  <a:pt x="80" y="211"/>
                  <a:pt x="79" y="211"/>
                  <a:pt x="80" y="211"/>
                </a:cubicBezTo>
                <a:cubicBezTo>
                  <a:pt x="79" y="211"/>
                  <a:pt x="78" y="210"/>
                  <a:pt x="78" y="210"/>
                </a:cubicBezTo>
                <a:cubicBezTo>
                  <a:pt x="77" y="210"/>
                  <a:pt x="80" y="211"/>
                  <a:pt x="79" y="210"/>
                </a:cubicBezTo>
                <a:cubicBezTo>
                  <a:pt x="79" y="210"/>
                  <a:pt x="80" y="211"/>
                  <a:pt x="80" y="211"/>
                </a:cubicBezTo>
                <a:close/>
                <a:moveTo>
                  <a:pt x="84" y="182"/>
                </a:moveTo>
                <a:cubicBezTo>
                  <a:pt x="84" y="182"/>
                  <a:pt x="84" y="182"/>
                  <a:pt x="84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85" y="182"/>
                  <a:pt x="84" y="183"/>
                  <a:pt x="86" y="183"/>
                </a:cubicBezTo>
                <a:cubicBezTo>
                  <a:pt x="84" y="183"/>
                  <a:pt x="81" y="181"/>
                  <a:pt x="79" y="180"/>
                </a:cubicBezTo>
                <a:cubicBezTo>
                  <a:pt x="79" y="180"/>
                  <a:pt x="79" y="180"/>
                  <a:pt x="79" y="180"/>
                </a:cubicBezTo>
                <a:cubicBezTo>
                  <a:pt x="79" y="180"/>
                  <a:pt x="80" y="180"/>
                  <a:pt x="80" y="179"/>
                </a:cubicBezTo>
                <a:cubicBezTo>
                  <a:pt x="80" y="180"/>
                  <a:pt x="80" y="180"/>
                  <a:pt x="80" y="180"/>
                </a:cubicBezTo>
                <a:cubicBezTo>
                  <a:pt x="81" y="180"/>
                  <a:pt x="81" y="180"/>
                  <a:pt x="82" y="180"/>
                </a:cubicBezTo>
                <a:cubicBezTo>
                  <a:pt x="82" y="182"/>
                  <a:pt x="84" y="181"/>
                  <a:pt x="84" y="182"/>
                </a:cubicBezTo>
                <a:close/>
                <a:moveTo>
                  <a:pt x="85" y="181"/>
                </a:moveTo>
                <a:cubicBezTo>
                  <a:pt x="84" y="181"/>
                  <a:pt x="84" y="181"/>
                  <a:pt x="84" y="181"/>
                </a:cubicBezTo>
                <a:cubicBezTo>
                  <a:pt x="84" y="180"/>
                  <a:pt x="81" y="180"/>
                  <a:pt x="81" y="179"/>
                </a:cubicBezTo>
                <a:cubicBezTo>
                  <a:pt x="82" y="179"/>
                  <a:pt x="84" y="181"/>
                  <a:pt x="85" y="181"/>
                </a:cubicBezTo>
                <a:close/>
                <a:moveTo>
                  <a:pt x="84" y="177"/>
                </a:moveTo>
                <a:cubicBezTo>
                  <a:pt x="84" y="177"/>
                  <a:pt x="83" y="177"/>
                  <a:pt x="82" y="176"/>
                </a:cubicBezTo>
                <a:cubicBezTo>
                  <a:pt x="82" y="176"/>
                  <a:pt x="83" y="177"/>
                  <a:pt x="84" y="177"/>
                </a:cubicBezTo>
                <a:close/>
                <a:moveTo>
                  <a:pt x="83" y="179"/>
                </a:moveTo>
                <a:cubicBezTo>
                  <a:pt x="83" y="180"/>
                  <a:pt x="83" y="180"/>
                  <a:pt x="83" y="180"/>
                </a:cubicBezTo>
                <a:cubicBezTo>
                  <a:pt x="82" y="179"/>
                  <a:pt x="82" y="178"/>
                  <a:pt x="83" y="179"/>
                </a:cubicBezTo>
                <a:close/>
                <a:moveTo>
                  <a:pt x="74" y="207"/>
                </a:moveTo>
                <a:cubicBezTo>
                  <a:pt x="74" y="207"/>
                  <a:pt x="73" y="207"/>
                  <a:pt x="72" y="207"/>
                </a:cubicBezTo>
                <a:cubicBezTo>
                  <a:pt x="71" y="207"/>
                  <a:pt x="72" y="207"/>
                  <a:pt x="72" y="207"/>
                </a:cubicBezTo>
                <a:lnTo>
                  <a:pt x="74" y="207"/>
                </a:lnTo>
                <a:close/>
                <a:moveTo>
                  <a:pt x="81" y="179"/>
                </a:moveTo>
                <a:cubicBezTo>
                  <a:pt x="82" y="179"/>
                  <a:pt x="81" y="178"/>
                  <a:pt x="81" y="178"/>
                </a:cubicBezTo>
                <a:cubicBezTo>
                  <a:pt x="82" y="178"/>
                  <a:pt x="82" y="179"/>
                  <a:pt x="81" y="179"/>
                </a:cubicBezTo>
                <a:close/>
                <a:moveTo>
                  <a:pt x="82" y="176"/>
                </a:moveTo>
                <a:cubicBezTo>
                  <a:pt x="82" y="176"/>
                  <a:pt x="81" y="175"/>
                  <a:pt x="81" y="175"/>
                </a:cubicBezTo>
                <a:cubicBezTo>
                  <a:pt x="82" y="175"/>
                  <a:pt x="82" y="176"/>
                  <a:pt x="82" y="176"/>
                </a:cubicBezTo>
                <a:close/>
                <a:moveTo>
                  <a:pt x="71" y="206"/>
                </a:moveTo>
                <a:cubicBezTo>
                  <a:pt x="71" y="206"/>
                  <a:pt x="70" y="206"/>
                  <a:pt x="71" y="206"/>
                </a:cubicBezTo>
                <a:cubicBezTo>
                  <a:pt x="71" y="207"/>
                  <a:pt x="69" y="205"/>
                  <a:pt x="69" y="206"/>
                </a:cubicBezTo>
                <a:cubicBezTo>
                  <a:pt x="69" y="206"/>
                  <a:pt x="69" y="205"/>
                  <a:pt x="68" y="205"/>
                </a:cubicBezTo>
                <a:cubicBezTo>
                  <a:pt x="68" y="205"/>
                  <a:pt x="69" y="205"/>
                  <a:pt x="68" y="205"/>
                </a:cubicBezTo>
                <a:cubicBezTo>
                  <a:pt x="68" y="205"/>
                  <a:pt x="68" y="205"/>
                  <a:pt x="67" y="205"/>
                </a:cubicBezTo>
                <a:cubicBezTo>
                  <a:pt x="67" y="205"/>
                  <a:pt x="68" y="205"/>
                  <a:pt x="68" y="204"/>
                </a:cubicBezTo>
                <a:cubicBezTo>
                  <a:pt x="66" y="204"/>
                  <a:pt x="67" y="205"/>
                  <a:pt x="66" y="204"/>
                </a:cubicBezTo>
                <a:cubicBezTo>
                  <a:pt x="66" y="203"/>
                  <a:pt x="67" y="204"/>
                  <a:pt x="67" y="204"/>
                </a:cubicBezTo>
                <a:cubicBezTo>
                  <a:pt x="67" y="204"/>
                  <a:pt x="67" y="204"/>
                  <a:pt x="67" y="204"/>
                </a:cubicBezTo>
                <a:cubicBezTo>
                  <a:pt x="67" y="204"/>
                  <a:pt x="68" y="204"/>
                  <a:pt x="69" y="205"/>
                </a:cubicBezTo>
                <a:cubicBezTo>
                  <a:pt x="69" y="205"/>
                  <a:pt x="70" y="205"/>
                  <a:pt x="71" y="206"/>
                </a:cubicBezTo>
                <a:close/>
                <a:moveTo>
                  <a:pt x="74" y="192"/>
                </a:moveTo>
                <a:cubicBezTo>
                  <a:pt x="74" y="192"/>
                  <a:pt x="74" y="191"/>
                  <a:pt x="73" y="191"/>
                </a:cubicBezTo>
                <a:cubicBezTo>
                  <a:pt x="73" y="191"/>
                  <a:pt x="74" y="192"/>
                  <a:pt x="74" y="192"/>
                </a:cubicBezTo>
                <a:close/>
                <a:moveTo>
                  <a:pt x="79" y="179"/>
                </a:moveTo>
                <a:cubicBezTo>
                  <a:pt x="79" y="179"/>
                  <a:pt x="78" y="178"/>
                  <a:pt x="78" y="178"/>
                </a:cubicBezTo>
                <a:cubicBezTo>
                  <a:pt x="78" y="178"/>
                  <a:pt x="79" y="178"/>
                  <a:pt x="79" y="179"/>
                </a:cubicBezTo>
                <a:close/>
                <a:moveTo>
                  <a:pt x="78" y="180"/>
                </a:moveTo>
                <a:cubicBezTo>
                  <a:pt x="77" y="180"/>
                  <a:pt x="77" y="179"/>
                  <a:pt x="76" y="179"/>
                </a:cubicBezTo>
                <a:cubicBezTo>
                  <a:pt x="77" y="178"/>
                  <a:pt x="78" y="180"/>
                  <a:pt x="78" y="180"/>
                </a:cubicBezTo>
                <a:close/>
                <a:moveTo>
                  <a:pt x="72" y="196"/>
                </a:moveTo>
                <a:cubicBezTo>
                  <a:pt x="72" y="196"/>
                  <a:pt x="72" y="196"/>
                  <a:pt x="71" y="196"/>
                </a:cubicBezTo>
                <a:cubicBezTo>
                  <a:pt x="71" y="196"/>
                  <a:pt x="71" y="196"/>
                  <a:pt x="72" y="196"/>
                </a:cubicBezTo>
                <a:cubicBezTo>
                  <a:pt x="71" y="196"/>
                  <a:pt x="71" y="196"/>
                  <a:pt x="71" y="195"/>
                </a:cubicBezTo>
                <a:cubicBezTo>
                  <a:pt x="71" y="195"/>
                  <a:pt x="71" y="196"/>
                  <a:pt x="72" y="196"/>
                </a:cubicBezTo>
                <a:close/>
                <a:moveTo>
                  <a:pt x="74" y="170"/>
                </a:moveTo>
                <a:cubicBezTo>
                  <a:pt x="75" y="170"/>
                  <a:pt x="72" y="169"/>
                  <a:pt x="74" y="169"/>
                </a:cubicBezTo>
                <a:cubicBezTo>
                  <a:pt x="73" y="169"/>
                  <a:pt x="73" y="169"/>
                  <a:pt x="73" y="169"/>
                </a:cubicBezTo>
                <a:cubicBezTo>
                  <a:pt x="73" y="169"/>
                  <a:pt x="73" y="169"/>
                  <a:pt x="73" y="169"/>
                </a:cubicBezTo>
                <a:cubicBezTo>
                  <a:pt x="72" y="168"/>
                  <a:pt x="72" y="168"/>
                  <a:pt x="71" y="168"/>
                </a:cubicBezTo>
                <a:cubicBezTo>
                  <a:pt x="71" y="168"/>
                  <a:pt x="71" y="168"/>
                  <a:pt x="70" y="167"/>
                </a:cubicBezTo>
                <a:cubicBezTo>
                  <a:pt x="70" y="167"/>
                  <a:pt x="71" y="168"/>
                  <a:pt x="71" y="168"/>
                </a:cubicBezTo>
                <a:cubicBezTo>
                  <a:pt x="71" y="167"/>
                  <a:pt x="71" y="167"/>
                  <a:pt x="70" y="166"/>
                </a:cubicBezTo>
                <a:cubicBezTo>
                  <a:pt x="70" y="166"/>
                  <a:pt x="71" y="167"/>
                  <a:pt x="70" y="167"/>
                </a:cubicBezTo>
                <a:cubicBezTo>
                  <a:pt x="70" y="166"/>
                  <a:pt x="70" y="166"/>
                  <a:pt x="69" y="166"/>
                </a:cubicBezTo>
                <a:cubicBezTo>
                  <a:pt x="69" y="165"/>
                  <a:pt x="70" y="166"/>
                  <a:pt x="70" y="166"/>
                </a:cubicBezTo>
                <a:cubicBezTo>
                  <a:pt x="70" y="165"/>
                  <a:pt x="69" y="165"/>
                  <a:pt x="69" y="165"/>
                </a:cubicBezTo>
                <a:cubicBezTo>
                  <a:pt x="69" y="165"/>
                  <a:pt x="70" y="166"/>
                  <a:pt x="69" y="165"/>
                </a:cubicBezTo>
                <a:cubicBezTo>
                  <a:pt x="69" y="165"/>
                  <a:pt x="69" y="165"/>
                  <a:pt x="68" y="164"/>
                </a:cubicBezTo>
                <a:cubicBezTo>
                  <a:pt x="68" y="164"/>
                  <a:pt x="68" y="164"/>
                  <a:pt x="68" y="164"/>
                </a:cubicBezTo>
                <a:cubicBezTo>
                  <a:pt x="68" y="163"/>
                  <a:pt x="68" y="164"/>
                  <a:pt x="67" y="163"/>
                </a:cubicBezTo>
                <a:cubicBezTo>
                  <a:pt x="67" y="162"/>
                  <a:pt x="64" y="161"/>
                  <a:pt x="63" y="159"/>
                </a:cubicBezTo>
                <a:cubicBezTo>
                  <a:pt x="63" y="159"/>
                  <a:pt x="62" y="157"/>
                  <a:pt x="62" y="157"/>
                </a:cubicBezTo>
                <a:cubicBezTo>
                  <a:pt x="62" y="157"/>
                  <a:pt x="62" y="157"/>
                  <a:pt x="61" y="156"/>
                </a:cubicBezTo>
                <a:cubicBezTo>
                  <a:pt x="61" y="155"/>
                  <a:pt x="58" y="153"/>
                  <a:pt x="58" y="151"/>
                </a:cubicBezTo>
                <a:cubicBezTo>
                  <a:pt x="58" y="151"/>
                  <a:pt x="58" y="151"/>
                  <a:pt x="58" y="152"/>
                </a:cubicBezTo>
                <a:cubicBezTo>
                  <a:pt x="58" y="151"/>
                  <a:pt x="58" y="151"/>
                  <a:pt x="58" y="151"/>
                </a:cubicBezTo>
                <a:cubicBezTo>
                  <a:pt x="58" y="151"/>
                  <a:pt x="56" y="149"/>
                  <a:pt x="56" y="148"/>
                </a:cubicBezTo>
                <a:cubicBezTo>
                  <a:pt x="55" y="148"/>
                  <a:pt x="55" y="147"/>
                  <a:pt x="55" y="146"/>
                </a:cubicBezTo>
                <a:cubicBezTo>
                  <a:pt x="55" y="146"/>
                  <a:pt x="55" y="146"/>
                  <a:pt x="55" y="146"/>
                </a:cubicBezTo>
                <a:cubicBezTo>
                  <a:pt x="55" y="146"/>
                  <a:pt x="55" y="147"/>
                  <a:pt x="56" y="147"/>
                </a:cubicBezTo>
                <a:cubicBezTo>
                  <a:pt x="56" y="147"/>
                  <a:pt x="56" y="147"/>
                  <a:pt x="56" y="146"/>
                </a:cubicBezTo>
                <a:cubicBezTo>
                  <a:pt x="56" y="147"/>
                  <a:pt x="57" y="148"/>
                  <a:pt x="57" y="149"/>
                </a:cubicBezTo>
                <a:cubicBezTo>
                  <a:pt x="57" y="149"/>
                  <a:pt x="57" y="149"/>
                  <a:pt x="57" y="149"/>
                </a:cubicBezTo>
                <a:cubicBezTo>
                  <a:pt x="58" y="149"/>
                  <a:pt x="58" y="150"/>
                  <a:pt x="58" y="150"/>
                </a:cubicBezTo>
                <a:cubicBezTo>
                  <a:pt x="58" y="150"/>
                  <a:pt x="60" y="154"/>
                  <a:pt x="61" y="153"/>
                </a:cubicBezTo>
                <a:cubicBezTo>
                  <a:pt x="62" y="154"/>
                  <a:pt x="62" y="155"/>
                  <a:pt x="64" y="155"/>
                </a:cubicBezTo>
                <a:cubicBezTo>
                  <a:pt x="64" y="156"/>
                  <a:pt x="64" y="156"/>
                  <a:pt x="64" y="157"/>
                </a:cubicBezTo>
                <a:cubicBezTo>
                  <a:pt x="65" y="156"/>
                  <a:pt x="66" y="158"/>
                  <a:pt x="67" y="159"/>
                </a:cubicBezTo>
                <a:cubicBezTo>
                  <a:pt x="67" y="160"/>
                  <a:pt x="67" y="159"/>
                  <a:pt x="67" y="160"/>
                </a:cubicBezTo>
                <a:cubicBezTo>
                  <a:pt x="69" y="161"/>
                  <a:pt x="70" y="163"/>
                  <a:pt x="72" y="164"/>
                </a:cubicBezTo>
                <a:cubicBezTo>
                  <a:pt x="71" y="164"/>
                  <a:pt x="72" y="165"/>
                  <a:pt x="73" y="166"/>
                </a:cubicBezTo>
                <a:cubicBezTo>
                  <a:pt x="74" y="166"/>
                  <a:pt x="76" y="168"/>
                  <a:pt x="77" y="168"/>
                </a:cubicBezTo>
                <a:cubicBezTo>
                  <a:pt x="78" y="169"/>
                  <a:pt x="77" y="169"/>
                  <a:pt x="77" y="169"/>
                </a:cubicBezTo>
                <a:cubicBezTo>
                  <a:pt x="77" y="169"/>
                  <a:pt x="79" y="170"/>
                  <a:pt x="79" y="171"/>
                </a:cubicBezTo>
                <a:cubicBezTo>
                  <a:pt x="78" y="170"/>
                  <a:pt x="80" y="172"/>
                  <a:pt x="81" y="172"/>
                </a:cubicBezTo>
                <a:cubicBezTo>
                  <a:pt x="80" y="172"/>
                  <a:pt x="79" y="171"/>
                  <a:pt x="79" y="171"/>
                </a:cubicBezTo>
                <a:cubicBezTo>
                  <a:pt x="78" y="171"/>
                  <a:pt x="78" y="171"/>
                  <a:pt x="78" y="171"/>
                </a:cubicBezTo>
                <a:cubicBezTo>
                  <a:pt x="78" y="171"/>
                  <a:pt x="78" y="171"/>
                  <a:pt x="78" y="170"/>
                </a:cubicBezTo>
                <a:cubicBezTo>
                  <a:pt x="75" y="169"/>
                  <a:pt x="73" y="167"/>
                  <a:pt x="71" y="166"/>
                </a:cubicBezTo>
                <a:cubicBezTo>
                  <a:pt x="71" y="165"/>
                  <a:pt x="70" y="164"/>
                  <a:pt x="69" y="165"/>
                </a:cubicBezTo>
                <a:cubicBezTo>
                  <a:pt x="71" y="166"/>
                  <a:pt x="73" y="168"/>
                  <a:pt x="74" y="168"/>
                </a:cubicBezTo>
                <a:cubicBezTo>
                  <a:pt x="74" y="168"/>
                  <a:pt x="74" y="168"/>
                  <a:pt x="74" y="169"/>
                </a:cubicBezTo>
                <a:cubicBezTo>
                  <a:pt x="74" y="169"/>
                  <a:pt x="76" y="170"/>
                  <a:pt x="75" y="170"/>
                </a:cubicBezTo>
                <a:cubicBezTo>
                  <a:pt x="76" y="170"/>
                  <a:pt x="76" y="171"/>
                  <a:pt x="77" y="170"/>
                </a:cubicBezTo>
                <a:cubicBezTo>
                  <a:pt x="78" y="171"/>
                  <a:pt x="79" y="171"/>
                  <a:pt x="78" y="172"/>
                </a:cubicBezTo>
                <a:cubicBezTo>
                  <a:pt x="78" y="172"/>
                  <a:pt x="78" y="171"/>
                  <a:pt x="77" y="171"/>
                </a:cubicBezTo>
                <a:cubicBezTo>
                  <a:pt x="78" y="172"/>
                  <a:pt x="78" y="172"/>
                  <a:pt x="78" y="172"/>
                </a:cubicBezTo>
                <a:cubicBezTo>
                  <a:pt x="78" y="173"/>
                  <a:pt x="78" y="172"/>
                  <a:pt x="79" y="172"/>
                </a:cubicBezTo>
                <a:cubicBezTo>
                  <a:pt x="80" y="173"/>
                  <a:pt x="80" y="173"/>
                  <a:pt x="80" y="174"/>
                </a:cubicBezTo>
                <a:cubicBezTo>
                  <a:pt x="80" y="174"/>
                  <a:pt x="79" y="173"/>
                  <a:pt x="79" y="173"/>
                </a:cubicBezTo>
                <a:cubicBezTo>
                  <a:pt x="78" y="173"/>
                  <a:pt x="78" y="173"/>
                  <a:pt x="78" y="173"/>
                </a:cubicBezTo>
                <a:cubicBezTo>
                  <a:pt x="77" y="172"/>
                  <a:pt x="77" y="172"/>
                  <a:pt x="76" y="171"/>
                </a:cubicBezTo>
                <a:cubicBezTo>
                  <a:pt x="76" y="172"/>
                  <a:pt x="76" y="172"/>
                  <a:pt x="75" y="172"/>
                </a:cubicBezTo>
                <a:cubicBezTo>
                  <a:pt x="75" y="171"/>
                  <a:pt x="75" y="171"/>
                  <a:pt x="74" y="170"/>
                </a:cubicBezTo>
                <a:cubicBezTo>
                  <a:pt x="75" y="171"/>
                  <a:pt x="75" y="171"/>
                  <a:pt x="75" y="171"/>
                </a:cubicBezTo>
                <a:cubicBezTo>
                  <a:pt x="76" y="171"/>
                  <a:pt x="75" y="171"/>
                  <a:pt x="76" y="171"/>
                </a:cubicBezTo>
                <a:cubicBezTo>
                  <a:pt x="75" y="170"/>
                  <a:pt x="74" y="171"/>
                  <a:pt x="73" y="169"/>
                </a:cubicBezTo>
                <a:cubicBezTo>
                  <a:pt x="73" y="169"/>
                  <a:pt x="74" y="170"/>
                  <a:pt x="74" y="170"/>
                </a:cubicBezTo>
                <a:close/>
                <a:moveTo>
                  <a:pt x="79" y="174"/>
                </a:moveTo>
                <a:cubicBezTo>
                  <a:pt x="78" y="174"/>
                  <a:pt x="78" y="174"/>
                  <a:pt x="77" y="174"/>
                </a:cubicBezTo>
                <a:cubicBezTo>
                  <a:pt x="78" y="174"/>
                  <a:pt x="78" y="174"/>
                  <a:pt x="79" y="174"/>
                </a:cubicBezTo>
                <a:close/>
                <a:moveTo>
                  <a:pt x="76" y="180"/>
                </a:moveTo>
                <a:cubicBezTo>
                  <a:pt x="76" y="179"/>
                  <a:pt x="76" y="179"/>
                  <a:pt x="76" y="179"/>
                </a:cubicBezTo>
                <a:cubicBezTo>
                  <a:pt x="75" y="178"/>
                  <a:pt x="75" y="178"/>
                  <a:pt x="75" y="178"/>
                </a:cubicBezTo>
                <a:cubicBezTo>
                  <a:pt x="75" y="178"/>
                  <a:pt x="75" y="179"/>
                  <a:pt x="75" y="179"/>
                </a:cubicBezTo>
                <a:cubicBezTo>
                  <a:pt x="75" y="179"/>
                  <a:pt x="75" y="178"/>
                  <a:pt x="74" y="178"/>
                </a:cubicBezTo>
                <a:cubicBezTo>
                  <a:pt x="75" y="178"/>
                  <a:pt x="75" y="178"/>
                  <a:pt x="75" y="178"/>
                </a:cubicBezTo>
                <a:cubicBezTo>
                  <a:pt x="75" y="178"/>
                  <a:pt x="74" y="178"/>
                  <a:pt x="73" y="177"/>
                </a:cubicBezTo>
                <a:cubicBezTo>
                  <a:pt x="75" y="177"/>
                  <a:pt x="76" y="178"/>
                  <a:pt x="76" y="179"/>
                </a:cubicBezTo>
                <a:cubicBezTo>
                  <a:pt x="76" y="179"/>
                  <a:pt x="76" y="180"/>
                  <a:pt x="76" y="180"/>
                </a:cubicBezTo>
                <a:close/>
                <a:moveTo>
                  <a:pt x="76" y="178"/>
                </a:moveTo>
                <a:cubicBezTo>
                  <a:pt x="76" y="178"/>
                  <a:pt x="74" y="177"/>
                  <a:pt x="74" y="176"/>
                </a:cubicBezTo>
                <a:cubicBezTo>
                  <a:pt x="75" y="177"/>
                  <a:pt x="76" y="177"/>
                  <a:pt x="76" y="178"/>
                </a:cubicBezTo>
                <a:close/>
                <a:moveTo>
                  <a:pt x="78" y="174"/>
                </a:moveTo>
                <a:cubicBezTo>
                  <a:pt x="78" y="174"/>
                  <a:pt x="77" y="173"/>
                  <a:pt x="77" y="173"/>
                </a:cubicBezTo>
                <a:cubicBezTo>
                  <a:pt x="78" y="173"/>
                  <a:pt x="77" y="173"/>
                  <a:pt x="78" y="174"/>
                </a:cubicBezTo>
                <a:close/>
                <a:moveTo>
                  <a:pt x="65" y="202"/>
                </a:moveTo>
                <a:cubicBezTo>
                  <a:pt x="66" y="203"/>
                  <a:pt x="66" y="203"/>
                  <a:pt x="66" y="203"/>
                </a:cubicBezTo>
                <a:cubicBezTo>
                  <a:pt x="66" y="203"/>
                  <a:pt x="65" y="203"/>
                  <a:pt x="65" y="203"/>
                </a:cubicBezTo>
                <a:cubicBezTo>
                  <a:pt x="65" y="203"/>
                  <a:pt x="65" y="203"/>
                  <a:pt x="64" y="202"/>
                </a:cubicBezTo>
                <a:cubicBezTo>
                  <a:pt x="64" y="202"/>
                  <a:pt x="64" y="202"/>
                  <a:pt x="64" y="202"/>
                </a:cubicBezTo>
                <a:cubicBezTo>
                  <a:pt x="65" y="203"/>
                  <a:pt x="65" y="203"/>
                  <a:pt x="65" y="202"/>
                </a:cubicBezTo>
                <a:close/>
                <a:moveTo>
                  <a:pt x="77" y="174"/>
                </a:moveTo>
                <a:cubicBezTo>
                  <a:pt x="77" y="174"/>
                  <a:pt x="76" y="173"/>
                  <a:pt x="76" y="173"/>
                </a:cubicBezTo>
                <a:cubicBezTo>
                  <a:pt x="76" y="173"/>
                  <a:pt x="76" y="173"/>
                  <a:pt x="77" y="172"/>
                </a:cubicBezTo>
                <a:cubicBezTo>
                  <a:pt x="77" y="173"/>
                  <a:pt x="76" y="173"/>
                  <a:pt x="77" y="174"/>
                </a:cubicBezTo>
                <a:close/>
                <a:moveTo>
                  <a:pt x="67" y="187"/>
                </a:moveTo>
                <a:cubicBezTo>
                  <a:pt x="67" y="188"/>
                  <a:pt x="68" y="188"/>
                  <a:pt x="68" y="189"/>
                </a:cubicBezTo>
                <a:cubicBezTo>
                  <a:pt x="68" y="189"/>
                  <a:pt x="67" y="188"/>
                  <a:pt x="67" y="188"/>
                </a:cubicBezTo>
                <a:cubicBezTo>
                  <a:pt x="67" y="188"/>
                  <a:pt x="67" y="187"/>
                  <a:pt x="67" y="187"/>
                </a:cubicBezTo>
                <a:cubicBezTo>
                  <a:pt x="66" y="187"/>
                  <a:pt x="66" y="187"/>
                  <a:pt x="65" y="187"/>
                </a:cubicBezTo>
                <a:cubicBezTo>
                  <a:pt x="65" y="186"/>
                  <a:pt x="66" y="187"/>
                  <a:pt x="66" y="186"/>
                </a:cubicBezTo>
                <a:cubicBezTo>
                  <a:pt x="66" y="186"/>
                  <a:pt x="66" y="186"/>
                  <a:pt x="67" y="186"/>
                </a:cubicBezTo>
                <a:cubicBezTo>
                  <a:pt x="67" y="187"/>
                  <a:pt x="67" y="186"/>
                  <a:pt x="66" y="187"/>
                </a:cubicBezTo>
                <a:cubicBezTo>
                  <a:pt x="67" y="187"/>
                  <a:pt x="68" y="187"/>
                  <a:pt x="68" y="187"/>
                </a:cubicBezTo>
                <a:cubicBezTo>
                  <a:pt x="67" y="187"/>
                  <a:pt x="68" y="188"/>
                  <a:pt x="67" y="187"/>
                </a:cubicBezTo>
                <a:close/>
                <a:moveTo>
                  <a:pt x="75" y="171"/>
                </a:moveTo>
                <a:cubicBezTo>
                  <a:pt x="75" y="172"/>
                  <a:pt x="74" y="171"/>
                  <a:pt x="73" y="171"/>
                </a:cubicBezTo>
                <a:cubicBezTo>
                  <a:pt x="73" y="170"/>
                  <a:pt x="74" y="171"/>
                  <a:pt x="75" y="171"/>
                </a:cubicBezTo>
                <a:close/>
                <a:moveTo>
                  <a:pt x="65" y="186"/>
                </a:moveTo>
                <a:cubicBezTo>
                  <a:pt x="65" y="186"/>
                  <a:pt x="65" y="186"/>
                  <a:pt x="65" y="186"/>
                </a:cubicBezTo>
                <a:cubicBezTo>
                  <a:pt x="64" y="186"/>
                  <a:pt x="64" y="186"/>
                  <a:pt x="64" y="185"/>
                </a:cubicBezTo>
                <a:cubicBezTo>
                  <a:pt x="64" y="185"/>
                  <a:pt x="65" y="186"/>
                  <a:pt x="64" y="185"/>
                </a:cubicBezTo>
                <a:cubicBezTo>
                  <a:pt x="65" y="185"/>
                  <a:pt x="65" y="186"/>
                  <a:pt x="65" y="186"/>
                </a:cubicBezTo>
                <a:close/>
                <a:moveTo>
                  <a:pt x="63" y="185"/>
                </a:moveTo>
                <a:cubicBezTo>
                  <a:pt x="63" y="185"/>
                  <a:pt x="62" y="184"/>
                  <a:pt x="62" y="185"/>
                </a:cubicBezTo>
                <a:cubicBezTo>
                  <a:pt x="62" y="184"/>
                  <a:pt x="63" y="184"/>
                  <a:pt x="62" y="184"/>
                </a:cubicBezTo>
                <a:cubicBezTo>
                  <a:pt x="62" y="185"/>
                  <a:pt x="61" y="184"/>
                  <a:pt x="61" y="183"/>
                </a:cubicBezTo>
                <a:cubicBezTo>
                  <a:pt x="62" y="183"/>
                  <a:pt x="63" y="184"/>
                  <a:pt x="63" y="185"/>
                </a:cubicBezTo>
                <a:close/>
                <a:moveTo>
                  <a:pt x="62" y="183"/>
                </a:moveTo>
                <a:cubicBezTo>
                  <a:pt x="62" y="183"/>
                  <a:pt x="62" y="183"/>
                  <a:pt x="63" y="184"/>
                </a:cubicBezTo>
                <a:cubicBezTo>
                  <a:pt x="63" y="184"/>
                  <a:pt x="63" y="184"/>
                  <a:pt x="63" y="184"/>
                </a:cubicBezTo>
                <a:cubicBezTo>
                  <a:pt x="62" y="183"/>
                  <a:pt x="62" y="183"/>
                  <a:pt x="62" y="183"/>
                </a:cubicBezTo>
                <a:cubicBezTo>
                  <a:pt x="63" y="183"/>
                  <a:pt x="62" y="183"/>
                  <a:pt x="62" y="183"/>
                </a:cubicBezTo>
                <a:close/>
                <a:moveTo>
                  <a:pt x="71" y="168"/>
                </a:moveTo>
                <a:cubicBezTo>
                  <a:pt x="71" y="169"/>
                  <a:pt x="70" y="168"/>
                  <a:pt x="70" y="168"/>
                </a:cubicBezTo>
                <a:cubicBezTo>
                  <a:pt x="70" y="167"/>
                  <a:pt x="71" y="168"/>
                  <a:pt x="71" y="168"/>
                </a:cubicBezTo>
                <a:close/>
                <a:moveTo>
                  <a:pt x="55" y="197"/>
                </a:moveTo>
                <a:cubicBezTo>
                  <a:pt x="55" y="197"/>
                  <a:pt x="54" y="197"/>
                  <a:pt x="54" y="198"/>
                </a:cubicBezTo>
                <a:cubicBezTo>
                  <a:pt x="53" y="197"/>
                  <a:pt x="52" y="196"/>
                  <a:pt x="52" y="196"/>
                </a:cubicBezTo>
                <a:cubicBezTo>
                  <a:pt x="54" y="197"/>
                  <a:pt x="54" y="196"/>
                  <a:pt x="55" y="197"/>
                </a:cubicBezTo>
                <a:close/>
                <a:moveTo>
                  <a:pt x="59" y="187"/>
                </a:moveTo>
                <a:cubicBezTo>
                  <a:pt x="59" y="187"/>
                  <a:pt x="59" y="187"/>
                  <a:pt x="59" y="187"/>
                </a:cubicBezTo>
                <a:cubicBezTo>
                  <a:pt x="58" y="187"/>
                  <a:pt x="59" y="186"/>
                  <a:pt x="58" y="186"/>
                </a:cubicBezTo>
                <a:cubicBezTo>
                  <a:pt x="58" y="186"/>
                  <a:pt x="58" y="186"/>
                  <a:pt x="59" y="187"/>
                </a:cubicBezTo>
                <a:close/>
                <a:moveTo>
                  <a:pt x="60" y="182"/>
                </a:moveTo>
                <a:cubicBezTo>
                  <a:pt x="60" y="182"/>
                  <a:pt x="59" y="181"/>
                  <a:pt x="59" y="181"/>
                </a:cubicBezTo>
                <a:cubicBezTo>
                  <a:pt x="58" y="181"/>
                  <a:pt x="59" y="181"/>
                  <a:pt x="59" y="181"/>
                </a:cubicBezTo>
                <a:cubicBezTo>
                  <a:pt x="58" y="181"/>
                  <a:pt x="57" y="180"/>
                  <a:pt x="57" y="179"/>
                </a:cubicBezTo>
                <a:cubicBezTo>
                  <a:pt x="58" y="180"/>
                  <a:pt x="59" y="181"/>
                  <a:pt x="60" y="182"/>
                </a:cubicBezTo>
                <a:close/>
                <a:moveTo>
                  <a:pt x="59" y="182"/>
                </a:moveTo>
                <a:cubicBezTo>
                  <a:pt x="58" y="181"/>
                  <a:pt x="57" y="180"/>
                  <a:pt x="56" y="179"/>
                </a:cubicBezTo>
                <a:cubicBezTo>
                  <a:pt x="57" y="179"/>
                  <a:pt x="58" y="181"/>
                  <a:pt x="59" y="182"/>
                </a:cubicBezTo>
                <a:close/>
                <a:moveTo>
                  <a:pt x="51" y="195"/>
                </a:moveTo>
                <a:cubicBezTo>
                  <a:pt x="50" y="195"/>
                  <a:pt x="51" y="194"/>
                  <a:pt x="50" y="194"/>
                </a:cubicBezTo>
                <a:cubicBezTo>
                  <a:pt x="51" y="194"/>
                  <a:pt x="52" y="195"/>
                  <a:pt x="51" y="195"/>
                </a:cubicBezTo>
                <a:close/>
                <a:moveTo>
                  <a:pt x="52" y="186"/>
                </a:moveTo>
                <a:cubicBezTo>
                  <a:pt x="51" y="184"/>
                  <a:pt x="52" y="185"/>
                  <a:pt x="51" y="183"/>
                </a:cubicBezTo>
                <a:cubicBezTo>
                  <a:pt x="52" y="184"/>
                  <a:pt x="53" y="185"/>
                  <a:pt x="52" y="186"/>
                </a:cubicBezTo>
                <a:close/>
                <a:moveTo>
                  <a:pt x="56" y="178"/>
                </a:moveTo>
                <a:cubicBezTo>
                  <a:pt x="55" y="178"/>
                  <a:pt x="54" y="177"/>
                  <a:pt x="54" y="177"/>
                </a:cubicBezTo>
                <a:cubicBezTo>
                  <a:pt x="54" y="177"/>
                  <a:pt x="53" y="175"/>
                  <a:pt x="52" y="174"/>
                </a:cubicBezTo>
                <a:cubicBezTo>
                  <a:pt x="52" y="174"/>
                  <a:pt x="52" y="174"/>
                  <a:pt x="52" y="174"/>
                </a:cubicBezTo>
                <a:cubicBezTo>
                  <a:pt x="53" y="175"/>
                  <a:pt x="53" y="175"/>
                  <a:pt x="53" y="175"/>
                </a:cubicBezTo>
                <a:cubicBezTo>
                  <a:pt x="53" y="175"/>
                  <a:pt x="54" y="176"/>
                  <a:pt x="54" y="176"/>
                </a:cubicBezTo>
                <a:cubicBezTo>
                  <a:pt x="55" y="176"/>
                  <a:pt x="55" y="177"/>
                  <a:pt x="55" y="177"/>
                </a:cubicBezTo>
                <a:cubicBezTo>
                  <a:pt x="56" y="177"/>
                  <a:pt x="56" y="178"/>
                  <a:pt x="56" y="178"/>
                </a:cubicBezTo>
                <a:close/>
                <a:moveTo>
                  <a:pt x="52" y="181"/>
                </a:moveTo>
                <a:cubicBezTo>
                  <a:pt x="52" y="180"/>
                  <a:pt x="52" y="180"/>
                  <a:pt x="52" y="180"/>
                </a:cubicBezTo>
                <a:cubicBezTo>
                  <a:pt x="52" y="179"/>
                  <a:pt x="53" y="181"/>
                  <a:pt x="52" y="181"/>
                </a:cubicBezTo>
                <a:close/>
                <a:moveTo>
                  <a:pt x="50" y="181"/>
                </a:moveTo>
                <a:cubicBezTo>
                  <a:pt x="50" y="181"/>
                  <a:pt x="49" y="179"/>
                  <a:pt x="48" y="179"/>
                </a:cubicBezTo>
                <a:cubicBezTo>
                  <a:pt x="49" y="179"/>
                  <a:pt x="49" y="180"/>
                  <a:pt x="50" y="181"/>
                </a:cubicBezTo>
                <a:close/>
                <a:moveTo>
                  <a:pt x="51" y="179"/>
                </a:moveTo>
                <a:cubicBezTo>
                  <a:pt x="51" y="180"/>
                  <a:pt x="50" y="179"/>
                  <a:pt x="50" y="178"/>
                </a:cubicBezTo>
                <a:cubicBezTo>
                  <a:pt x="50" y="178"/>
                  <a:pt x="50" y="179"/>
                  <a:pt x="51" y="179"/>
                </a:cubicBezTo>
                <a:close/>
                <a:moveTo>
                  <a:pt x="51" y="173"/>
                </a:moveTo>
                <a:cubicBezTo>
                  <a:pt x="51" y="173"/>
                  <a:pt x="50" y="173"/>
                  <a:pt x="50" y="173"/>
                </a:cubicBezTo>
                <a:cubicBezTo>
                  <a:pt x="50" y="172"/>
                  <a:pt x="51" y="173"/>
                  <a:pt x="51" y="173"/>
                </a:cubicBezTo>
                <a:close/>
                <a:moveTo>
                  <a:pt x="49" y="175"/>
                </a:moveTo>
                <a:cubicBezTo>
                  <a:pt x="48" y="175"/>
                  <a:pt x="48" y="174"/>
                  <a:pt x="48" y="174"/>
                </a:cubicBezTo>
                <a:cubicBezTo>
                  <a:pt x="49" y="174"/>
                  <a:pt x="48" y="175"/>
                  <a:pt x="49" y="175"/>
                </a:cubicBezTo>
                <a:close/>
                <a:moveTo>
                  <a:pt x="46" y="178"/>
                </a:moveTo>
                <a:cubicBezTo>
                  <a:pt x="45" y="178"/>
                  <a:pt x="44" y="177"/>
                  <a:pt x="43" y="176"/>
                </a:cubicBezTo>
                <a:cubicBezTo>
                  <a:pt x="43" y="176"/>
                  <a:pt x="44" y="177"/>
                  <a:pt x="45" y="177"/>
                </a:cubicBezTo>
                <a:cubicBezTo>
                  <a:pt x="45" y="177"/>
                  <a:pt x="46" y="178"/>
                  <a:pt x="46" y="178"/>
                </a:cubicBezTo>
                <a:close/>
                <a:moveTo>
                  <a:pt x="44" y="176"/>
                </a:moveTo>
                <a:cubicBezTo>
                  <a:pt x="44" y="176"/>
                  <a:pt x="42" y="175"/>
                  <a:pt x="42" y="174"/>
                </a:cubicBezTo>
                <a:cubicBezTo>
                  <a:pt x="43" y="175"/>
                  <a:pt x="43" y="175"/>
                  <a:pt x="44" y="176"/>
                </a:cubicBezTo>
                <a:close/>
                <a:moveTo>
                  <a:pt x="44" y="171"/>
                </a:moveTo>
                <a:cubicBezTo>
                  <a:pt x="44" y="170"/>
                  <a:pt x="44" y="170"/>
                  <a:pt x="43" y="169"/>
                </a:cubicBezTo>
                <a:cubicBezTo>
                  <a:pt x="43" y="169"/>
                  <a:pt x="44" y="169"/>
                  <a:pt x="44" y="169"/>
                </a:cubicBezTo>
                <a:cubicBezTo>
                  <a:pt x="45" y="170"/>
                  <a:pt x="45" y="170"/>
                  <a:pt x="45" y="170"/>
                </a:cubicBezTo>
                <a:cubicBezTo>
                  <a:pt x="45" y="171"/>
                  <a:pt x="45" y="171"/>
                  <a:pt x="44" y="171"/>
                </a:cubicBezTo>
                <a:close/>
                <a:moveTo>
                  <a:pt x="55" y="159"/>
                </a:moveTo>
                <a:cubicBezTo>
                  <a:pt x="55" y="160"/>
                  <a:pt x="54" y="159"/>
                  <a:pt x="54" y="160"/>
                </a:cubicBezTo>
                <a:cubicBezTo>
                  <a:pt x="54" y="159"/>
                  <a:pt x="54" y="159"/>
                  <a:pt x="55" y="159"/>
                </a:cubicBezTo>
                <a:close/>
                <a:moveTo>
                  <a:pt x="54" y="159"/>
                </a:moveTo>
                <a:cubicBezTo>
                  <a:pt x="53" y="158"/>
                  <a:pt x="53" y="158"/>
                  <a:pt x="52" y="157"/>
                </a:cubicBezTo>
                <a:cubicBezTo>
                  <a:pt x="52" y="157"/>
                  <a:pt x="52" y="156"/>
                  <a:pt x="52" y="156"/>
                </a:cubicBezTo>
                <a:cubicBezTo>
                  <a:pt x="53" y="157"/>
                  <a:pt x="54" y="158"/>
                  <a:pt x="54" y="159"/>
                </a:cubicBezTo>
                <a:cubicBezTo>
                  <a:pt x="54" y="159"/>
                  <a:pt x="54" y="159"/>
                  <a:pt x="53" y="159"/>
                </a:cubicBezTo>
                <a:cubicBezTo>
                  <a:pt x="53" y="158"/>
                  <a:pt x="53" y="158"/>
                  <a:pt x="54" y="159"/>
                </a:cubicBezTo>
                <a:close/>
                <a:moveTo>
                  <a:pt x="42" y="168"/>
                </a:moveTo>
                <a:cubicBezTo>
                  <a:pt x="42" y="168"/>
                  <a:pt x="42" y="168"/>
                  <a:pt x="42" y="169"/>
                </a:cubicBezTo>
                <a:cubicBezTo>
                  <a:pt x="42" y="168"/>
                  <a:pt x="42" y="168"/>
                  <a:pt x="41" y="167"/>
                </a:cubicBezTo>
                <a:cubicBezTo>
                  <a:pt x="42" y="167"/>
                  <a:pt x="42" y="168"/>
                  <a:pt x="42" y="168"/>
                </a:cubicBezTo>
                <a:close/>
                <a:moveTo>
                  <a:pt x="45" y="165"/>
                </a:moveTo>
                <a:cubicBezTo>
                  <a:pt x="45" y="166"/>
                  <a:pt x="44" y="165"/>
                  <a:pt x="44" y="165"/>
                </a:cubicBezTo>
                <a:cubicBezTo>
                  <a:pt x="44" y="164"/>
                  <a:pt x="44" y="165"/>
                  <a:pt x="44" y="165"/>
                </a:cubicBezTo>
                <a:cubicBezTo>
                  <a:pt x="43" y="165"/>
                  <a:pt x="44" y="164"/>
                  <a:pt x="44" y="164"/>
                </a:cubicBezTo>
                <a:lnTo>
                  <a:pt x="45" y="165"/>
                </a:lnTo>
                <a:close/>
                <a:moveTo>
                  <a:pt x="43" y="164"/>
                </a:moveTo>
                <a:cubicBezTo>
                  <a:pt x="43" y="164"/>
                  <a:pt x="42" y="164"/>
                  <a:pt x="42" y="163"/>
                </a:cubicBezTo>
                <a:cubicBezTo>
                  <a:pt x="43" y="163"/>
                  <a:pt x="43" y="163"/>
                  <a:pt x="43" y="163"/>
                </a:cubicBezTo>
                <a:cubicBezTo>
                  <a:pt x="43" y="163"/>
                  <a:pt x="43" y="163"/>
                  <a:pt x="43" y="162"/>
                </a:cubicBezTo>
                <a:cubicBezTo>
                  <a:pt x="42" y="163"/>
                  <a:pt x="42" y="163"/>
                  <a:pt x="42" y="163"/>
                </a:cubicBezTo>
                <a:cubicBezTo>
                  <a:pt x="42" y="163"/>
                  <a:pt x="41" y="161"/>
                  <a:pt x="42" y="162"/>
                </a:cubicBezTo>
                <a:cubicBezTo>
                  <a:pt x="42" y="162"/>
                  <a:pt x="41" y="161"/>
                  <a:pt x="41" y="161"/>
                </a:cubicBezTo>
                <a:cubicBezTo>
                  <a:pt x="41" y="161"/>
                  <a:pt x="41" y="161"/>
                  <a:pt x="41" y="160"/>
                </a:cubicBezTo>
                <a:cubicBezTo>
                  <a:pt x="41" y="160"/>
                  <a:pt x="41" y="161"/>
                  <a:pt x="42" y="160"/>
                </a:cubicBezTo>
                <a:cubicBezTo>
                  <a:pt x="42" y="161"/>
                  <a:pt x="43" y="162"/>
                  <a:pt x="44" y="164"/>
                </a:cubicBezTo>
                <a:cubicBezTo>
                  <a:pt x="43" y="164"/>
                  <a:pt x="42" y="163"/>
                  <a:pt x="43" y="164"/>
                </a:cubicBezTo>
                <a:close/>
                <a:moveTo>
                  <a:pt x="58" y="149"/>
                </a:moveTo>
                <a:cubicBezTo>
                  <a:pt x="58" y="149"/>
                  <a:pt x="58" y="149"/>
                  <a:pt x="58" y="149"/>
                </a:cubicBezTo>
                <a:cubicBezTo>
                  <a:pt x="59" y="150"/>
                  <a:pt x="58" y="150"/>
                  <a:pt x="58" y="149"/>
                </a:cubicBezTo>
                <a:close/>
                <a:moveTo>
                  <a:pt x="58" y="149"/>
                </a:moveTo>
                <a:cubicBezTo>
                  <a:pt x="58" y="148"/>
                  <a:pt x="58" y="148"/>
                  <a:pt x="57" y="148"/>
                </a:cubicBezTo>
                <a:cubicBezTo>
                  <a:pt x="58" y="148"/>
                  <a:pt x="58" y="148"/>
                  <a:pt x="58" y="147"/>
                </a:cubicBezTo>
                <a:cubicBezTo>
                  <a:pt x="58" y="148"/>
                  <a:pt x="59" y="149"/>
                  <a:pt x="58" y="149"/>
                </a:cubicBezTo>
                <a:close/>
                <a:moveTo>
                  <a:pt x="43" y="161"/>
                </a:moveTo>
                <a:cubicBezTo>
                  <a:pt x="43" y="161"/>
                  <a:pt x="42" y="160"/>
                  <a:pt x="42" y="161"/>
                </a:cubicBezTo>
                <a:cubicBezTo>
                  <a:pt x="42" y="160"/>
                  <a:pt x="42" y="160"/>
                  <a:pt x="42" y="160"/>
                </a:cubicBezTo>
                <a:cubicBezTo>
                  <a:pt x="42" y="159"/>
                  <a:pt x="42" y="160"/>
                  <a:pt x="43" y="161"/>
                </a:cubicBezTo>
                <a:close/>
                <a:moveTo>
                  <a:pt x="39" y="156"/>
                </a:moveTo>
                <a:cubicBezTo>
                  <a:pt x="38" y="156"/>
                  <a:pt x="38" y="154"/>
                  <a:pt x="38" y="154"/>
                </a:cubicBezTo>
                <a:cubicBezTo>
                  <a:pt x="39" y="155"/>
                  <a:pt x="38" y="155"/>
                  <a:pt x="39" y="156"/>
                </a:cubicBezTo>
                <a:close/>
                <a:moveTo>
                  <a:pt x="39" y="153"/>
                </a:moveTo>
                <a:cubicBezTo>
                  <a:pt x="39" y="152"/>
                  <a:pt x="38" y="151"/>
                  <a:pt x="38" y="151"/>
                </a:cubicBezTo>
                <a:cubicBezTo>
                  <a:pt x="39" y="152"/>
                  <a:pt x="39" y="152"/>
                  <a:pt x="39" y="153"/>
                </a:cubicBezTo>
                <a:close/>
                <a:moveTo>
                  <a:pt x="38" y="151"/>
                </a:moveTo>
                <a:cubicBezTo>
                  <a:pt x="38" y="150"/>
                  <a:pt x="38" y="150"/>
                  <a:pt x="37" y="149"/>
                </a:cubicBezTo>
                <a:cubicBezTo>
                  <a:pt x="38" y="150"/>
                  <a:pt x="38" y="150"/>
                  <a:pt x="38" y="150"/>
                </a:cubicBezTo>
                <a:cubicBezTo>
                  <a:pt x="38" y="151"/>
                  <a:pt x="38" y="150"/>
                  <a:pt x="38" y="151"/>
                </a:cubicBezTo>
                <a:close/>
                <a:moveTo>
                  <a:pt x="61" y="135"/>
                </a:moveTo>
                <a:cubicBezTo>
                  <a:pt x="60" y="135"/>
                  <a:pt x="61" y="135"/>
                  <a:pt x="61" y="135"/>
                </a:cubicBezTo>
                <a:cubicBezTo>
                  <a:pt x="60" y="134"/>
                  <a:pt x="60" y="135"/>
                  <a:pt x="60" y="134"/>
                </a:cubicBezTo>
                <a:cubicBezTo>
                  <a:pt x="61" y="134"/>
                  <a:pt x="61" y="135"/>
                  <a:pt x="61" y="135"/>
                </a:cubicBezTo>
                <a:close/>
                <a:moveTo>
                  <a:pt x="34" y="147"/>
                </a:moveTo>
                <a:cubicBezTo>
                  <a:pt x="34" y="147"/>
                  <a:pt x="34" y="146"/>
                  <a:pt x="35" y="146"/>
                </a:cubicBezTo>
                <a:cubicBezTo>
                  <a:pt x="35" y="146"/>
                  <a:pt x="34" y="147"/>
                  <a:pt x="34" y="147"/>
                </a:cubicBezTo>
                <a:close/>
                <a:moveTo>
                  <a:pt x="36" y="146"/>
                </a:moveTo>
                <a:cubicBezTo>
                  <a:pt x="36" y="145"/>
                  <a:pt x="36" y="145"/>
                  <a:pt x="35" y="144"/>
                </a:cubicBezTo>
                <a:cubicBezTo>
                  <a:pt x="36" y="144"/>
                  <a:pt x="36" y="145"/>
                  <a:pt x="36" y="145"/>
                </a:cubicBezTo>
                <a:cubicBezTo>
                  <a:pt x="36" y="145"/>
                  <a:pt x="36" y="146"/>
                  <a:pt x="36" y="146"/>
                </a:cubicBezTo>
                <a:close/>
                <a:moveTo>
                  <a:pt x="60" y="131"/>
                </a:moveTo>
                <a:cubicBezTo>
                  <a:pt x="60" y="131"/>
                  <a:pt x="60" y="130"/>
                  <a:pt x="60" y="130"/>
                </a:cubicBezTo>
                <a:cubicBezTo>
                  <a:pt x="60" y="131"/>
                  <a:pt x="60" y="131"/>
                  <a:pt x="60" y="131"/>
                </a:cubicBezTo>
                <a:close/>
                <a:moveTo>
                  <a:pt x="36" y="143"/>
                </a:moveTo>
                <a:cubicBezTo>
                  <a:pt x="36" y="143"/>
                  <a:pt x="36" y="143"/>
                  <a:pt x="36" y="143"/>
                </a:cubicBezTo>
                <a:cubicBezTo>
                  <a:pt x="35" y="142"/>
                  <a:pt x="36" y="142"/>
                  <a:pt x="36" y="143"/>
                </a:cubicBezTo>
                <a:close/>
                <a:moveTo>
                  <a:pt x="37" y="142"/>
                </a:moveTo>
                <a:cubicBezTo>
                  <a:pt x="37" y="142"/>
                  <a:pt x="37" y="142"/>
                  <a:pt x="37" y="141"/>
                </a:cubicBezTo>
                <a:cubicBezTo>
                  <a:pt x="37" y="141"/>
                  <a:pt x="37" y="142"/>
                  <a:pt x="37" y="142"/>
                </a:cubicBezTo>
                <a:close/>
                <a:moveTo>
                  <a:pt x="41" y="139"/>
                </a:moveTo>
                <a:cubicBezTo>
                  <a:pt x="41" y="138"/>
                  <a:pt x="40" y="137"/>
                  <a:pt x="41" y="137"/>
                </a:cubicBezTo>
                <a:cubicBezTo>
                  <a:pt x="40" y="137"/>
                  <a:pt x="41" y="138"/>
                  <a:pt x="41" y="139"/>
                </a:cubicBezTo>
                <a:close/>
                <a:moveTo>
                  <a:pt x="59" y="130"/>
                </a:moveTo>
                <a:cubicBezTo>
                  <a:pt x="59" y="129"/>
                  <a:pt x="58" y="129"/>
                  <a:pt x="59" y="129"/>
                </a:cubicBezTo>
                <a:cubicBezTo>
                  <a:pt x="59" y="129"/>
                  <a:pt x="59" y="130"/>
                  <a:pt x="59" y="130"/>
                </a:cubicBezTo>
                <a:close/>
                <a:moveTo>
                  <a:pt x="35" y="140"/>
                </a:moveTo>
                <a:cubicBezTo>
                  <a:pt x="35" y="139"/>
                  <a:pt x="35" y="140"/>
                  <a:pt x="35" y="139"/>
                </a:cubicBezTo>
                <a:cubicBezTo>
                  <a:pt x="35" y="139"/>
                  <a:pt x="36" y="140"/>
                  <a:pt x="36" y="140"/>
                </a:cubicBezTo>
                <a:cubicBezTo>
                  <a:pt x="36" y="141"/>
                  <a:pt x="35" y="140"/>
                  <a:pt x="35" y="140"/>
                </a:cubicBezTo>
                <a:close/>
                <a:moveTo>
                  <a:pt x="35" y="138"/>
                </a:moveTo>
                <a:cubicBezTo>
                  <a:pt x="35" y="138"/>
                  <a:pt x="34" y="137"/>
                  <a:pt x="34" y="136"/>
                </a:cubicBezTo>
                <a:cubicBezTo>
                  <a:pt x="34" y="137"/>
                  <a:pt x="35" y="138"/>
                  <a:pt x="35" y="138"/>
                </a:cubicBezTo>
                <a:close/>
                <a:moveTo>
                  <a:pt x="40" y="135"/>
                </a:moveTo>
                <a:cubicBezTo>
                  <a:pt x="40" y="135"/>
                  <a:pt x="39" y="135"/>
                  <a:pt x="39" y="134"/>
                </a:cubicBezTo>
                <a:cubicBezTo>
                  <a:pt x="40" y="134"/>
                  <a:pt x="40" y="134"/>
                  <a:pt x="40" y="135"/>
                </a:cubicBezTo>
                <a:close/>
                <a:moveTo>
                  <a:pt x="37" y="136"/>
                </a:moveTo>
                <a:cubicBezTo>
                  <a:pt x="37" y="136"/>
                  <a:pt x="37" y="135"/>
                  <a:pt x="37" y="135"/>
                </a:cubicBezTo>
                <a:cubicBezTo>
                  <a:pt x="37" y="135"/>
                  <a:pt x="37" y="135"/>
                  <a:pt x="37" y="136"/>
                </a:cubicBezTo>
                <a:cubicBezTo>
                  <a:pt x="37" y="135"/>
                  <a:pt x="37" y="135"/>
                  <a:pt x="37" y="136"/>
                </a:cubicBezTo>
                <a:close/>
                <a:moveTo>
                  <a:pt x="37" y="130"/>
                </a:moveTo>
                <a:cubicBezTo>
                  <a:pt x="37" y="131"/>
                  <a:pt x="37" y="131"/>
                  <a:pt x="37" y="131"/>
                </a:cubicBezTo>
                <a:cubicBezTo>
                  <a:pt x="37" y="131"/>
                  <a:pt x="37" y="131"/>
                  <a:pt x="36" y="130"/>
                </a:cubicBezTo>
                <a:cubicBezTo>
                  <a:pt x="36" y="130"/>
                  <a:pt x="37" y="131"/>
                  <a:pt x="37" y="130"/>
                </a:cubicBezTo>
                <a:close/>
                <a:moveTo>
                  <a:pt x="57" y="121"/>
                </a:moveTo>
                <a:cubicBezTo>
                  <a:pt x="57" y="121"/>
                  <a:pt x="57" y="121"/>
                  <a:pt x="57" y="120"/>
                </a:cubicBezTo>
                <a:cubicBezTo>
                  <a:pt x="57" y="120"/>
                  <a:pt x="57" y="121"/>
                  <a:pt x="57" y="121"/>
                </a:cubicBezTo>
                <a:close/>
                <a:moveTo>
                  <a:pt x="35" y="121"/>
                </a:moveTo>
                <a:cubicBezTo>
                  <a:pt x="35" y="121"/>
                  <a:pt x="35" y="119"/>
                  <a:pt x="35" y="120"/>
                </a:cubicBezTo>
                <a:cubicBezTo>
                  <a:pt x="35" y="121"/>
                  <a:pt x="35" y="121"/>
                  <a:pt x="35" y="121"/>
                </a:cubicBezTo>
                <a:close/>
                <a:moveTo>
                  <a:pt x="48" y="118"/>
                </a:moveTo>
                <a:cubicBezTo>
                  <a:pt x="47" y="118"/>
                  <a:pt x="47" y="118"/>
                  <a:pt x="47" y="118"/>
                </a:cubicBezTo>
                <a:cubicBezTo>
                  <a:pt x="48" y="118"/>
                  <a:pt x="48" y="117"/>
                  <a:pt x="48" y="117"/>
                </a:cubicBezTo>
                <a:cubicBezTo>
                  <a:pt x="48" y="117"/>
                  <a:pt x="48" y="118"/>
                  <a:pt x="48" y="118"/>
                </a:cubicBezTo>
                <a:close/>
                <a:moveTo>
                  <a:pt x="49" y="109"/>
                </a:moveTo>
                <a:cubicBezTo>
                  <a:pt x="48" y="109"/>
                  <a:pt x="48" y="109"/>
                  <a:pt x="48" y="108"/>
                </a:cubicBezTo>
                <a:cubicBezTo>
                  <a:pt x="49" y="108"/>
                  <a:pt x="49" y="108"/>
                  <a:pt x="49" y="108"/>
                </a:cubicBezTo>
                <a:lnTo>
                  <a:pt x="49" y="109"/>
                </a:lnTo>
                <a:close/>
                <a:moveTo>
                  <a:pt x="62" y="107"/>
                </a:moveTo>
                <a:cubicBezTo>
                  <a:pt x="62" y="107"/>
                  <a:pt x="63" y="106"/>
                  <a:pt x="63" y="105"/>
                </a:cubicBezTo>
                <a:cubicBezTo>
                  <a:pt x="63" y="105"/>
                  <a:pt x="63" y="106"/>
                  <a:pt x="63" y="106"/>
                </a:cubicBezTo>
                <a:cubicBezTo>
                  <a:pt x="63" y="106"/>
                  <a:pt x="63" y="106"/>
                  <a:pt x="63" y="106"/>
                </a:cubicBezTo>
                <a:cubicBezTo>
                  <a:pt x="63" y="106"/>
                  <a:pt x="63" y="107"/>
                  <a:pt x="62" y="107"/>
                </a:cubicBezTo>
                <a:close/>
                <a:moveTo>
                  <a:pt x="69" y="99"/>
                </a:moveTo>
                <a:cubicBezTo>
                  <a:pt x="69" y="99"/>
                  <a:pt x="69" y="98"/>
                  <a:pt x="69" y="98"/>
                </a:cubicBezTo>
                <a:cubicBezTo>
                  <a:pt x="69" y="98"/>
                  <a:pt x="69" y="99"/>
                  <a:pt x="69" y="99"/>
                </a:cubicBezTo>
                <a:close/>
                <a:moveTo>
                  <a:pt x="64" y="65"/>
                </a:moveTo>
                <a:cubicBezTo>
                  <a:pt x="64" y="65"/>
                  <a:pt x="64" y="65"/>
                  <a:pt x="64" y="65"/>
                </a:cubicBezTo>
                <a:cubicBezTo>
                  <a:pt x="63" y="66"/>
                  <a:pt x="63" y="65"/>
                  <a:pt x="64" y="65"/>
                </a:cubicBezTo>
                <a:close/>
                <a:moveTo>
                  <a:pt x="86" y="85"/>
                </a:moveTo>
                <a:cubicBezTo>
                  <a:pt x="86" y="85"/>
                  <a:pt x="87" y="84"/>
                  <a:pt x="87" y="84"/>
                </a:cubicBezTo>
                <a:cubicBezTo>
                  <a:pt x="86" y="84"/>
                  <a:pt x="87" y="85"/>
                  <a:pt x="86" y="85"/>
                </a:cubicBezTo>
                <a:close/>
                <a:moveTo>
                  <a:pt x="91" y="89"/>
                </a:moveTo>
                <a:cubicBezTo>
                  <a:pt x="91" y="88"/>
                  <a:pt x="91" y="88"/>
                  <a:pt x="92" y="88"/>
                </a:cubicBezTo>
                <a:cubicBezTo>
                  <a:pt x="92" y="88"/>
                  <a:pt x="92" y="88"/>
                  <a:pt x="91" y="89"/>
                </a:cubicBezTo>
                <a:close/>
                <a:moveTo>
                  <a:pt x="103" y="80"/>
                </a:moveTo>
                <a:cubicBezTo>
                  <a:pt x="104" y="80"/>
                  <a:pt x="103" y="80"/>
                  <a:pt x="104" y="79"/>
                </a:cubicBezTo>
                <a:cubicBezTo>
                  <a:pt x="105" y="79"/>
                  <a:pt x="105" y="79"/>
                  <a:pt x="105" y="79"/>
                </a:cubicBezTo>
                <a:cubicBezTo>
                  <a:pt x="105" y="80"/>
                  <a:pt x="106" y="79"/>
                  <a:pt x="103" y="80"/>
                </a:cubicBezTo>
                <a:close/>
                <a:moveTo>
                  <a:pt x="88" y="7"/>
                </a:moveTo>
                <a:cubicBezTo>
                  <a:pt x="86" y="7"/>
                  <a:pt x="85" y="7"/>
                  <a:pt x="85" y="8"/>
                </a:cubicBezTo>
                <a:cubicBezTo>
                  <a:pt x="82" y="8"/>
                  <a:pt x="86" y="7"/>
                  <a:pt x="87" y="6"/>
                </a:cubicBezTo>
                <a:cubicBezTo>
                  <a:pt x="87" y="6"/>
                  <a:pt x="87" y="7"/>
                  <a:pt x="87" y="6"/>
                </a:cubicBezTo>
                <a:cubicBezTo>
                  <a:pt x="88" y="6"/>
                  <a:pt x="87" y="7"/>
                  <a:pt x="88" y="7"/>
                </a:cubicBezTo>
                <a:close/>
                <a:moveTo>
                  <a:pt x="111" y="70"/>
                </a:moveTo>
                <a:cubicBezTo>
                  <a:pt x="110" y="70"/>
                  <a:pt x="111" y="70"/>
                  <a:pt x="111" y="70"/>
                </a:cubicBezTo>
                <a:cubicBezTo>
                  <a:pt x="112" y="70"/>
                  <a:pt x="111" y="70"/>
                  <a:pt x="111" y="70"/>
                </a:cubicBezTo>
                <a:close/>
                <a:moveTo>
                  <a:pt x="112" y="70"/>
                </a:moveTo>
                <a:cubicBezTo>
                  <a:pt x="112" y="69"/>
                  <a:pt x="112" y="70"/>
                  <a:pt x="112" y="69"/>
                </a:cubicBezTo>
                <a:cubicBezTo>
                  <a:pt x="113" y="69"/>
                  <a:pt x="114" y="69"/>
                  <a:pt x="116" y="69"/>
                </a:cubicBezTo>
                <a:cubicBezTo>
                  <a:pt x="115" y="68"/>
                  <a:pt x="116" y="68"/>
                  <a:pt x="116" y="68"/>
                </a:cubicBezTo>
                <a:cubicBezTo>
                  <a:pt x="115" y="68"/>
                  <a:pt x="115" y="68"/>
                  <a:pt x="115" y="68"/>
                </a:cubicBezTo>
                <a:cubicBezTo>
                  <a:pt x="114" y="68"/>
                  <a:pt x="115" y="68"/>
                  <a:pt x="114" y="68"/>
                </a:cubicBezTo>
                <a:cubicBezTo>
                  <a:pt x="114" y="67"/>
                  <a:pt x="114" y="67"/>
                  <a:pt x="114" y="67"/>
                </a:cubicBezTo>
                <a:cubicBezTo>
                  <a:pt x="115" y="67"/>
                  <a:pt x="114" y="67"/>
                  <a:pt x="115" y="67"/>
                </a:cubicBezTo>
                <a:cubicBezTo>
                  <a:pt x="115" y="67"/>
                  <a:pt x="115" y="67"/>
                  <a:pt x="115" y="68"/>
                </a:cubicBezTo>
                <a:cubicBezTo>
                  <a:pt x="115" y="67"/>
                  <a:pt x="116" y="67"/>
                  <a:pt x="116" y="67"/>
                </a:cubicBezTo>
                <a:cubicBezTo>
                  <a:pt x="116" y="68"/>
                  <a:pt x="117" y="67"/>
                  <a:pt x="116" y="68"/>
                </a:cubicBezTo>
                <a:cubicBezTo>
                  <a:pt x="116" y="68"/>
                  <a:pt x="117" y="68"/>
                  <a:pt x="117" y="68"/>
                </a:cubicBezTo>
                <a:cubicBezTo>
                  <a:pt x="117" y="68"/>
                  <a:pt x="117" y="68"/>
                  <a:pt x="117" y="68"/>
                </a:cubicBezTo>
                <a:cubicBezTo>
                  <a:pt x="117" y="68"/>
                  <a:pt x="116" y="68"/>
                  <a:pt x="116" y="68"/>
                </a:cubicBezTo>
                <a:cubicBezTo>
                  <a:pt x="116" y="69"/>
                  <a:pt x="117" y="68"/>
                  <a:pt x="117" y="69"/>
                </a:cubicBezTo>
                <a:cubicBezTo>
                  <a:pt x="117" y="69"/>
                  <a:pt x="116" y="69"/>
                  <a:pt x="116" y="69"/>
                </a:cubicBezTo>
                <a:cubicBezTo>
                  <a:pt x="116" y="69"/>
                  <a:pt x="116" y="69"/>
                  <a:pt x="117" y="69"/>
                </a:cubicBezTo>
                <a:cubicBezTo>
                  <a:pt x="117" y="70"/>
                  <a:pt x="117" y="70"/>
                  <a:pt x="116" y="70"/>
                </a:cubicBezTo>
                <a:cubicBezTo>
                  <a:pt x="116" y="70"/>
                  <a:pt x="117" y="70"/>
                  <a:pt x="116" y="70"/>
                </a:cubicBezTo>
                <a:cubicBezTo>
                  <a:pt x="117" y="70"/>
                  <a:pt x="117" y="70"/>
                  <a:pt x="118" y="70"/>
                </a:cubicBezTo>
                <a:cubicBezTo>
                  <a:pt x="118" y="70"/>
                  <a:pt x="117" y="70"/>
                  <a:pt x="117" y="71"/>
                </a:cubicBezTo>
                <a:cubicBezTo>
                  <a:pt x="117" y="71"/>
                  <a:pt x="117" y="71"/>
                  <a:pt x="117" y="70"/>
                </a:cubicBezTo>
                <a:cubicBezTo>
                  <a:pt x="116" y="70"/>
                  <a:pt x="117" y="71"/>
                  <a:pt x="117" y="71"/>
                </a:cubicBezTo>
                <a:cubicBezTo>
                  <a:pt x="116" y="71"/>
                  <a:pt x="116" y="71"/>
                  <a:pt x="116" y="70"/>
                </a:cubicBezTo>
                <a:cubicBezTo>
                  <a:pt x="116" y="71"/>
                  <a:pt x="116" y="71"/>
                  <a:pt x="116" y="71"/>
                </a:cubicBezTo>
                <a:cubicBezTo>
                  <a:pt x="116" y="70"/>
                  <a:pt x="116" y="70"/>
                  <a:pt x="116" y="70"/>
                </a:cubicBezTo>
                <a:cubicBezTo>
                  <a:pt x="115" y="70"/>
                  <a:pt x="114" y="71"/>
                  <a:pt x="113" y="71"/>
                </a:cubicBezTo>
                <a:cubicBezTo>
                  <a:pt x="113" y="71"/>
                  <a:pt x="113" y="71"/>
                  <a:pt x="113" y="71"/>
                </a:cubicBezTo>
                <a:cubicBezTo>
                  <a:pt x="113" y="71"/>
                  <a:pt x="113" y="71"/>
                  <a:pt x="112" y="71"/>
                </a:cubicBezTo>
                <a:cubicBezTo>
                  <a:pt x="112" y="70"/>
                  <a:pt x="112" y="71"/>
                  <a:pt x="111" y="71"/>
                </a:cubicBezTo>
                <a:cubicBezTo>
                  <a:pt x="111" y="70"/>
                  <a:pt x="111" y="70"/>
                  <a:pt x="112" y="70"/>
                </a:cubicBezTo>
                <a:close/>
                <a:moveTo>
                  <a:pt x="113" y="68"/>
                </a:moveTo>
                <a:cubicBezTo>
                  <a:pt x="113" y="68"/>
                  <a:pt x="113" y="67"/>
                  <a:pt x="113" y="67"/>
                </a:cubicBezTo>
                <a:cubicBezTo>
                  <a:pt x="114" y="67"/>
                  <a:pt x="114" y="67"/>
                  <a:pt x="114" y="67"/>
                </a:cubicBezTo>
                <a:cubicBezTo>
                  <a:pt x="114" y="68"/>
                  <a:pt x="113" y="67"/>
                  <a:pt x="113" y="68"/>
                </a:cubicBezTo>
                <a:close/>
                <a:moveTo>
                  <a:pt x="112" y="68"/>
                </a:moveTo>
                <a:cubicBezTo>
                  <a:pt x="112" y="68"/>
                  <a:pt x="112" y="67"/>
                  <a:pt x="113" y="67"/>
                </a:cubicBezTo>
                <a:cubicBezTo>
                  <a:pt x="113" y="68"/>
                  <a:pt x="113" y="68"/>
                  <a:pt x="113" y="68"/>
                </a:cubicBezTo>
                <a:cubicBezTo>
                  <a:pt x="112" y="68"/>
                  <a:pt x="112" y="68"/>
                  <a:pt x="112" y="68"/>
                </a:cubicBezTo>
                <a:close/>
                <a:moveTo>
                  <a:pt x="115" y="78"/>
                </a:moveTo>
                <a:cubicBezTo>
                  <a:pt x="115" y="77"/>
                  <a:pt x="115" y="77"/>
                  <a:pt x="115" y="77"/>
                </a:cubicBezTo>
                <a:cubicBezTo>
                  <a:pt x="115" y="78"/>
                  <a:pt x="115" y="78"/>
                  <a:pt x="115" y="78"/>
                </a:cubicBezTo>
                <a:close/>
                <a:moveTo>
                  <a:pt x="92" y="5"/>
                </a:moveTo>
                <a:cubicBezTo>
                  <a:pt x="94" y="5"/>
                  <a:pt x="96" y="4"/>
                  <a:pt x="98" y="4"/>
                </a:cubicBezTo>
                <a:cubicBezTo>
                  <a:pt x="97" y="5"/>
                  <a:pt x="93" y="6"/>
                  <a:pt x="92" y="5"/>
                </a:cubicBezTo>
                <a:close/>
                <a:moveTo>
                  <a:pt x="114" y="71"/>
                </a:moveTo>
                <a:cubicBezTo>
                  <a:pt x="115" y="71"/>
                  <a:pt x="115" y="71"/>
                  <a:pt x="115" y="71"/>
                </a:cubicBezTo>
                <a:cubicBezTo>
                  <a:pt x="115" y="71"/>
                  <a:pt x="115" y="71"/>
                  <a:pt x="115" y="72"/>
                </a:cubicBezTo>
                <a:cubicBezTo>
                  <a:pt x="115" y="72"/>
                  <a:pt x="115" y="71"/>
                  <a:pt x="114" y="71"/>
                </a:cubicBezTo>
                <a:close/>
                <a:moveTo>
                  <a:pt x="116" y="72"/>
                </a:moveTo>
                <a:cubicBezTo>
                  <a:pt x="116" y="72"/>
                  <a:pt x="116" y="72"/>
                  <a:pt x="116" y="72"/>
                </a:cubicBezTo>
                <a:cubicBezTo>
                  <a:pt x="116" y="71"/>
                  <a:pt x="117" y="72"/>
                  <a:pt x="117" y="72"/>
                </a:cubicBezTo>
                <a:cubicBezTo>
                  <a:pt x="117" y="72"/>
                  <a:pt x="116" y="72"/>
                  <a:pt x="116" y="72"/>
                </a:cubicBezTo>
                <a:close/>
                <a:moveTo>
                  <a:pt x="117" y="68"/>
                </a:moveTo>
                <a:cubicBezTo>
                  <a:pt x="117" y="67"/>
                  <a:pt x="117" y="67"/>
                  <a:pt x="117" y="67"/>
                </a:cubicBezTo>
                <a:cubicBezTo>
                  <a:pt x="117" y="67"/>
                  <a:pt x="117" y="68"/>
                  <a:pt x="117" y="68"/>
                </a:cubicBezTo>
                <a:cubicBezTo>
                  <a:pt x="117" y="68"/>
                  <a:pt x="117" y="68"/>
                  <a:pt x="117" y="68"/>
                </a:cubicBezTo>
                <a:close/>
                <a:moveTo>
                  <a:pt x="101" y="3"/>
                </a:moveTo>
                <a:cubicBezTo>
                  <a:pt x="101" y="3"/>
                  <a:pt x="102" y="2"/>
                  <a:pt x="103" y="2"/>
                </a:cubicBezTo>
                <a:cubicBezTo>
                  <a:pt x="103" y="3"/>
                  <a:pt x="102" y="3"/>
                  <a:pt x="101" y="3"/>
                </a:cubicBezTo>
                <a:close/>
                <a:moveTo>
                  <a:pt x="123" y="4"/>
                </a:moveTo>
                <a:cubicBezTo>
                  <a:pt x="124" y="3"/>
                  <a:pt x="127" y="4"/>
                  <a:pt x="130" y="4"/>
                </a:cubicBezTo>
                <a:cubicBezTo>
                  <a:pt x="129" y="5"/>
                  <a:pt x="125" y="4"/>
                  <a:pt x="123" y="4"/>
                </a:cubicBezTo>
                <a:close/>
                <a:moveTo>
                  <a:pt x="129" y="69"/>
                </a:moveTo>
                <a:cubicBezTo>
                  <a:pt x="130" y="69"/>
                  <a:pt x="131" y="69"/>
                  <a:pt x="131" y="70"/>
                </a:cubicBezTo>
                <a:cubicBezTo>
                  <a:pt x="130" y="70"/>
                  <a:pt x="130" y="70"/>
                  <a:pt x="130" y="70"/>
                </a:cubicBezTo>
                <a:cubicBezTo>
                  <a:pt x="130" y="70"/>
                  <a:pt x="129" y="70"/>
                  <a:pt x="129" y="70"/>
                </a:cubicBezTo>
                <a:cubicBezTo>
                  <a:pt x="129" y="69"/>
                  <a:pt x="129" y="69"/>
                  <a:pt x="129" y="69"/>
                </a:cubicBezTo>
                <a:close/>
                <a:moveTo>
                  <a:pt x="132" y="3"/>
                </a:moveTo>
                <a:cubicBezTo>
                  <a:pt x="132" y="3"/>
                  <a:pt x="134" y="3"/>
                  <a:pt x="135" y="4"/>
                </a:cubicBezTo>
                <a:cubicBezTo>
                  <a:pt x="135" y="4"/>
                  <a:pt x="133" y="4"/>
                  <a:pt x="132" y="3"/>
                </a:cubicBezTo>
                <a:close/>
                <a:moveTo>
                  <a:pt x="130" y="68"/>
                </a:moveTo>
                <a:cubicBezTo>
                  <a:pt x="130" y="68"/>
                  <a:pt x="131" y="68"/>
                  <a:pt x="131" y="68"/>
                </a:cubicBezTo>
                <a:cubicBezTo>
                  <a:pt x="131" y="69"/>
                  <a:pt x="130" y="69"/>
                  <a:pt x="130" y="68"/>
                </a:cubicBezTo>
                <a:close/>
                <a:moveTo>
                  <a:pt x="136" y="4"/>
                </a:moveTo>
                <a:cubicBezTo>
                  <a:pt x="138" y="4"/>
                  <a:pt x="138" y="4"/>
                  <a:pt x="138" y="4"/>
                </a:cubicBezTo>
                <a:cubicBezTo>
                  <a:pt x="138" y="5"/>
                  <a:pt x="136" y="4"/>
                  <a:pt x="136" y="4"/>
                </a:cubicBezTo>
                <a:close/>
                <a:moveTo>
                  <a:pt x="150" y="7"/>
                </a:moveTo>
                <a:cubicBezTo>
                  <a:pt x="150" y="6"/>
                  <a:pt x="153" y="7"/>
                  <a:pt x="152" y="7"/>
                </a:cubicBezTo>
                <a:cubicBezTo>
                  <a:pt x="151" y="7"/>
                  <a:pt x="151" y="7"/>
                  <a:pt x="150" y="7"/>
                </a:cubicBezTo>
                <a:close/>
                <a:moveTo>
                  <a:pt x="153" y="10"/>
                </a:moveTo>
                <a:cubicBezTo>
                  <a:pt x="156" y="11"/>
                  <a:pt x="160" y="14"/>
                  <a:pt x="163" y="14"/>
                </a:cubicBezTo>
                <a:cubicBezTo>
                  <a:pt x="164" y="14"/>
                  <a:pt x="163" y="14"/>
                  <a:pt x="164" y="14"/>
                </a:cubicBezTo>
                <a:cubicBezTo>
                  <a:pt x="163" y="15"/>
                  <a:pt x="163" y="15"/>
                  <a:pt x="162" y="15"/>
                </a:cubicBezTo>
                <a:cubicBezTo>
                  <a:pt x="160" y="14"/>
                  <a:pt x="158" y="14"/>
                  <a:pt x="157" y="13"/>
                </a:cubicBezTo>
                <a:cubicBezTo>
                  <a:pt x="156" y="13"/>
                  <a:pt x="156" y="12"/>
                  <a:pt x="154" y="12"/>
                </a:cubicBezTo>
                <a:cubicBezTo>
                  <a:pt x="154" y="11"/>
                  <a:pt x="155" y="12"/>
                  <a:pt x="156" y="12"/>
                </a:cubicBezTo>
                <a:cubicBezTo>
                  <a:pt x="156" y="11"/>
                  <a:pt x="154" y="11"/>
                  <a:pt x="153" y="10"/>
                </a:cubicBezTo>
                <a:close/>
                <a:moveTo>
                  <a:pt x="156" y="9"/>
                </a:moveTo>
                <a:cubicBezTo>
                  <a:pt x="156" y="9"/>
                  <a:pt x="157" y="9"/>
                  <a:pt x="156" y="9"/>
                </a:cubicBezTo>
                <a:cubicBezTo>
                  <a:pt x="157" y="9"/>
                  <a:pt x="157" y="9"/>
                  <a:pt x="157" y="9"/>
                </a:cubicBezTo>
                <a:cubicBezTo>
                  <a:pt x="158" y="10"/>
                  <a:pt x="153" y="7"/>
                  <a:pt x="156" y="9"/>
                </a:cubicBezTo>
                <a:close/>
                <a:moveTo>
                  <a:pt x="157" y="10"/>
                </a:moveTo>
                <a:cubicBezTo>
                  <a:pt x="157" y="10"/>
                  <a:pt x="158" y="10"/>
                  <a:pt x="159" y="11"/>
                </a:cubicBezTo>
                <a:cubicBezTo>
                  <a:pt x="159" y="11"/>
                  <a:pt x="158" y="11"/>
                  <a:pt x="157" y="10"/>
                </a:cubicBezTo>
                <a:close/>
                <a:moveTo>
                  <a:pt x="156" y="22"/>
                </a:moveTo>
                <a:cubicBezTo>
                  <a:pt x="155" y="22"/>
                  <a:pt x="157" y="22"/>
                  <a:pt x="156" y="22"/>
                </a:cubicBezTo>
                <a:cubicBezTo>
                  <a:pt x="157" y="22"/>
                  <a:pt x="158" y="23"/>
                  <a:pt x="158" y="23"/>
                </a:cubicBezTo>
                <a:cubicBezTo>
                  <a:pt x="157" y="23"/>
                  <a:pt x="156" y="22"/>
                  <a:pt x="156" y="22"/>
                </a:cubicBezTo>
                <a:close/>
                <a:moveTo>
                  <a:pt x="158" y="24"/>
                </a:moveTo>
                <a:cubicBezTo>
                  <a:pt x="158" y="24"/>
                  <a:pt x="159" y="25"/>
                  <a:pt x="158" y="24"/>
                </a:cubicBezTo>
                <a:cubicBezTo>
                  <a:pt x="161" y="25"/>
                  <a:pt x="160" y="26"/>
                  <a:pt x="160" y="26"/>
                </a:cubicBezTo>
                <a:cubicBezTo>
                  <a:pt x="160" y="26"/>
                  <a:pt x="160" y="26"/>
                  <a:pt x="159" y="26"/>
                </a:cubicBezTo>
                <a:cubicBezTo>
                  <a:pt x="159" y="26"/>
                  <a:pt x="159" y="26"/>
                  <a:pt x="159" y="26"/>
                </a:cubicBezTo>
                <a:cubicBezTo>
                  <a:pt x="159" y="25"/>
                  <a:pt x="158" y="25"/>
                  <a:pt x="158" y="24"/>
                </a:cubicBezTo>
                <a:close/>
                <a:moveTo>
                  <a:pt x="161" y="12"/>
                </a:moveTo>
                <a:cubicBezTo>
                  <a:pt x="161" y="12"/>
                  <a:pt x="163" y="13"/>
                  <a:pt x="164" y="13"/>
                </a:cubicBezTo>
                <a:cubicBezTo>
                  <a:pt x="165" y="14"/>
                  <a:pt x="163" y="13"/>
                  <a:pt x="161" y="12"/>
                </a:cubicBezTo>
                <a:close/>
                <a:moveTo>
                  <a:pt x="160" y="22"/>
                </a:moveTo>
                <a:cubicBezTo>
                  <a:pt x="160" y="21"/>
                  <a:pt x="162" y="23"/>
                  <a:pt x="162" y="23"/>
                </a:cubicBezTo>
                <a:cubicBezTo>
                  <a:pt x="160" y="22"/>
                  <a:pt x="161" y="22"/>
                  <a:pt x="160" y="22"/>
                </a:cubicBezTo>
                <a:close/>
                <a:moveTo>
                  <a:pt x="167" y="16"/>
                </a:moveTo>
                <a:cubicBezTo>
                  <a:pt x="167" y="16"/>
                  <a:pt x="167" y="17"/>
                  <a:pt x="165" y="16"/>
                </a:cubicBezTo>
                <a:cubicBezTo>
                  <a:pt x="167" y="16"/>
                  <a:pt x="165" y="14"/>
                  <a:pt x="167" y="16"/>
                </a:cubicBezTo>
                <a:close/>
                <a:moveTo>
                  <a:pt x="166" y="13"/>
                </a:moveTo>
                <a:cubicBezTo>
                  <a:pt x="167" y="13"/>
                  <a:pt x="169" y="14"/>
                  <a:pt x="170" y="14"/>
                </a:cubicBezTo>
                <a:cubicBezTo>
                  <a:pt x="169" y="15"/>
                  <a:pt x="166" y="13"/>
                  <a:pt x="165" y="13"/>
                </a:cubicBezTo>
                <a:cubicBezTo>
                  <a:pt x="166" y="12"/>
                  <a:pt x="167" y="13"/>
                  <a:pt x="166" y="13"/>
                </a:cubicBezTo>
                <a:close/>
                <a:moveTo>
                  <a:pt x="166" y="18"/>
                </a:moveTo>
                <a:cubicBezTo>
                  <a:pt x="166" y="18"/>
                  <a:pt x="167" y="18"/>
                  <a:pt x="167" y="19"/>
                </a:cubicBezTo>
                <a:cubicBezTo>
                  <a:pt x="167" y="19"/>
                  <a:pt x="167" y="19"/>
                  <a:pt x="167" y="19"/>
                </a:cubicBezTo>
                <a:cubicBezTo>
                  <a:pt x="166" y="19"/>
                  <a:pt x="167" y="19"/>
                  <a:pt x="166" y="18"/>
                </a:cubicBezTo>
                <a:close/>
                <a:moveTo>
                  <a:pt x="171" y="19"/>
                </a:moveTo>
                <a:cubicBezTo>
                  <a:pt x="171" y="18"/>
                  <a:pt x="173" y="19"/>
                  <a:pt x="173" y="20"/>
                </a:cubicBezTo>
                <a:cubicBezTo>
                  <a:pt x="172" y="20"/>
                  <a:pt x="172" y="20"/>
                  <a:pt x="171" y="20"/>
                </a:cubicBezTo>
                <a:cubicBezTo>
                  <a:pt x="169" y="19"/>
                  <a:pt x="169" y="18"/>
                  <a:pt x="168" y="17"/>
                </a:cubicBezTo>
                <a:cubicBezTo>
                  <a:pt x="169" y="18"/>
                  <a:pt x="170" y="18"/>
                  <a:pt x="171" y="19"/>
                </a:cubicBezTo>
                <a:cubicBezTo>
                  <a:pt x="171" y="19"/>
                  <a:pt x="172" y="19"/>
                  <a:pt x="171" y="19"/>
                </a:cubicBezTo>
                <a:close/>
                <a:moveTo>
                  <a:pt x="171" y="18"/>
                </a:moveTo>
                <a:cubicBezTo>
                  <a:pt x="170" y="17"/>
                  <a:pt x="171" y="17"/>
                  <a:pt x="171" y="17"/>
                </a:cubicBezTo>
                <a:cubicBezTo>
                  <a:pt x="172" y="18"/>
                  <a:pt x="172" y="18"/>
                  <a:pt x="173" y="18"/>
                </a:cubicBezTo>
                <a:cubicBezTo>
                  <a:pt x="172" y="18"/>
                  <a:pt x="171" y="18"/>
                  <a:pt x="171" y="18"/>
                </a:cubicBezTo>
                <a:close/>
                <a:moveTo>
                  <a:pt x="169" y="24"/>
                </a:moveTo>
                <a:cubicBezTo>
                  <a:pt x="168" y="24"/>
                  <a:pt x="169" y="24"/>
                  <a:pt x="169" y="24"/>
                </a:cubicBezTo>
                <a:cubicBezTo>
                  <a:pt x="170" y="24"/>
                  <a:pt x="170" y="25"/>
                  <a:pt x="170" y="25"/>
                </a:cubicBezTo>
                <a:cubicBezTo>
                  <a:pt x="170" y="26"/>
                  <a:pt x="169" y="24"/>
                  <a:pt x="169" y="24"/>
                </a:cubicBezTo>
                <a:close/>
                <a:moveTo>
                  <a:pt x="173" y="18"/>
                </a:moveTo>
                <a:cubicBezTo>
                  <a:pt x="174" y="18"/>
                  <a:pt x="173" y="18"/>
                  <a:pt x="173" y="18"/>
                </a:cubicBezTo>
                <a:cubicBezTo>
                  <a:pt x="174" y="18"/>
                  <a:pt x="174" y="18"/>
                  <a:pt x="174" y="18"/>
                </a:cubicBezTo>
                <a:cubicBezTo>
                  <a:pt x="175" y="19"/>
                  <a:pt x="173" y="18"/>
                  <a:pt x="175" y="19"/>
                </a:cubicBezTo>
                <a:cubicBezTo>
                  <a:pt x="174" y="19"/>
                  <a:pt x="174" y="19"/>
                  <a:pt x="173" y="18"/>
                </a:cubicBezTo>
                <a:close/>
                <a:moveTo>
                  <a:pt x="146" y="73"/>
                </a:moveTo>
                <a:cubicBezTo>
                  <a:pt x="146" y="72"/>
                  <a:pt x="147" y="73"/>
                  <a:pt x="147" y="73"/>
                </a:cubicBezTo>
                <a:cubicBezTo>
                  <a:pt x="147" y="73"/>
                  <a:pt x="146" y="73"/>
                  <a:pt x="146" y="73"/>
                </a:cubicBezTo>
                <a:close/>
                <a:moveTo>
                  <a:pt x="146" y="79"/>
                </a:moveTo>
                <a:cubicBezTo>
                  <a:pt x="146" y="79"/>
                  <a:pt x="146" y="79"/>
                  <a:pt x="146" y="79"/>
                </a:cubicBezTo>
                <a:cubicBezTo>
                  <a:pt x="147" y="79"/>
                  <a:pt x="147" y="79"/>
                  <a:pt x="147" y="80"/>
                </a:cubicBezTo>
                <a:cubicBezTo>
                  <a:pt x="147" y="80"/>
                  <a:pt x="146" y="80"/>
                  <a:pt x="146" y="79"/>
                </a:cubicBezTo>
                <a:close/>
                <a:moveTo>
                  <a:pt x="145" y="82"/>
                </a:moveTo>
                <a:cubicBezTo>
                  <a:pt x="145" y="81"/>
                  <a:pt x="145" y="82"/>
                  <a:pt x="146" y="82"/>
                </a:cubicBezTo>
                <a:cubicBezTo>
                  <a:pt x="145" y="83"/>
                  <a:pt x="145" y="82"/>
                  <a:pt x="145" y="82"/>
                </a:cubicBezTo>
                <a:close/>
                <a:moveTo>
                  <a:pt x="151" y="76"/>
                </a:moveTo>
                <a:cubicBezTo>
                  <a:pt x="151" y="76"/>
                  <a:pt x="151" y="76"/>
                  <a:pt x="151" y="76"/>
                </a:cubicBezTo>
                <a:cubicBezTo>
                  <a:pt x="151" y="77"/>
                  <a:pt x="151" y="77"/>
                  <a:pt x="151" y="77"/>
                </a:cubicBezTo>
                <a:cubicBezTo>
                  <a:pt x="150" y="77"/>
                  <a:pt x="150" y="77"/>
                  <a:pt x="150" y="77"/>
                </a:cubicBezTo>
                <a:cubicBezTo>
                  <a:pt x="151" y="77"/>
                  <a:pt x="151" y="76"/>
                  <a:pt x="151" y="76"/>
                </a:cubicBezTo>
                <a:close/>
                <a:moveTo>
                  <a:pt x="174" y="47"/>
                </a:moveTo>
                <a:cubicBezTo>
                  <a:pt x="175" y="47"/>
                  <a:pt x="175" y="48"/>
                  <a:pt x="175" y="49"/>
                </a:cubicBezTo>
                <a:cubicBezTo>
                  <a:pt x="176" y="49"/>
                  <a:pt x="176" y="49"/>
                  <a:pt x="176" y="50"/>
                </a:cubicBezTo>
                <a:cubicBezTo>
                  <a:pt x="176" y="49"/>
                  <a:pt x="176" y="49"/>
                  <a:pt x="176" y="49"/>
                </a:cubicBezTo>
                <a:cubicBezTo>
                  <a:pt x="176" y="48"/>
                  <a:pt x="176" y="49"/>
                  <a:pt x="176" y="49"/>
                </a:cubicBezTo>
                <a:cubicBezTo>
                  <a:pt x="176" y="49"/>
                  <a:pt x="176" y="48"/>
                  <a:pt x="175" y="48"/>
                </a:cubicBezTo>
                <a:cubicBezTo>
                  <a:pt x="175" y="48"/>
                  <a:pt x="176" y="49"/>
                  <a:pt x="176" y="48"/>
                </a:cubicBezTo>
                <a:cubicBezTo>
                  <a:pt x="176" y="47"/>
                  <a:pt x="175" y="47"/>
                  <a:pt x="175" y="47"/>
                </a:cubicBezTo>
                <a:cubicBezTo>
                  <a:pt x="175" y="46"/>
                  <a:pt x="176" y="48"/>
                  <a:pt x="177" y="48"/>
                </a:cubicBezTo>
                <a:cubicBezTo>
                  <a:pt x="177" y="48"/>
                  <a:pt x="177" y="48"/>
                  <a:pt x="178" y="49"/>
                </a:cubicBezTo>
                <a:cubicBezTo>
                  <a:pt x="178" y="49"/>
                  <a:pt x="177" y="48"/>
                  <a:pt x="177" y="48"/>
                </a:cubicBezTo>
                <a:cubicBezTo>
                  <a:pt x="177" y="48"/>
                  <a:pt x="177" y="48"/>
                  <a:pt x="177" y="48"/>
                </a:cubicBezTo>
                <a:cubicBezTo>
                  <a:pt x="178" y="48"/>
                  <a:pt x="179" y="49"/>
                  <a:pt x="179" y="49"/>
                </a:cubicBezTo>
                <a:cubicBezTo>
                  <a:pt x="179" y="50"/>
                  <a:pt x="180" y="50"/>
                  <a:pt x="179" y="49"/>
                </a:cubicBezTo>
                <a:cubicBezTo>
                  <a:pt x="180" y="50"/>
                  <a:pt x="182" y="52"/>
                  <a:pt x="182" y="53"/>
                </a:cubicBezTo>
                <a:cubicBezTo>
                  <a:pt x="183" y="54"/>
                  <a:pt x="182" y="52"/>
                  <a:pt x="183" y="53"/>
                </a:cubicBezTo>
                <a:cubicBezTo>
                  <a:pt x="183" y="53"/>
                  <a:pt x="183" y="54"/>
                  <a:pt x="182" y="54"/>
                </a:cubicBezTo>
                <a:cubicBezTo>
                  <a:pt x="181" y="53"/>
                  <a:pt x="181" y="51"/>
                  <a:pt x="180" y="50"/>
                </a:cubicBezTo>
                <a:cubicBezTo>
                  <a:pt x="180" y="50"/>
                  <a:pt x="180" y="51"/>
                  <a:pt x="181" y="52"/>
                </a:cubicBezTo>
                <a:cubicBezTo>
                  <a:pt x="180" y="52"/>
                  <a:pt x="181" y="52"/>
                  <a:pt x="181" y="53"/>
                </a:cubicBezTo>
                <a:cubicBezTo>
                  <a:pt x="181" y="53"/>
                  <a:pt x="180" y="52"/>
                  <a:pt x="179" y="51"/>
                </a:cubicBezTo>
                <a:cubicBezTo>
                  <a:pt x="179" y="52"/>
                  <a:pt x="180" y="53"/>
                  <a:pt x="182" y="54"/>
                </a:cubicBezTo>
                <a:cubicBezTo>
                  <a:pt x="181" y="55"/>
                  <a:pt x="181" y="54"/>
                  <a:pt x="181" y="54"/>
                </a:cubicBezTo>
                <a:cubicBezTo>
                  <a:pt x="181" y="55"/>
                  <a:pt x="181" y="55"/>
                  <a:pt x="182" y="56"/>
                </a:cubicBezTo>
                <a:cubicBezTo>
                  <a:pt x="182" y="56"/>
                  <a:pt x="181" y="55"/>
                  <a:pt x="180" y="54"/>
                </a:cubicBezTo>
                <a:cubicBezTo>
                  <a:pt x="180" y="54"/>
                  <a:pt x="181" y="54"/>
                  <a:pt x="180" y="53"/>
                </a:cubicBezTo>
                <a:cubicBezTo>
                  <a:pt x="179" y="53"/>
                  <a:pt x="179" y="52"/>
                  <a:pt x="177" y="51"/>
                </a:cubicBezTo>
                <a:cubicBezTo>
                  <a:pt x="178" y="52"/>
                  <a:pt x="179" y="52"/>
                  <a:pt x="180" y="54"/>
                </a:cubicBezTo>
                <a:cubicBezTo>
                  <a:pt x="179" y="53"/>
                  <a:pt x="180" y="54"/>
                  <a:pt x="180" y="55"/>
                </a:cubicBezTo>
                <a:cubicBezTo>
                  <a:pt x="180" y="55"/>
                  <a:pt x="180" y="55"/>
                  <a:pt x="179" y="54"/>
                </a:cubicBezTo>
                <a:cubicBezTo>
                  <a:pt x="179" y="54"/>
                  <a:pt x="179" y="54"/>
                  <a:pt x="179" y="55"/>
                </a:cubicBezTo>
                <a:cubicBezTo>
                  <a:pt x="178" y="52"/>
                  <a:pt x="176" y="51"/>
                  <a:pt x="176" y="50"/>
                </a:cubicBezTo>
                <a:cubicBezTo>
                  <a:pt x="176" y="50"/>
                  <a:pt x="176" y="50"/>
                  <a:pt x="176" y="50"/>
                </a:cubicBezTo>
                <a:cubicBezTo>
                  <a:pt x="175" y="49"/>
                  <a:pt x="175" y="49"/>
                  <a:pt x="174" y="48"/>
                </a:cubicBezTo>
                <a:cubicBezTo>
                  <a:pt x="175" y="48"/>
                  <a:pt x="174" y="47"/>
                  <a:pt x="174" y="47"/>
                </a:cubicBezTo>
                <a:close/>
                <a:moveTo>
                  <a:pt x="177" y="46"/>
                </a:moveTo>
                <a:cubicBezTo>
                  <a:pt x="178" y="47"/>
                  <a:pt x="178" y="48"/>
                  <a:pt x="178" y="47"/>
                </a:cubicBezTo>
                <a:cubicBezTo>
                  <a:pt x="179" y="47"/>
                  <a:pt x="179" y="48"/>
                  <a:pt x="179" y="48"/>
                </a:cubicBezTo>
                <a:cubicBezTo>
                  <a:pt x="180" y="49"/>
                  <a:pt x="180" y="49"/>
                  <a:pt x="180" y="50"/>
                </a:cubicBezTo>
                <a:cubicBezTo>
                  <a:pt x="180" y="49"/>
                  <a:pt x="179" y="49"/>
                  <a:pt x="178" y="48"/>
                </a:cubicBezTo>
                <a:cubicBezTo>
                  <a:pt x="179" y="48"/>
                  <a:pt x="177" y="47"/>
                  <a:pt x="177" y="46"/>
                </a:cubicBezTo>
                <a:close/>
                <a:moveTo>
                  <a:pt x="173" y="49"/>
                </a:moveTo>
                <a:cubicBezTo>
                  <a:pt x="173" y="49"/>
                  <a:pt x="174" y="50"/>
                  <a:pt x="175" y="50"/>
                </a:cubicBezTo>
                <a:cubicBezTo>
                  <a:pt x="174" y="50"/>
                  <a:pt x="174" y="49"/>
                  <a:pt x="173" y="49"/>
                </a:cubicBezTo>
                <a:close/>
                <a:moveTo>
                  <a:pt x="180" y="48"/>
                </a:moveTo>
                <a:cubicBezTo>
                  <a:pt x="181" y="49"/>
                  <a:pt x="182" y="50"/>
                  <a:pt x="182" y="50"/>
                </a:cubicBezTo>
                <a:cubicBezTo>
                  <a:pt x="183" y="51"/>
                  <a:pt x="182" y="50"/>
                  <a:pt x="182" y="51"/>
                </a:cubicBezTo>
                <a:cubicBezTo>
                  <a:pt x="183" y="51"/>
                  <a:pt x="184" y="53"/>
                  <a:pt x="185" y="53"/>
                </a:cubicBezTo>
                <a:cubicBezTo>
                  <a:pt x="185" y="54"/>
                  <a:pt x="184" y="53"/>
                  <a:pt x="184" y="52"/>
                </a:cubicBezTo>
                <a:cubicBezTo>
                  <a:pt x="183" y="53"/>
                  <a:pt x="184" y="54"/>
                  <a:pt x="185" y="55"/>
                </a:cubicBezTo>
                <a:cubicBezTo>
                  <a:pt x="185" y="55"/>
                  <a:pt x="184" y="54"/>
                  <a:pt x="184" y="55"/>
                </a:cubicBezTo>
                <a:cubicBezTo>
                  <a:pt x="184" y="54"/>
                  <a:pt x="184" y="54"/>
                  <a:pt x="183" y="53"/>
                </a:cubicBezTo>
                <a:cubicBezTo>
                  <a:pt x="183" y="53"/>
                  <a:pt x="184" y="54"/>
                  <a:pt x="184" y="54"/>
                </a:cubicBezTo>
                <a:cubicBezTo>
                  <a:pt x="183" y="53"/>
                  <a:pt x="182" y="52"/>
                  <a:pt x="181" y="50"/>
                </a:cubicBezTo>
                <a:cubicBezTo>
                  <a:pt x="182" y="51"/>
                  <a:pt x="183" y="52"/>
                  <a:pt x="183" y="52"/>
                </a:cubicBezTo>
                <a:cubicBezTo>
                  <a:pt x="183" y="51"/>
                  <a:pt x="180" y="49"/>
                  <a:pt x="180" y="48"/>
                </a:cubicBezTo>
                <a:close/>
                <a:moveTo>
                  <a:pt x="186" y="43"/>
                </a:moveTo>
                <a:cubicBezTo>
                  <a:pt x="187" y="43"/>
                  <a:pt x="188" y="44"/>
                  <a:pt x="188" y="44"/>
                </a:cubicBezTo>
                <a:cubicBezTo>
                  <a:pt x="187" y="44"/>
                  <a:pt x="187" y="43"/>
                  <a:pt x="186" y="43"/>
                </a:cubicBezTo>
                <a:close/>
                <a:moveTo>
                  <a:pt x="157" y="78"/>
                </a:moveTo>
                <a:cubicBezTo>
                  <a:pt x="158" y="78"/>
                  <a:pt x="158" y="78"/>
                  <a:pt x="158" y="78"/>
                </a:cubicBezTo>
                <a:cubicBezTo>
                  <a:pt x="157" y="79"/>
                  <a:pt x="157" y="79"/>
                  <a:pt x="157" y="79"/>
                </a:cubicBezTo>
                <a:cubicBezTo>
                  <a:pt x="157" y="79"/>
                  <a:pt x="157" y="78"/>
                  <a:pt x="157" y="78"/>
                </a:cubicBezTo>
                <a:close/>
                <a:moveTo>
                  <a:pt x="188" y="46"/>
                </a:moveTo>
                <a:cubicBezTo>
                  <a:pt x="188" y="46"/>
                  <a:pt x="188" y="46"/>
                  <a:pt x="188" y="47"/>
                </a:cubicBezTo>
                <a:cubicBezTo>
                  <a:pt x="188" y="47"/>
                  <a:pt x="187" y="46"/>
                  <a:pt x="187" y="45"/>
                </a:cubicBezTo>
                <a:cubicBezTo>
                  <a:pt x="187" y="46"/>
                  <a:pt x="188" y="45"/>
                  <a:pt x="188" y="46"/>
                </a:cubicBezTo>
                <a:cubicBezTo>
                  <a:pt x="188" y="46"/>
                  <a:pt x="188" y="46"/>
                  <a:pt x="188" y="46"/>
                </a:cubicBezTo>
                <a:close/>
                <a:moveTo>
                  <a:pt x="183" y="54"/>
                </a:moveTo>
                <a:cubicBezTo>
                  <a:pt x="184" y="55"/>
                  <a:pt x="184" y="55"/>
                  <a:pt x="184" y="55"/>
                </a:cubicBezTo>
                <a:cubicBezTo>
                  <a:pt x="184" y="55"/>
                  <a:pt x="184" y="55"/>
                  <a:pt x="184" y="55"/>
                </a:cubicBezTo>
                <a:cubicBezTo>
                  <a:pt x="183" y="54"/>
                  <a:pt x="183" y="54"/>
                  <a:pt x="183" y="54"/>
                </a:cubicBezTo>
                <a:close/>
                <a:moveTo>
                  <a:pt x="189" y="47"/>
                </a:moveTo>
                <a:cubicBezTo>
                  <a:pt x="190" y="47"/>
                  <a:pt x="191" y="49"/>
                  <a:pt x="190" y="48"/>
                </a:cubicBezTo>
                <a:cubicBezTo>
                  <a:pt x="189" y="48"/>
                  <a:pt x="189" y="47"/>
                  <a:pt x="189" y="47"/>
                </a:cubicBezTo>
                <a:close/>
                <a:moveTo>
                  <a:pt x="182" y="59"/>
                </a:moveTo>
                <a:cubicBezTo>
                  <a:pt x="183" y="58"/>
                  <a:pt x="183" y="58"/>
                  <a:pt x="183" y="58"/>
                </a:cubicBezTo>
                <a:cubicBezTo>
                  <a:pt x="183" y="59"/>
                  <a:pt x="183" y="59"/>
                  <a:pt x="183" y="59"/>
                </a:cubicBezTo>
                <a:cubicBezTo>
                  <a:pt x="183" y="59"/>
                  <a:pt x="183" y="59"/>
                  <a:pt x="182" y="59"/>
                </a:cubicBezTo>
                <a:close/>
                <a:moveTo>
                  <a:pt x="188" y="55"/>
                </a:moveTo>
                <a:cubicBezTo>
                  <a:pt x="189" y="55"/>
                  <a:pt x="189" y="56"/>
                  <a:pt x="189" y="56"/>
                </a:cubicBezTo>
                <a:cubicBezTo>
                  <a:pt x="189" y="56"/>
                  <a:pt x="189" y="55"/>
                  <a:pt x="188" y="55"/>
                </a:cubicBezTo>
                <a:close/>
                <a:moveTo>
                  <a:pt x="190" y="57"/>
                </a:moveTo>
                <a:cubicBezTo>
                  <a:pt x="191" y="57"/>
                  <a:pt x="191" y="58"/>
                  <a:pt x="191" y="58"/>
                </a:cubicBezTo>
                <a:cubicBezTo>
                  <a:pt x="191" y="58"/>
                  <a:pt x="191" y="57"/>
                  <a:pt x="190" y="57"/>
                </a:cubicBezTo>
                <a:cubicBezTo>
                  <a:pt x="190" y="57"/>
                  <a:pt x="190" y="57"/>
                  <a:pt x="190" y="57"/>
                </a:cubicBezTo>
                <a:close/>
                <a:moveTo>
                  <a:pt x="177" y="86"/>
                </a:moveTo>
                <a:cubicBezTo>
                  <a:pt x="178" y="86"/>
                  <a:pt x="177" y="85"/>
                  <a:pt x="177" y="85"/>
                </a:cubicBezTo>
                <a:cubicBezTo>
                  <a:pt x="178" y="87"/>
                  <a:pt x="179" y="88"/>
                  <a:pt x="180" y="90"/>
                </a:cubicBezTo>
                <a:cubicBezTo>
                  <a:pt x="179" y="90"/>
                  <a:pt x="179" y="90"/>
                  <a:pt x="179" y="91"/>
                </a:cubicBezTo>
                <a:cubicBezTo>
                  <a:pt x="179" y="91"/>
                  <a:pt x="179" y="91"/>
                  <a:pt x="178" y="92"/>
                </a:cubicBezTo>
                <a:cubicBezTo>
                  <a:pt x="178" y="91"/>
                  <a:pt x="178" y="91"/>
                  <a:pt x="178" y="90"/>
                </a:cubicBezTo>
                <a:cubicBezTo>
                  <a:pt x="178" y="89"/>
                  <a:pt x="177" y="88"/>
                  <a:pt x="177" y="88"/>
                </a:cubicBezTo>
                <a:cubicBezTo>
                  <a:pt x="177" y="87"/>
                  <a:pt x="177" y="87"/>
                  <a:pt x="177" y="87"/>
                </a:cubicBezTo>
                <a:cubicBezTo>
                  <a:pt x="177" y="86"/>
                  <a:pt x="176" y="86"/>
                  <a:pt x="177" y="85"/>
                </a:cubicBezTo>
                <a:cubicBezTo>
                  <a:pt x="177" y="85"/>
                  <a:pt x="177" y="86"/>
                  <a:pt x="177" y="86"/>
                </a:cubicBezTo>
                <a:close/>
                <a:moveTo>
                  <a:pt x="177" y="85"/>
                </a:moveTo>
                <a:cubicBezTo>
                  <a:pt x="176" y="85"/>
                  <a:pt x="176" y="86"/>
                  <a:pt x="176" y="87"/>
                </a:cubicBezTo>
                <a:cubicBezTo>
                  <a:pt x="175" y="84"/>
                  <a:pt x="172" y="81"/>
                  <a:pt x="173" y="79"/>
                </a:cubicBezTo>
                <a:cubicBezTo>
                  <a:pt x="172" y="79"/>
                  <a:pt x="172" y="78"/>
                  <a:pt x="172" y="78"/>
                </a:cubicBezTo>
                <a:cubicBezTo>
                  <a:pt x="171" y="77"/>
                  <a:pt x="172" y="78"/>
                  <a:pt x="171" y="78"/>
                </a:cubicBezTo>
                <a:cubicBezTo>
                  <a:pt x="171" y="77"/>
                  <a:pt x="171" y="76"/>
                  <a:pt x="171" y="76"/>
                </a:cubicBezTo>
                <a:cubicBezTo>
                  <a:pt x="172" y="78"/>
                  <a:pt x="173" y="79"/>
                  <a:pt x="174" y="80"/>
                </a:cubicBezTo>
                <a:cubicBezTo>
                  <a:pt x="174" y="80"/>
                  <a:pt x="173" y="80"/>
                  <a:pt x="173" y="79"/>
                </a:cubicBezTo>
                <a:cubicBezTo>
                  <a:pt x="175" y="80"/>
                  <a:pt x="175" y="82"/>
                  <a:pt x="177" y="84"/>
                </a:cubicBezTo>
                <a:cubicBezTo>
                  <a:pt x="176" y="84"/>
                  <a:pt x="176" y="85"/>
                  <a:pt x="176" y="85"/>
                </a:cubicBezTo>
                <a:cubicBezTo>
                  <a:pt x="176" y="85"/>
                  <a:pt x="176" y="85"/>
                  <a:pt x="177" y="85"/>
                </a:cubicBezTo>
                <a:close/>
                <a:moveTo>
                  <a:pt x="167" y="86"/>
                </a:moveTo>
                <a:cubicBezTo>
                  <a:pt x="168" y="86"/>
                  <a:pt x="168" y="87"/>
                  <a:pt x="168" y="87"/>
                </a:cubicBezTo>
                <a:lnTo>
                  <a:pt x="167" y="86"/>
                </a:lnTo>
                <a:close/>
                <a:moveTo>
                  <a:pt x="189" y="69"/>
                </a:moveTo>
                <a:cubicBezTo>
                  <a:pt x="190" y="68"/>
                  <a:pt x="191" y="71"/>
                  <a:pt x="189" y="69"/>
                </a:cubicBezTo>
                <a:close/>
                <a:moveTo>
                  <a:pt x="189" y="69"/>
                </a:moveTo>
                <a:cubicBezTo>
                  <a:pt x="190" y="69"/>
                  <a:pt x="190" y="71"/>
                  <a:pt x="190" y="71"/>
                </a:cubicBezTo>
                <a:cubicBezTo>
                  <a:pt x="190" y="70"/>
                  <a:pt x="190" y="70"/>
                  <a:pt x="189" y="69"/>
                </a:cubicBezTo>
                <a:close/>
                <a:moveTo>
                  <a:pt x="167" y="87"/>
                </a:moveTo>
                <a:cubicBezTo>
                  <a:pt x="168" y="88"/>
                  <a:pt x="167" y="88"/>
                  <a:pt x="168" y="89"/>
                </a:cubicBezTo>
                <a:cubicBezTo>
                  <a:pt x="167" y="89"/>
                  <a:pt x="167" y="88"/>
                  <a:pt x="167" y="88"/>
                </a:cubicBezTo>
                <a:cubicBezTo>
                  <a:pt x="167" y="88"/>
                  <a:pt x="167" y="88"/>
                  <a:pt x="167" y="87"/>
                </a:cubicBezTo>
                <a:close/>
                <a:moveTo>
                  <a:pt x="170" y="92"/>
                </a:moveTo>
                <a:cubicBezTo>
                  <a:pt x="170" y="92"/>
                  <a:pt x="171" y="92"/>
                  <a:pt x="171" y="92"/>
                </a:cubicBezTo>
                <a:cubicBezTo>
                  <a:pt x="171" y="92"/>
                  <a:pt x="170" y="92"/>
                  <a:pt x="171" y="92"/>
                </a:cubicBezTo>
                <a:cubicBezTo>
                  <a:pt x="171" y="91"/>
                  <a:pt x="171" y="92"/>
                  <a:pt x="171" y="93"/>
                </a:cubicBezTo>
                <a:cubicBezTo>
                  <a:pt x="171" y="93"/>
                  <a:pt x="172" y="94"/>
                  <a:pt x="171" y="94"/>
                </a:cubicBezTo>
                <a:cubicBezTo>
                  <a:pt x="171" y="93"/>
                  <a:pt x="171" y="93"/>
                  <a:pt x="170" y="93"/>
                </a:cubicBezTo>
                <a:cubicBezTo>
                  <a:pt x="170" y="92"/>
                  <a:pt x="170" y="92"/>
                  <a:pt x="170" y="92"/>
                </a:cubicBezTo>
                <a:close/>
                <a:moveTo>
                  <a:pt x="194" y="79"/>
                </a:moveTo>
                <a:cubicBezTo>
                  <a:pt x="194" y="79"/>
                  <a:pt x="195" y="80"/>
                  <a:pt x="194" y="80"/>
                </a:cubicBezTo>
                <a:cubicBezTo>
                  <a:pt x="194" y="80"/>
                  <a:pt x="194" y="79"/>
                  <a:pt x="194" y="79"/>
                </a:cubicBezTo>
                <a:close/>
                <a:moveTo>
                  <a:pt x="193" y="83"/>
                </a:moveTo>
                <a:cubicBezTo>
                  <a:pt x="193" y="83"/>
                  <a:pt x="193" y="82"/>
                  <a:pt x="193" y="82"/>
                </a:cubicBezTo>
                <a:cubicBezTo>
                  <a:pt x="193" y="82"/>
                  <a:pt x="194" y="83"/>
                  <a:pt x="193" y="83"/>
                </a:cubicBezTo>
                <a:close/>
                <a:moveTo>
                  <a:pt x="195" y="85"/>
                </a:moveTo>
                <a:cubicBezTo>
                  <a:pt x="195" y="85"/>
                  <a:pt x="195" y="86"/>
                  <a:pt x="194" y="85"/>
                </a:cubicBezTo>
                <a:cubicBezTo>
                  <a:pt x="195" y="86"/>
                  <a:pt x="196" y="88"/>
                  <a:pt x="195" y="89"/>
                </a:cubicBezTo>
                <a:cubicBezTo>
                  <a:pt x="194" y="87"/>
                  <a:pt x="193" y="85"/>
                  <a:pt x="193" y="83"/>
                </a:cubicBezTo>
                <a:cubicBezTo>
                  <a:pt x="194" y="83"/>
                  <a:pt x="194" y="84"/>
                  <a:pt x="194" y="85"/>
                </a:cubicBezTo>
                <a:cubicBezTo>
                  <a:pt x="194" y="83"/>
                  <a:pt x="194" y="82"/>
                  <a:pt x="193" y="81"/>
                </a:cubicBezTo>
                <a:cubicBezTo>
                  <a:pt x="193" y="80"/>
                  <a:pt x="195" y="83"/>
                  <a:pt x="195" y="84"/>
                </a:cubicBezTo>
                <a:cubicBezTo>
                  <a:pt x="195" y="85"/>
                  <a:pt x="195" y="85"/>
                  <a:pt x="195" y="84"/>
                </a:cubicBezTo>
                <a:cubicBezTo>
                  <a:pt x="195" y="85"/>
                  <a:pt x="196" y="86"/>
                  <a:pt x="196" y="87"/>
                </a:cubicBezTo>
                <a:cubicBezTo>
                  <a:pt x="195" y="87"/>
                  <a:pt x="195" y="85"/>
                  <a:pt x="195" y="85"/>
                </a:cubicBezTo>
                <a:close/>
                <a:moveTo>
                  <a:pt x="178" y="92"/>
                </a:moveTo>
                <a:cubicBezTo>
                  <a:pt x="178" y="92"/>
                  <a:pt x="178" y="93"/>
                  <a:pt x="179" y="93"/>
                </a:cubicBezTo>
                <a:cubicBezTo>
                  <a:pt x="179" y="93"/>
                  <a:pt x="178" y="93"/>
                  <a:pt x="179" y="92"/>
                </a:cubicBezTo>
                <a:cubicBezTo>
                  <a:pt x="179" y="92"/>
                  <a:pt x="179" y="92"/>
                  <a:pt x="180" y="93"/>
                </a:cubicBezTo>
                <a:cubicBezTo>
                  <a:pt x="179" y="94"/>
                  <a:pt x="179" y="94"/>
                  <a:pt x="178" y="95"/>
                </a:cubicBezTo>
                <a:cubicBezTo>
                  <a:pt x="178" y="94"/>
                  <a:pt x="178" y="95"/>
                  <a:pt x="178" y="94"/>
                </a:cubicBezTo>
                <a:cubicBezTo>
                  <a:pt x="178" y="94"/>
                  <a:pt x="178" y="94"/>
                  <a:pt x="178" y="94"/>
                </a:cubicBezTo>
                <a:cubicBezTo>
                  <a:pt x="178" y="93"/>
                  <a:pt x="178" y="93"/>
                  <a:pt x="178" y="92"/>
                </a:cubicBezTo>
                <a:close/>
                <a:moveTo>
                  <a:pt x="196" y="88"/>
                </a:moveTo>
                <a:cubicBezTo>
                  <a:pt x="197" y="89"/>
                  <a:pt x="197" y="89"/>
                  <a:pt x="197" y="90"/>
                </a:cubicBezTo>
                <a:cubicBezTo>
                  <a:pt x="197" y="90"/>
                  <a:pt x="196" y="89"/>
                  <a:pt x="196" y="88"/>
                </a:cubicBezTo>
                <a:close/>
                <a:moveTo>
                  <a:pt x="74" y="203"/>
                </a:moveTo>
                <a:cubicBezTo>
                  <a:pt x="73" y="202"/>
                  <a:pt x="72" y="202"/>
                  <a:pt x="71" y="202"/>
                </a:cubicBezTo>
                <a:cubicBezTo>
                  <a:pt x="72" y="201"/>
                  <a:pt x="72" y="202"/>
                  <a:pt x="72" y="201"/>
                </a:cubicBezTo>
                <a:cubicBezTo>
                  <a:pt x="73" y="202"/>
                  <a:pt x="74" y="202"/>
                  <a:pt x="74" y="203"/>
                </a:cubicBezTo>
                <a:close/>
                <a:moveTo>
                  <a:pt x="67" y="197"/>
                </a:moveTo>
                <a:cubicBezTo>
                  <a:pt x="68" y="197"/>
                  <a:pt x="68" y="198"/>
                  <a:pt x="68" y="198"/>
                </a:cubicBezTo>
                <a:cubicBezTo>
                  <a:pt x="69" y="198"/>
                  <a:pt x="69" y="198"/>
                  <a:pt x="70" y="199"/>
                </a:cubicBezTo>
                <a:cubicBezTo>
                  <a:pt x="70" y="199"/>
                  <a:pt x="68" y="198"/>
                  <a:pt x="67" y="197"/>
                </a:cubicBezTo>
                <a:close/>
                <a:moveTo>
                  <a:pt x="69" y="199"/>
                </a:moveTo>
                <a:cubicBezTo>
                  <a:pt x="70" y="200"/>
                  <a:pt x="68" y="199"/>
                  <a:pt x="68" y="198"/>
                </a:cubicBezTo>
                <a:cubicBezTo>
                  <a:pt x="68" y="198"/>
                  <a:pt x="68" y="198"/>
                  <a:pt x="69" y="199"/>
                </a:cubicBezTo>
                <a:cubicBezTo>
                  <a:pt x="69" y="199"/>
                  <a:pt x="70" y="199"/>
                  <a:pt x="71" y="200"/>
                </a:cubicBezTo>
                <a:cubicBezTo>
                  <a:pt x="70" y="200"/>
                  <a:pt x="70" y="199"/>
                  <a:pt x="69" y="199"/>
                </a:cubicBezTo>
                <a:close/>
              </a:path>
            </a:pathLst>
          </a:custGeom>
          <a:solidFill>
            <a:schemeClr val="accent1">
              <a:alpha val="23000"/>
            </a:schemeClr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cs typeface="汉仪大宋简" panose="02010600000101010101" charset="-122"/>
            </a:endParaRPr>
          </a:p>
        </p:txBody>
      </p:sp>
      <p:sp>
        <p:nvSpPr>
          <p:cNvPr id="31" name="序号"/>
          <p:cNvSpPr txBox="1"/>
          <p:nvPr>
            <p:custDataLst>
              <p:tags r:id="rId8"/>
            </p:custDataLst>
          </p:nvPr>
        </p:nvSpPr>
        <p:spPr>
          <a:xfrm>
            <a:off x="3334385" y="2387600"/>
            <a:ext cx="765175" cy="8204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  <a:cs typeface="汉仪大宋简" panose="02010600000101010101" charset="-122"/>
              </a:rPr>
              <a:t>贰</a:t>
            </a:r>
          </a:p>
        </p:txBody>
      </p:sp>
      <p:sp>
        <p:nvSpPr>
          <p:cNvPr id="32" name="标题"/>
          <p:cNvSpPr txBox="1"/>
          <p:nvPr>
            <p:custDataLst>
              <p:tags r:id="rId9"/>
            </p:custDataLst>
          </p:nvPr>
        </p:nvSpPr>
        <p:spPr>
          <a:xfrm>
            <a:off x="4190365" y="2588260"/>
            <a:ext cx="1327150" cy="308483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大宋简" panose="02010600000101010101" charset="-122"/>
              </a:rPr>
              <a:t>课程实施</a:t>
            </a:r>
          </a:p>
        </p:txBody>
      </p:sp>
      <p:sp>
        <p:nvSpPr>
          <p:cNvPr id="37" name="Freeform 5007"/>
          <p:cNvSpPr/>
          <p:nvPr>
            <p:custDataLst>
              <p:tags r:id="rId10"/>
            </p:custDataLst>
          </p:nvPr>
        </p:nvSpPr>
        <p:spPr bwMode="auto">
          <a:xfrm>
            <a:off x="5524500" y="2409825"/>
            <a:ext cx="691515" cy="73215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01" h="211">
                <a:moveTo>
                  <a:pt x="148" y="154"/>
                </a:moveTo>
                <a:cubicBezTo>
                  <a:pt x="148" y="154"/>
                  <a:pt x="148" y="154"/>
                  <a:pt x="147" y="154"/>
                </a:cubicBezTo>
                <a:cubicBezTo>
                  <a:pt x="148" y="154"/>
                  <a:pt x="147" y="154"/>
                  <a:pt x="147" y="154"/>
                </a:cubicBezTo>
                <a:cubicBezTo>
                  <a:pt x="147" y="154"/>
                  <a:pt x="147" y="154"/>
                  <a:pt x="148" y="153"/>
                </a:cubicBezTo>
                <a:cubicBezTo>
                  <a:pt x="147" y="153"/>
                  <a:pt x="146" y="155"/>
                  <a:pt x="145" y="155"/>
                </a:cubicBezTo>
                <a:cubicBezTo>
                  <a:pt x="144" y="156"/>
                  <a:pt x="144" y="155"/>
                  <a:pt x="143" y="156"/>
                </a:cubicBezTo>
                <a:cubicBezTo>
                  <a:pt x="143" y="156"/>
                  <a:pt x="144" y="156"/>
                  <a:pt x="144" y="156"/>
                </a:cubicBezTo>
                <a:cubicBezTo>
                  <a:pt x="143" y="157"/>
                  <a:pt x="142" y="158"/>
                  <a:pt x="142" y="158"/>
                </a:cubicBezTo>
                <a:cubicBezTo>
                  <a:pt x="142" y="157"/>
                  <a:pt x="141" y="157"/>
                  <a:pt x="141" y="158"/>
                </a:cubicBezTo>
                <a:cubicBezTo>
                  <a:pt x="141" y="158"/>
                  <a:pt x="140" y="158"/>
                  <a:pt x="140" y="159"/>
                </a:cubicBezTo>
                <a:cubicBezTo>
                  <a:pt x="140" y="158"/>
                  <a:pt x="139" y="160"/>
                  <a:pt x="139" y="159"/>
                </a:cubicBezTo>
                <a:cubicBezTo>
                  <a:pt x="138" y="159"/>
                  <a:pt x="139" y="159"/>
                  <a:pt x="139" y="160"/>
                </a:cubicBezTo>
                <a:cubicBezTo>
                  <a:pt x="138" y="160"/>
                  <a:pt x="139" y="160"/>
                  <a:pt x="138" y="160"/>
                </a:cubicBezTo>
                <a:cubicBezTo>
                  <a:pt x="138" y="160"/>
                  <a:pt x="138" y="160"/>
                  <a:pt x="138" y="160"/>
                </a:cubicBezTo>
                <a:cubicBezTo>
                  <a:pt x="137" y="161"/>
                  <a:pt x="136" y="161"/>
                  <a:pt x="135" y="162"/>
                </a:cubicBezTo>
                <a:cubicBezTo>
                  <a:pt x="135" y="162"/>
                  <a:pt x="135" y="162"/>
                  <a:pt x="135" y="162"/>
                </a:cubicBezTo>
                <a:cubicBezTo>
                  <a:pt x="135" y="163"/>
                  <a:pt x="134" y="163"/>
                  <a:pt x="133" y="164"/>
                </a:cubicBezTo>
                <a:cubicBezTo>
                  <a:pt x="132" y="163"/>
                  <a:pt x="130" y="165"/>
                  <a:pt x="129" y="165"/>
                </a:cubicBezTo>
                <a:cubicBezTo>
                  <a:pt x="129" y="165"/>
                  <a:pt x="129" y="165"/>
                  <a:pt x="129" y="165"/>
                </a:cubicBezTo>
                <a:cubicBezTo>
                  <a:pt x="128" y="165"/>
                  <a:pt x="128" y="165"/>
                  <a:pt x="128" y="165"/>
                </a:cubicBezTo>
                <a:cubicBezTo>
                  <a:pt x="128" y="166"/>
                  <a:pt x="128" y="165"/>
                  <a:pt x="128" y="166"/>
                </a:cubicBezTo>
                <a:cubicBezTo>
                  <a:pt x="128" y="166"/>
                  <a:pt x="126" y="167"/>
                  <a:pt x="125" y="168"/>
                </a:cubicBezTo>
                <a:cubicBezTo>
                  <a:pt x="126" y="167"/>
                  <a:pt x="126" y="167"/>
                  <a:pt x="126" y="167"/>
                </a:cubicBezTo>
                <a:cubicBezTo>
                  <a:pt x="125" y="167"/>
                  <a:pt x="125" y="168"/>
                  <a:pt x="124" y="168"/>
                </a:cubicBezTo>
                <a:cubicBezTo>
                  <a:pt x="124" y="168"/>
                  <a:pt x="124" y="168"/>
                  <a:pt x="124" y="167"/>
                </a:cubicBezTo>
                <a:cubicBezTo>
                  <a:pt x="123" y="168"/>
                  <a:pt x="123" y="168"/>
                  <a:pt x="122" y="169"/>
                </a:cubicBezTo>
                <a:cubicBezTo>
                  <a:pt x="122" y="169"/>
                  <a:pt x="122" y="168"/>
                  <a:pt x="122" y="168"/>
                </a:cubicBezTo>
                <a:cubicBezTo>
                  <a:pt x="123" y="168"/>
                  <a:pt x="125" y="167"/>
                  <a:pt x="126" y="166"/>
                </a:cubicBezTo>
                <a:cubicBezTo>
                  <a:pt x="125" y="167"/>
                  <a:pt x="123" y="167"/>
                  <a:pt x="121" y="168"/>
                </a:cubicBezTo>
                <a:cubicBezTo>
                  <a:pt x="121" y="168"/>
                  <a:pt x="119" y="170"/>
                  <a:pt x="118" y="169"/>
                </a:cubicBezTo>
                <a:cubicBezTo>
                  <a:pt x="117" y="170"/>
                  <a:pt x="114" y="171"/>
                  <a:pt x="112" y="171"/>
                </a:cubicBezTo>
                <a:cubicBezTo>
                  <a:pt x="112" y="171"/>
                  <a:pt x="113" y="171"/>
                  <a:pt x="112" y="171"/>
                </a:cubicBezTo>
                <a:cubicBezTo>
                  <a:pt x="112" y="171"/>
                  <a:pt x="112" y="171"/>
                  <a:pt x="112" y="171"/>
                </a:cubicBezTo>
                <a:cubicBezTo>
                  <a:pt x="112" y="171"/>
                  <a:pt x="112" y="171"/>
                  <a:pt x="112" y="171"/>
                </a:cubicBezTo>
                <a:cubicBezTo>
                  <a:pt x="111" y="171"/>
                  <a:pt x="110" y="171"/>
                  <a:pt x="110" y="172"/>
                </a:cubicBezTo>
                <a:cubicBezTo>
                  <a:pt x="110" y="171"/>
                  <a:pt x="110" y="171"/>
                  <a:pt x="110" y="171"/>
                </a:cubicBezTo>
                <a:cubicBezTo>
                  <a:pt x="109" y="172"/>
                  <a:pt x="109" y="171"/>
                  <a:pt x="108" y="171"/>
                </a:cubicBezTo>
                <a:cubicBezTo>
                  <a:pt x="108" y="172"/>
                  <a:pt x="109" y="171"/>
                  <a:pt x="108" y="172"/>
                </a:cubicBezTo>
                <a:cubicBezTo>
                  <a:pt x="108" y="172"/>
                  <a:pt x="108" y="172"/>
                  <a:pt x="108" y="171"/>
                </a:cubicBezTo>
                <a:cubicBezTo>
                  <a:pt x="107" y="172"/>
                  <a:pt x="108" y="172"/>
                  <a:pt x="107" y="172"/>
                </a:cubicBezTo>
                <a:cubicBezTo>
                  <a:pt x="106" y="172"/>
                  <a:pt x="106" y="172"/>
                  <a:pt x="105" y="172"/>
                </a:cubicBezTo>
                <a:cubicBezTo>
                  <a:pt x="105" y="172"/>
                  <a:pt x="104" y="172"/>
                  <a:pt x="105" y="172"/>
                </a:cubicBezTo>
                <a:cubicBezTo>
                  <a:pt x="104" y="172"/>
                  <a:pt x="104" y="171"/>
                  <a:pt x="103" y="172"/>
                </a:cubicBezTo>
                <a:cubicBezTo>
                  <a:pt x="103" y="172"/>
                  <a:pt x="103" y="171"/>
                  <a:pt x="103" y="171"/>
                </a:cubicBezTo>
                <a:cubicBezTo>
                  <a:pt x="103" y="171"/>
                  <a:pt x="103" y="171"/>
                  <a:pt x="103" y="171"/>
                </a:cubicBezTo>
                <a:cubicBezTo>
                  <a:pt x="103" y="172"/>
                  <a:pt x="103" y="172"/>
                  <a:pt x="103" y="172"/>
                </a:cubicBezTo>
                <a:cubicBezTo>
                  <a:pt x="101" y="172"/>
                  <a:pt x="99" y="171"/>
                  <a:pt x="98" y="172"/>
                </a:cubicBezTo>
                <a:cubicBezTo>
                  <a:pt x="98" y="171"/>
                  <a:pt x="98" y="171"/>
                  <a:pt x="98" y="171"/>
                </a:cubicBezTo>
                <a:cubicBezTo>
                  <a:pt x="98" y="171"/>
                  <a:pt x="98" y="171"/>
                  <a:pt x="98" y="171"/>
                </a:cubicBezTo>
                <a:cubicBezTo>
                  <a:pt x="98" y="171"/>
                  <a:pt x="98" y="171"/>
                  <a:pt x="97" y="171"/>
                </a:cubicBezTo>
                <a:cubicBezTo>
                  <a:pt x="98" y="171"/>
                  <a:pt x="97" y="171"/>
                  <a:pt x="97" y="171"/>
                </a:cubicBezTo>
                <a:cubicBezTo>
                  <a:pt x="98" y="170"/>
                  <a:pt x="98" y="171"/>
                  <a:pt x="99" y="171"/>
                </a:cubicBezTo>
                <a:cubicBezTo>
                  <a:pt x="99" y="170"/>
                  <a:pt x="101" y="171"/>
                  <a:pt x="101" y="171"/>
                </a:cubicBezTo>
                <a:cubicBezTo>
                  <a:pt x="101" y="171"/>
                  <a:pt x="99" y="170"/>
                  <a:pt x="98" y="170"/>
                </a:cubicBezTo>
                <a:cubicBezTo>
                  <a:pt x="97" y="170"/>
                  <a:pt x="97" y="170"/>
                  <a:pt x="96" y="169"/>
                </a:cubicBezTo>
                <a:cubicBezTo>
                  <a:pt x="96" y="169"/>
                  <a:pt x="96" y="169"/>
                  <a:pt x="95" y="169"/>
                </a:cubicBezTo>
                <a:cubicBezTo>
                  <a:pt x="95" y="170"/>
                  <a:pt x="96" y="170"/>
                  <a:pt x="95" y="170"/>
                </a:cubicBezTo>
                <a:cubicBezTo>
                  <a:pt x="96" y="170"/>
                  <a:pt x="96" y="170"/>
                  <a:pt x="96" y="170"/>
                </a:cubicBezTo>
                <a:cubicBezTo>
                  <a:pt x="96" y="171"/>
                  <a:pt x="97" y="170"/>
                  <a:pt x="96" y="171"/>
                </a:cubicBezTo>
                <a:cubicBezTo>
                  <a:pt x="96" y="171"/>
                  <a:pt x="95" y="170"/>
                  <a:pt x="95" y="170"/>
                </a:cubicBezTo>
                <a:cubicBezTo>
                  <a:pt x="94" y="170"/>
                  <a:pt x="94" y="170"/>
                  <a:pt x="94" y="170"/>
                </a:cubicBezTo>
                <a:cubicBezTo>
                  <a:pt x="94" y="170"/>
                  <a:pt x="94" y="170"/>
                  <a:pt x="94" y="170"/>
                </a:cubicBezTo>
                <a:cubicBezTo>
                  <a:pt x="94" y="169"/>
                  <a:pt x="94" y="170"/>
                  <a:pt x="94" y="170"/>
                </a:cubicBezTo>
                <a:cubicBezTo>
                  <a:pt x="93" y="170"/>
                  <a:pt x="93" y="170"/>
                  <a:pt x="93" y="170"/>
                </a:cubicBezTo>
                <a:cubicBezTo>
                  <a:pt x="93" y="169"/>
                  <a:pt x="94" y="169"/>
                  <a:pt x="93" y="169"/>
                </a:cubicBezTo>
                <a:cubicBezTo>
                  <a:pt x="93" y="169"/>
                  <a:pt x="94" y="169"/>
                  <a:pt x="92" y="169"/>
                </a:cubicBezTo>
                <a:cubicBezTo>
                  <a:pt x="92" y="169"/>
                  <a:pt x="91" y="168"/>
                  <a:pt x="91" y="168"/>
                </a:cubicBezTo>
                <a:cubicBezTo>
                  <a:pt x="92" y="168"/>
                  <a:pt x="92" y="168"/>
                  <a:pt x="92" y="168"/>
                </a:cubicBezTo>
                <a:cubicBezTo>
                  <a:pt x="92" y="168"/>
                  <a:pt x="92" y="168"/>
                  <a:pt x="92" y="168"/>
                </a:cubicBezTo>
                <a:cubicBezTo>
                  <a:pt x="94" y="169"/>
                  <a:pt x="93" y="168"/>
                  <a:pt x="94" y="169"/>
                </a:cubicBezTo>
                <a:cubicBezTo>
                  <a:pt x="94" y="169"/>
                  <a:pt x="94" y="169"/>
                  <a:pt x="94" y="169"/>
                </a:cubicBezTo>
                <a:cubicBezTo>
                  <a:pt x="94" y="169"/>
                  <a:pt x="95" y="170"/>
                  <a:pt x="95" y="170"/>
                </a:cubicBezTo>
                <a:cubicBezTo>
                  <a:pt x="95" y="169"/>
                  <a:pt x="94" y="169"/>
                  <a:pt x="94" y="169"/>
                </a:cubicBezTo>
                <a:cubicBezTo>
                  <a:pt x="94" y="168"/>
                  <a:pt x="95" y="169"/>
                  <a:pt x="95" y="168"/>
                </a:cubicBezTo>
                <a:cubicBezTo>
                  <a:pt x="94" y="168"/>
                  <a:pt x="94" y="168"/>
                  <a:pt x="94" y="168"/>
                </a:cubicBezTo>
                <a:cubicBezTo>
                  <a:pt x="94" y="168"/>
                  <a:pt x="94" y="168"/>
                  <a:pt x="94" y="168"/>
                </a:cubicBezTo>
                <a:cubicBezTo>
                  <a:pt x="92" y="167"/>
                  <a:pt x="93" y="168"/>
                  <a:pt x="92" y="167"/>
                </a:cubicBezTo>
                <a:cubicBezTo>
                  <a:pt x="92" y="167"/>
                  <a:pt x="92" y="167"/>
                  <a:pt x="92" y="168"/>
                </a:cubicBezTo>
                <a:cubicBezTo>
                  <a:pt x="93" y="168"/>
                  <a:pt x="92" y="168"/>
                  <a:pt x="93" y="168"/>
                </a:cubicBezTo>
                <a:cubicBezTo>
                  <a:pt x="94" y="168"/>
                  <a:pt x="94" y="168"/>
                  <a:pt x="94" y="168"/>
                </a:cubicBezTo>
                <a:cubicBezTo>
                  <a:pt x="94" y="168"/>
                  <a:pt x="93" y="169"/>
                  <a:pt x="93" y="168"/>
                </a:cubicBezTo>
                <a:cubicBezTo>
                  <a:pt x="92" y="168"/>
                  <a:pt x="93" y="168"/>
                  <a:pt x="92" y="168"/>
                </a:cubicBezTo>
                <a:cubicBezTo>
                  <a:pt x="92" y="168"/>
                  <a:pt x="92" y="167"/>
                  <a:pt x="91" y="167"/>
                </a:cubicBezTo>
                <a:cubicBezTo>
                  <a:pt x="91" y="168"/>
                  <a:pt x="92" y="168"/>
                  <a:pt x="92" y="168"/>
                </a:cubicBezTo>
                <a:cubicBezTo>
                  <a:pt x="91" y="168"/>
                  <a:pt x="91" y="168"/>
                  <a:pt x="91" y="168"/>
                </a:cubicBezTo>
                <a:cubicBezTo>
                  <a:pt x="90" y="167"/>
                  <a:pt x="90" y="167"/>
                  <a:pt x="90" y="167"/>
                </a:cubicBezTo>
                <a:cubicBezTo>
                  <a:pt x="89" y="166"/>
                  <a:pt x="90" y="167"/>
                  <a:pt x="90" y="167"/>
                </a:cubicBezTo>
                <a:cubicBezTo>
                  <a:pt x="90" y="167"/>
                  <a:pt x="90" y="167"/>
                  <a:pt x="89" y="167"/>
                </a:cubicBezTo>
                <a:cubicBezTo>
                  <a:pt x="89" y="167"/>
                  <a:pt x="89" y="167"/>
                  <a:pt x="89" y="166"/>
                </a:cubicBezTo>
                <a:cubicBezTo>
                  <a:pt x="89" y="166"/>
                  <a:pt x="90" y="166"/>
                  <a:pt x="90" y="166"/>
                </a:cubicBezTo>
                <a:cubicBezTo>
                  <a:pt x="89" y="166"/>
                  <a:pt x="89" y="166"/>
                  <a:pt x="89" y="165"/>
                </a:cubicBezTo>
                <a:cubicBezTo>
                  <a:pt x="88" y="165"/>
                  <a:pt x="88" y="166"/>
                  <a:pt x="88" y="165"/>
                </a:cubicBezTo>
                <a:cubicBezTo>
                  <a:pt x="87" y="165"/>
                  <a:pt x="87" y="165"/>
                  <a:pt x="87" y="165"/>
                </a:cubicBezTo>
                <a:cubicBezTo>
                  <a:pt x="87" y="165"/>
                  <a:pt x="86" y="164"/>
                  <a:pt x="85" y="164"/>
                </a:cubicBezTo>
                <a:cubicBezTo>
                  <a:pt x="85" y="164"/>
                  <a:pt x="85" y="164"/>
                  <a:pt x="84" y="164"/>
                </a:cubicBezTo>
                <a:cubicBezTo>
                  <a:pt x="85" y="164"/>
                  <a:pt x="85" y="164"/>
                  <a:pt x="86" y="165"/>
                </a:cubicBezTo>
                <a:cubicBezTo>
                  <a:pt x="85" y="165"/>
                  <a:pt x="85" y="165"/>
                  <a:pt x="85" y="165"/>
                </a:cubicBezTo>
                <a:cubicBezTo>
                  <a:pt x="85" y="165"/>
                  <a:pt x="86" y="165"/>
                  <a:pt x="86" y="165"/>
                </a:cubicBezTo>
                <a:cubicBezTo>
                  <a:pt x="85" y="165"/>
                  <a:pt x="87" y="166"/>
                  <a:pt x="87" y="166"/>
                </a:cubicBezTo>
                <a:cubicBezTo>
                  <a:pt x="87" y="166"/>
                  <a:pt x="87" y="166"/>
                  <a:pt x="87" y="166"/>
                </a:cubicBezTo>
                <a:cubicBezTo>
                  <a:pt x="88" y="166"/>
                  <a:pt x="89" y="167"/>
                  <a:pt x="89" y="168"/>
                </a:cubicBezTo>
                <a:cubicBezTo>
                  <a:pt x="89" y="167"/>
                  <a:pt x="91" y="168"/>
                  <a:pt x="90" y="168"/>
                </a:cubicBezTo>
                <a:cubicBezTo>
                  <a:pt x="91" y="169"/>
                  <a:pt x="91" y="168"/>
                  <a:pt x="91" y="168"/>
                </a:cubicBezTo>
                <a:cubicBezTo>
                  <a:pt x="91" y="169"/>
                  <a:pt x="91" y="169"/>
                  <a:pt x="91" y="169"/>
                </a:cubicBezTo>
                <a:cubicBezTo>
                  <a:pt x="90" y="169"/>
                  <a:pt x="89" y="168"/>
                  <a:pt x="88" y="167"/>
                </a:cubicBezTo>
                <a:cubicBezTo>
                  <a:pt x="87" y="167"/>
                  <a:pt x="86" y="166"/>
                  <a:pt x="86" y="166"/>
                </a:cubicBezTo>
                <a:cubicBezTo>
                  <a:pt x="86" y="166"/>
                  <a:pt x="86" y="166"/>
                  <a:pt x="86" y="166"/>
                </a:cubicBezTo>
                <a:cubicBezTo>
                  <a:pt x="85" y="166"/>
                  <a:pt x="84" y="165"/>
                  <a:pt x="84" y="166"/>
                </a:cubicBezTo>
                <a:cubicBezTo>
                  <a:pt x="85" y="166"/>
                  <a:pt x="86" y="166"/>
                  <a:pt x="86" y="167"/>
                </a:cubicBezTo>
                <a:cubicBezTo>
                  <a:pt x="85" y="166"/>
                  <a:pt x="84" y="166"/>
                  <a:pt x="83" y="165"/>
                </a:cubicBezTo>
                <a:cubicBezTo>
                  <a:pt x="83" y="165"/>
                  <a:pt x="83" y="165"/>
                  <a:pt x="83" y="164"/>
                </a:cubicBezTo>
                <a:cubicBezTo>
                  <a:pt x="83" y="165"/>
                  <a:pt x="82" y="164"/>
                  <a:pt x="82" y="164"/>
                </a:cubicBezTo>
                <a:cubicBezTo>
                  <a:pt x="81" y="163"/>
                  <a:pt x="79" y="162"/>
                  <a:pt x="78" y="161"/>
                </a:cubicBezTo>
                <a:cubicBezTo>
                  <a:pt x="78" y="160"/>
                  <a:pt x="77" y="159"/>
                  <a:pt x="76" y="159"/>
                </a:cubicBezTo>
                <a:cubicBezTo>
                  <a:pt x="76" y="159"/>
                  <a:pt x="76" y="159"/>
                  <a:pt x="77" y="159"/>
                </a:cubicBezTo>
                <a:cubicBezTo>
                  <a:pt x="76" y="159"/>
                  <a:pt x="76" y="158"/>
                  <a:pt x="76" y="158"/>
                </a:cubicBezTo>
                <a:cubicBezTo>
                  <a:pt x="75" y="158"/>
                  <a:pt x="76" y="159"/>
                  <a:pt x="76" y="159"/>
                </a:cubicBezTo>
                <a:cubicBezTo>
                  <a:pt x="75" y="158"/>
                  <a:pt x="75" y="158"/>
                  <a:pt x="75" y="157"/>
                </a:cubicBezTo>
                <a:cubicBezTo>
                  <a:pt x="74" y="157"/>
                  <a:pt x="72" y="155"/>
                  <a:pt x="71" y="154"/>
                </a:cubicBezTo>
                <a:cubicBezTo>
                  <a:pt x="70" y="153"/>
                  <a:pt x="66" y="148"/>
                  <a:pt x="68" y="150"/>
                </a:cubicBezTo>
                <a:cubicBezTo>
                  <a:pt x="67" y="149"/>
                  <a:pt x="66" y="148"/>
                  <a:pt x="66" y="147"/>
                </a:cubicBezTo>
                <a:cubicBezTo>
                  <a:pt x="66" y="148"/>
                  <a:pt x="66" y="147"/>
                  <a:pt x="66" y="147"/>
                </a:cubicBezTo>
                <a:cubicBezTo>
                  <a:pt x="66" y="146"/>
                  <a:pt x="66" y="146"/>
                  <a:pt x="66" y="146"/>
                </a:cubicBezTo>
                <a:cubicBezTo>
                  <a:pt x="65" y="146"/>
                  <a:pt x="65" y="145"/>
                  <a:pt x="65" y="145"/>
                </a:cubicBezTo>
                <a:cubicBezTo>
                  <a:pt x="65" y="145"/>
                  <a:pt x="65" y="145"/>
                  <a:pt x="65" y="145"/>
                </a:cubicBezTo>
                <a:cubicBezTo>
                  <a:pt x="65" y="145"/>
                  <a:pt x="65" y="145"/>
                  <a:pt x="65" y="144"/>
                </a:cubicBezTo>
                <a:cubicBezTo>
                  <a:pt x="65" y="144"/>
                  <a:pt x="65" y="145"/>
                  <a:pt x="66" y="145"/>
                </a:cubicBezTo>
                <a:cubicBezTo>
                  <a:pt x="66" y="144"/>
                  <a:pt x="66" y="145"/>
                  <a:pt x="67" y="145"/>
                </a:cubicBezTo>
                <a:cubicBezTo>
                  <a:pt x="65" y="143"/>
                  <a:pt x="65" y="143"/>
                  <a:pt x="65" y="142"/>
                </a:cubicBezTo>
                <a:cubicBezTo>
                  <a:pt x="64" y="142"/>
                  <a:pt x="65" y="142"/>
                  <a:pt x="65" y="143"/>
                </a:cubicBezTo>
                <a:cubicBezTo>
                  <a:pt x="64" y="142"/>
                  <a:pt x="64" y="142"/>
                  <a:pt x="64" y="142"/>
                </a:cubicBezTo>
                <a:cubicBezTo>
                  <a:pt x="64" y="142"/>
                  <a:pt x="64" y="142"/>
                  <a:pt x="64" y="142"/>
                </a:cubicBezTo>
                <a:cubicBezTo>
                  <a:pt x="64" y="142"/>
                  <a:pt x="64" y="143"/>
                  <a:pt x="65" y="143"/>
                </a:cubicBezTo>
                <a:cubicBezTo>
                  <a:pt x="65" y="143"/>
                  <a:pt x="65" y="143"/>
                  <a:pt x="65" y="143"/>
                </a:cubicBezTo>
                <a:cubicBezTo>
                  <a:pt x="64" y="143"/>
                  <a:pt x="64" y="143"/>
                  <a:pt x="64" y="143"/>
                </a:cubicBezTo>
                <a:cubicBezTo>
                  <a:pt x="64" y="143"/>
                  <a:pt x="65" y="144"/>
                  <a:pt x="65" y="144"/>
                </a:cubicBezTo>
                <a:cubicBezTo>
                  <a:pt x="64" y="143"/>
                  <a:pt x="63" y="141"/>
                  <a:pt x="62" y="140"/>
                </a:cubicBezTo>
                <a:cubicBezTo>
                  <a:pt x="62" y="140"/>
                  <a:pt x="61" y="137"/>
                  <a:pt x="61" y="137"/>
                </a:cubicBezTo>
                <a:cubicBezTo>
                  <a:pt x="61" y="137"/>
                  <a:pt x="61" y="137"/>
                  <a:pt x="61" y="137"/>
                </a:cubicBezTo>
                <a:cubicBezTo>
                  <a:pt x="61" y="137"/>
                  <a:pt x="61" y="137"/>
                  <a:pt x="61" y="137"/>
                </a:cubicBezTo>
                <a:cubicBezTo>
                  <a:pt x="61" y="137"/>
                  <a:pt x="61" y="138"/>
                  <a:pt x="60" y="136"/>
                </a:cubicBezTo>
                <a:cubicBezTo>
                  <a:pt x="60" y="136"/>
                  <a:pt x="60" y="136"/>
                  <a:pt x="60" y="136"/>
                </a:cubicBezTo>
                <a:cubicBezTo>
                  <a:pt x="61" y="136"/>
                  <a:pt x="61" y="136"/>
                  <a:pt x="61" y="136"/>
                </a:cubicBezTo>
                <a:cubicBezTo>
                  <a:pt x="62" y="138"/>
                  <a:pt x="61" y="138"/>
                  <a:pt x="62" y="138"/>
                </a:cubicBezTo>
                <a:cubicBezTo>
                  <a:pt x="61" y="137"/>
                  <a:pt x="61" y="137"/>
                  <a:pt x="62" y="137"/>
                </a:cubicBezTo>
                <a:cubicBezTo>
                  <a:pt x="62" y="137"/>
                  <a:pt x="61" y="137"/>
                  <a:pt x="61" y="137"/>
                </a:cubicBezTo>
                <a:cubicBezTo>
                  <a:pt x="61" y="135"/>
                  <a:pt x="61" y="136"/>
                  <a:pt x="61" y="136"/>
                </a:cubicBezTo>
                <a:cubicBezTo>
                  <a:pt x="61" y="135"/>
                  <a:pt x="61" y="135"/>
                  <a:pt x="61" y="135"/>
                </a:cubicBezTo>
                <a:cubicBezTo>
                  <a:pt x="61" y="135"/>
                  <a:pt x="61" y="136"/>
                  <a:pt x="61" y="136"/>
                </a:cubicBezTo>
                <a:cubicBezTo>
                  <a:pt x="62" y="137"/>
                  <a:pt x="62" y="136"/>
                  <a:pt x="62" y="137"/>
                </a:cubicBezTo>
                <a:cubicBezTo>
                  <a:pt x="62" y="137"/>
                  <a:pt x="62" y="137"/>
                  <a:pt x="62" y="137"/>
                </a:cubicBezTo>
                <a:cubicBezTo>
                  <a:pt x="62" y="136"/>
                  <a:pt x="62" y="137"/>
                  <a:pt x="61" y="136"/>
                </a:cubicBezTo>
                <a:cubicBezTo>
                  <a:pt x="61" y="135"/>
                  <a:pt x="61" y="135"/>
                  <a:pt x="61" y="135"/>
                </a:cubicBezTo>
                <a:cubicBezTo>
                  <a:pt x="61" y="135"/>
                  <a:pt x="60" y="133"/>
                  <a:pt x="61" y="132"/>
                </a:cubicBezTo>
                <a:cubicBezTo>
                  <a:pt x="61" y="132"/>
                  <a:pt x="61" y="132"/>
                  <a:pt x="61" y="133"/>
                </a:cubicBezTo>
                <a:cubicBezTo>
                  <a:pt x="61" y="133"/>
                  <a:pt x="61" y="134"/>
                  <a:pt x="62" y="134"/>
                </a:cubicBezTo>
                <a:cubicBezTo>
                  <a:pt x="62" y="134"/>
                  <a:pt x="61" y="134"/>
                  <a:pt x="61" y="134"/>
                </a:cubicBezTo>
                <a:cubicBezTo>
                  <a:pt x="61" y="135"/>
                  <a:pt x="61" y="134"/>
                  <a:pt x="62" y="135"/>
                </a:cubicBezTo>
                <a:cubicBezTo>
                  <a:pt x="62" y="135"/>
                  <a:pt x="61" y="135"/>
                  <a:pt x="62" y="136"/>
                </a:cubicBezTo>
                <a:cubicBezTo>
                  <a:pt x="62" y="134"/>
                  <a:pt x="61" y="132"/>
                  <a:pt x="60" y="131"/>
                </a:cubicBezTo>
                <a:cubicBezTo>
                  <a:pt x="61" y="130"/>
                  <a:pt x="59" y="128"/>
                  <a:pt x="60" y="128"/>
                </a:cubicBezTo>
                <a:cubicBezTo>
                  <a:pt x="60" y="127"/>
                  <a:pt x="60" y="126"/>
                  <a:pt x="60" y="126"/>
                </a:cubicBezTo>
                <a:cubicBezTo>
                  <a:pt x="60" y="126"/>
                  <a:pt x="60" y="126"/>
                  <a:pt x="60" y="125"/>
                </a:cubicBezTo>
                <a:cubicBezTo>
                  <a:pt x="60" y="124"/>
                  <a:pt x="60" y="125"/>
                  <a:pt x="61" y="124"/>
                </a:cubicBezTo>
                <a:cubicBezTo>
                  <a:pt x="60" y="124"/>
                  <a:pt x="60" y="123"/>
                  <a:pt x="60" y="122"/>
                </a:cubicBezTo>
                <a:cubicBezTo>
                  <a:pt x="60" y="122"/>
                  <a:pt x="60" y="122"/>
                  <a:pt x="60" y="122"/>
                </a:cubicBezTo>
                <a:cubicBezTo>
                  <a:pt x="61" y="122"/>
                  <a:pt x="60" y="122"/>
                  <a:pt x="60" y="121"/>
                </a:cubicBezTo>
                <a:cubicBezTo>
                  <a:pt x="61" y="121"/>
                  <a:pt x="61" y="122"/>
                  <a:pt x="61" y="121"/>
                </a:cubicBezTo>
                <a:cubicBezTo>
                  <a:pt x="60" y="121"/>
                  <a:pt x="61" y="121"/>
                  <a:pt x="60" y="120"/>
                </a:cubicBezTo>
                <a:cubicBezTo>
                  <a:pt x="60" y="120"/>
                  <a:pt x="61" y="120"/>
                  <a:pt x="61" y="120"/>
                </a:cubicBezTo>
                <a:cubicBezTo>
                  <a:pt x="60" y="120"/>
                  <a:pt x="60" y="117"/>
                  <a:pt x="61" y="117"/>
                </a:cubicBezTo>
                <a:cubicBezTo>
                  <a:pt x="60" y="114"/>
                  <a:pt x="62" y="110"/>
                  <a:pt x="62" y="108"/>
                </a:cubicBezTo>
                <a:cubicBezTo>
                  <a:pt x="62" y="108"/>
                  <a:pt x="63" y="108"/>
                  <a:pt x="62" y="108"/>
                </a:cubicBezTo>
                <a:cubicBezTo>
                  <a:pt x="62" y="108"/>
                  <a:pt x="62" y="108"/>
                  <a:pt x="62" y="109"/>
                </a:cubicBezTo>
                <a:cubicBezTo>
                  <a:pt x="62" y="108"/>
                  <a:pt x="62" y="108"/>
                  <a:pt x="63" y="108"/>
                </a:cubicBezTo>
                <a:cubicBezTo>
                  <a:pt x="63" y="109"/>
                  <a:pt x="62" y="109"/>
                  <a:pt x="62" y="110"/>
                </a:cubicBezTo>
                <a:cubicBezTo>
                  <a:pt x="63" y="109"/>
                  <a:pt x="63" y="108"/>
                  <a:pt x="63" y="108"/>
                </a:cubicBezTo>
                <a:cubicBezTo>
                  <a:pt x="63" y="108"/>
                  <a:pt x="62" y="108"/>
                  <a:pt x="62" y="107"/>
                </a:cubicBezTo>
                <a:cubicBezTo>
                  <a:pt x="63" y="108"/>
                  <a:pt x="62" y="107"/>
                  <a:pt x="63" y="107"/>
                </a:cubicBezTo>
                <a:cubicBezTo>
                  <a:pt x="63" y="107"/>
                  <a:pt x="64" y="107"/>
                  <a:pt x="63" y="107"/>
                </a:cubicBezTo>
                <a:cubicBezTo>
                  <a:pt x="63" y="107"/>
                  <a:pt x="63" y="106"/>
                  <a:pt x="63" y="106"/>
                </a:cubicBezTo>
                <a:cubicBezTo>
                  <a:pt x="63" y="106"/>
                  <a:pt x="64" y="106"/>
                  <a:pt x="64" y="105"/>
                </a:cubicBezTo>
                <a:cubicBezTo>
                  <a:pt x="64" y="105"/>
                  <a:pt x="64" y="106"/>
                  <a:pt x="64" y="106"/>
                </a:cubicBezTo>
                <a:cubicBezTo>
                  <a:pt x="63" y="105"/>
                  <a:pt x="64" y="105"/>
                  <a:pt x="64" y="104"/>
                </a:cubicBezTo>
                <a:cubicBezTo>
                  <a:pt x="63" y="104"/>
                  <a:pt x="63" y="103"/>
                  <a:pt x="64" y="103"/>
                </a:cubicBezTo>
                <a:cubicBezTo>
                  <a:pt x="64" y="103"/>
                  <a:pt x="64" y="103"/>
                  <a:pt x="64" y="103"/>
                </a:cubicBezTo>
                <a:cubicBezTo>
                  <a:pt x="65" y="102"/>
                  <a:pt x="65" y="102"/>
                  <a:pt x="65" y="101"/>
                </a:cubicBezTo>
                <a:cubicBezTo>
                  <a:pt x="65" y="101"/>
                  <a:pt x="65" y="102"/>
                  <a:pt x="65" y="102"/>
                </a:cubicBezTo>
                <a:cubicBezTo>
                  <a:pt x="65" y="101"/>
                  <a:pt x="66" y="101"/>
                  <a:pt x="66" y="102"/>
                </a:cubicBezTo>
                <a:cubicBezTo>
                  <a:pt x="66" y="101"/>
                  <a:pt x="66" y="101"/>
                  <a:pt x="66" y="100"/>
                </a:cubicBezTo>
                <a:cubicBezTo>
                  <a:pt x="66" y="100"/>
                  <a:pt x="66" y="100"/>
                  <a:pt x="67" y="100"/>
                </a:cubicBezTo>
                <a:cubicBezTo>
                  <a:pt x="67" y="100"/>
                  <a:pt x="67" y="101"/>
                  <a:pt x="67" y="101"/>
                </a:cubicBezTo>
                <a:cubicBezTo>
                  <a:pt x="67" y="101"/>
                  <a:pt x="67" y="101"/>
                  <a:pt x="68" y="100"/>
                </a:cubicBezTo>
                <a:cubicBezTo>
                  <a:pt x="68" y="100"/>
                  <a:pt x="67" y="101"/>
                  <a:pt x="67" y="100"/>
                </a:cubicBezTo>
                <a:cubicBezTo>
                  <a:pt x="68" y="100"/>
                  <a:pt x="67" y="100"/>
                  <a:pt x="67" y="99"/>
                </a:cubicBezTo>
                <a:cubicBezTo>
                  <a:pt x="68" y="99"/>
                  <a:pt x="68" y="99"/>
                  <a:pt x="68" y="98"/>
                </a:cubicBezTo>
                <a:cubicBezTo>
                  <a:pt x="69" y="99"/>
                  <a:pt x="68" y="99"/>
                  <a:pt x="68" y="100"/>
                </a:cubicBezTo>
                <a:cubicBezTo>
                  <a:pt x="68" y="100"/>
                  <a:pt x="68" y="99"/>
                  <a:pt x="69" y="99"/>
                </a:cubicBezTo>
                <a:cubicBezTo>
                  <a:pt x="69" y="100"/>
                  <a:pt x="68" y="100"/>
                  <a:pt x="68" y="101"/>
                </a:cubicBezTo>
                <a:cubicBezTo>
                  <a:pt x="69" y="100"/>
                  <a:pt x="69" y="99"/>
                  <a:pt x="70" y="100"/>
                </a:cubicBezTo>
                <a:cubicBezTo>
                  <a:pt x="69" y="99"/>
                  <a:pt x="70" y="99"/>
                  <a:pt x="70" y="98"/>
                </a:cubicBezTo>
                <a:cubicBezTo>
                  <a:pt x="70" y="98"/>
                  <a:pt x="70" y="98"/>
                  <a:pt x="71" y="98"/>
                </a:cubicBezTo>
                <a:cubicBezTo>
                  <a:pt x="71" y="98"/>
                  <a:pt x="71" y="98"/>
                  <a:pt x="71" y="97"/>
                </a:cubicBezTo>
                <a:cubicBezTo>
                  <a:pt x="71" y="98"/>
                  <a:pt x="71" y="97"/>
                  <a:pt x="71" y="97"/>
                </a:cubicBezTo>
                <a:cubicBezTo>
                  <a:pt x="71" y="97"/>
                  <a:pt x="71" y="97"/>
                  <a:pt x="71" y="97"/>
                </a:cubicBezTo>
                <a:cubicBezTo>
                  <a:pt x="72" y="97"/>
                  <a:pt x="72" y="96"/>
                  <a:pt x="72" y="97"/>
                </a:cubicBezTo>
                <a:cubicBezTo>
                  <a:pt x="72" y="95"/>
                  <a:pt x="74" y="95"/>
                  <a:pt x="74" y="94"/>
                </a:cubicBezTo>
                <a:cubicBezTo>
                  <a:pt x="74" y="94"/>
                  <a:pt x="75" y="94"/>
                  <a:pt x="75" y="94"/>
                </a:cubicBezTo>
                <a:cubicBezTo>
                  <a:pt x="75" y="94"/>
                  <a:pt x="75" y="93"/>
                  <a:pt x="75" y="93"/>
                </a:cubicBezTo>
                <a:cubicBezTo>
                  <a:pt x="75" y="93"/>
                  <a:pt x="75" y="93"/>
                  <a:pt x="75" y="93"/>
                </a:cubicBezTo>
                <a:cubicBezTo>
                  <a:pt x="76" y="93"/>
                  <a:pt x="77" y="91"/>
                  <a:pt x="77" y="92"/>
                </a:cubicBezTo>
                <a:cubicBezTo>
                  <a:pt x="77" y="92"/>
                  <a:pt x="78" y="91"/>
                  <a:pt x="78" y="91"/>
                </a:cubicBezTo>
                <a:cubicBezTo>
                  <a:pt x="79" y="91"/>
                  <a:pt x="78" y="91"/>
                  <a:pt x="78" y="91"/>
                </a:cubicBezTo>
                <a:cubicBezTo>
                  <a:pt x="80" y="90"/>
                  <a:pt x="80" y="88"/>
                  <a:pt x="82" y="88"/>
                </a:cubicBezTo>
                <a:cubicBezTo>
                  <a:pt x="82" y="87"/>
                  <a:pt x="83" y="87"/>
                  <a:pt x="83" y="87"/>
                </a:cubicBezTo>
                <a:cubicBezTo>
                  <a:pt x="83" y="87"/>
                  <a:pt x="84" y="86"/>
                  <a:pt x="84" y="87"/>
                </a:cubicBezTo>
                <a:cubicBezTo>
                  <a:pt x="83" y="88"/>
                  <a:pt x="82" y="89"/>
                  <a:pt x="80" y="90"/>
                </a:cubicBezTo>
                <a:cubicBezTo>
                  <a:pt x="81" y="90"/>
                  <a:pt x="81" y="90"/>
                  <a:pt x="82" y="90"/>
                </a:cubicBezTo>
                <a:cubicBezTo>
                  <a:pt x="80" y="93"/>
                  <a:pt x="79" y="95"/>
                  <a:pt x="77" y="97"/>
                </a:cubicBezTo>
                <a:cubicBezTo>
                  <a:pt x="75" y="99"/>
                  <a:pt x="73" y="101"/>
                  <a:pt x="73" y="104"/>
                </a:cubicBezTo>
                <a:cubicBezTo>
                  <a:pt x="73" y="106"/>
                  <a:pt x="73" y="108"/>
                  <a:pt x="72" y="109"/>
                </a:cubicBezTo>
                <a:cubicBezTo>
                  <a:pt x="73" y="109"/>
                  <a:pt x="72" y="107"/>
                  <a:pt x="73" y="106"/>
                </a:cubicBezTo>
                <a:cubicBezTo>
                  <a:pt x="74" y="106"/>
                  <a:pt x="74" y="106"/>
                  <a:pt x="74" y="107"/>
                </a:cubicBezTo>
                <a:cubicBezTo>
                  <a:pt x="75" y="106"/>
                  <a:pt x="75" y="106"/>
                  <a:pt x="76" y="106"/>
                </a:cubicBezTo>
                <a:cubicBezTo>
                  <a:pt x="76" y="104"/>
                  <a:pt x="77" y="103"/>
                  <a:pt x="78" y="103"/>
                </a:cubicBezTo>
                <a:cubicBezTo>
                  <a:pt x="78" y="103"/>
                  <a:pt x="78" y="103"/>
                  <a:pt x="78" y="103"/>
                </a:cubicBezTo>
                <a:cubicBezTo>
                  <a:pt x="78" y="103"/>
                  <a:pt x="78" y="102"/>
                  <a:pt x="79" y="103"/>
                </a:cubicBezTo>
                <a:cubicBezTo>
                  <a:pt x="79" y="102"/>
                  <a:pt x="79" y="102"/>
                  <a:pt x="79" y="102"/>
                </a:cubicBezTo>
                <a:cubicBezTo>
                  <a:pt x="79" y="101"/>
                  <a:pt x="80" y="102"/>
                  <a:pt x="80" y="101"/>
                </a:cubicBezTo>
                <a:cubicBezTo>
                  <a:pt x="80" y="101"/>
                  <a:pt x="80" y="101"/>
                  <a:pt x="80" y="101"/>
                </a:cubicBezTo>
                <a:cubicBezTo>
                  <a:pt x="81" y="100"/>
                  <a:pt x="82" y="100"/>
                  <a:pt x="82" y="99"/>
                </a:cubicBezTo>
                <a:cubicBezTo>
                  <a:pt x="82" y="99"/>
                  <a:pt x="82" y="99"/>
                  <a:pt x="83" y="99"/>
                </a:cubicBezTo>
                <a:cubicBezTo>
                  <a:pt x="83" y="98"/>
                  <a:pt x="83" y="98"/>
                  <a:pt x="84" y="98"/>
                </a:cubicBezTo>
                <a:cubicBezTo>
                  <a:pt x="85" y="96"/>
                  <a:pt x="87" y="96"/>
                  <a:pt x="88" y="94"/>
                </a:cubicBezTo>
                <a:cubicBezTo>
                  <a:pt x="88" y="94"/>
                  <a:pt x="88" y="94"/>
                  <a:pt x="88" y="94"/>
                </a:cubicBezTo>
                <a:cubicBezTo>
                  <a:pt x="88" y="93"/>
                  <a:pt x="90" y="92"/>
                  <a:pt x="91" y="91"/>
                </a:cubicBezTo>
                <a:cubicBezTo>
                  <a:pt x="91" y="91"/>
                  <a:pt x="91" y="91"/>
                  <a:pt x="91" y="91"/>
                </a:cubicBezTo>
                <a:cubicBezTo>
                  <a:pt x="91" y="90"/>
                  <a:pt x="90" y="91"/>
                  <a:pt x="91" y="91"/>
                </a:cubicBezTo>
                <a:cubicBezTo>
                  <a:pt x="91" y="90"/>
                  <a:pt x="90" y="91"/>
                  <a:pt x="91" y="90"/>
                </a:cubicBezTo>
                <a:cubicBezTo>
                  <a:pt x="91" y="90"/>
                  <a:pt x="91" y="90"/>
                  <a:pt x="91" y="90"/>
                </a:cubicBezTo>
                <a:cubicBezTo>
                  <a:pt x="91" y="90"/>
                  <a:pt x="91" y="90"/>
                  <a:pt x="92" y="89"/>
                </a:cubicBezTo>
                <a:cubicBezTo>
                  <a:pt x="92" y="88"/>
                  <a:pt x="93" y="87"/>
                  <a:pt x="93" y="86"/>
                </a:cubicBezTo>
                <a:cubicBezTo>
                  <a:pt x="95" y="85"/>
                  <a:pt x="95" y="84"/>
                  <a:pt x="96" y="83"/>
                </a:cubicBezTo>
                <a:cubicBezTo>
                  <a:pt x="96" y="83"/>
                  <a:pt x="96" y="82"/>
                  <a:pt x="97" y="82"/>
                </a:cubicBezTo>
                <a:cubicBezTo>
                  <a:pt x="96" y="82"/>
                  <a:pt x="96" y="82"/>
                  <a:pt x="96" y="82"/>
                </a:cubicBezTo>
                <a:cubicBezTo>
                  <a:pt x="96" y="82"/>
                  <a:pt x="96" y="82"/>
                  <a:pt x="96" y="81"/>
                </a:cubicBezTo>
                <a:cubicBezTo>
                  <a:pt x="96" y="82"/>
                  <a:pt x="96" y="82"/>
                  <a:pt x="96" y="82"/>
                </a:cubicBezTo>
                <a:cubicBezTo>
                  <a:pt x="96" y="81"/>
                  <a:pt x="97" y="81"/>
                  <a:pt x="97" y="81"/>
                </a:cubicBezTo>
                <a:cubicBezTo>
                  <a:pt x="96" y="81"/>
                  <a:pt x="97" y="80"/>
                  <a:pt x="98" y="80"/>
                </a:cubicBezTo>
                <a:cubicBezTo>
                  <a:pt x="97" y="80"/>
                  <a:pt x="96" y="80"/>
                  <a:pt x="96" y="81"/>
                </a:cubicBezTo>
                <a:cubicBezTo>
                  <a:pt x="96" y="81"/>
                  <a:pt x="96" y="80"/>
                  <a:pt x="96" y="80"/>
                </a:cubicBezTo>
                <a:cubicBezTo>
                  <a:pt x="97" y="80"/>
                  <a:pt x="98" y="80"/>
                  <a:pt x="99" y="79"/>
                </a:cubicBezTo>
                <a:cubicBezTo>
                  <a:pt x="99" y="79"/>
                  <a:pt x="98" y="79"/>
                  <a:pt x="99" y="78"/>
                </a:cubicBezTo>
                <a:cubicBezTo>
                  <a:pt x="99" y="79"/>
                  <a:pt x="100" y="79"/>
                  <a:pt x="100" y="79"/>
                </a:cubicBezTo>
                <a:cubicBezTo>
                  <a:pt x="100" y="79"/>
                  <a:pt x="100" y="79"/>
                  <a:pt x="101" y="78"/>
                </a:cubicBezTo>
                <a:cubicBezTo>
                  <a:pt x="101" y="79"/>
                  <a:pt x="101" y="79"/>
                  <a:pt x="101" y="79"/>
                </a:cubicBezTo>
                <a:cubicBezTo>
                  <a:pt x="101" y="79"/>
                  <a:pt x="101" y="78"/>
                  <a:pt x="101" y="78"/>
                </a:cubicBezTo>
                <a:cubicBezTo>
                  <a:pt x="103" y="78"/>
                  <a:pt x="102" y="79"/>
                  <a:pt x="104" y="78"/>
                </a:cubicBezTo>
                <a:cubicBezTo>
                  <a:pt x="102" y="79"/>
                  <a:pt x="103" y="79"/>
                  <a:pt x="101" y="79"/>
                </a:cubicBezTo>
                <a:cubicBezTo>
                  <a:pt x="102" y="79"/>
                  <a:pt x="102" y="79"/>
                  <a:pt x="102" y="79"/>
                </a:cubicBezTo>
                <a:cubicBezTo>
                  <a:pt x="101" y="79"/>
                  <a:pt x="101" y="79"/>
                  <a:pt x="101" y="79"/>
                </a:cubicBezTo>
                <a:cubicBezTo>
                  <a:pt x="100" y="80"/>
                  <a:pt x="98" y="80"/>
                  <a:pt x="98" y="81"/>
                </a:cubicBezTo>
                <a:cubicBezTo>
                  <a:pt x="99" y="80"/>
                  <a:pt x="100" y="81"/>
                  <a:pt x="100" y="80"/>
                </a:cubicBezTo>
                <a:cubicBezTo>
                  <a:pt x="101" y="81"/>
                  <a:pt x="100" y="81"/>
                  <a:pt x="100" y="81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101" y="80"/>
                  <a:pt x="101" y="80"/>
                  <a:pt x="102" y="80"/>
                </a:cubicBezTo>
                <a:cubicBezTo>
                  <a:pt x="101" y="80"/>
                  <a:pt x="103" y="80"/>
                  <a:pt x="102" y="80"/>
                </a:cubicBezTo>
                <a:cubicBezTo>
                  <a:pt x="102" y="80"/>
                  <a:pt x="103" y="79"/>
                  <a:pt x="103" y="80"/>
                </a:cubicBezTo>
                <a:cubicBezTo>
                  <a:pt x="103" y="80"/>
                  <a:pt x="102" y="80"/>
                  <a:pt x="102" y="80"/>
                </a:cubicBezTo>
                <a:cubicBezTo>
                  <a:pt x="103" y="80"/>
                  <a:pt x="102" y="81"/>
                  <a:pt x="103" y="81"/>
                </a:cubicBezTo>
                <a:cubicBezTo>
                  <a:pt x="103" y="80"/>
                  <a:pt x="103" y="81"/>
                  <a:pt x="105" y="80"/>
                </a:cubicBezTo>
                <a:cubicBezTo>
                  <a:pt x="105" y="80"/>
                  <a:pt x="105" y="80"/>
                  <a:pt x="105" y="81"/>
                </a:cubicBezTo>
                <a:cubicBezTo>
                  <a:pt x="105" y="80"/>
                  <a:pt x="105" y="80"/>
                  <a:pt x="106" y="80"/>
                </a:cubicBezTo>
                <a:cubicBezTo>
                  <a:pt x="106" y="80"/>
                  <a:pt x="105" y="80"/>
                  <a:pt x="105" y="80"/>
                </a:cubicBezTo>
                <a:cubicBezTo>
                  <a:pt x="107" y="80"/>
                  <a:pt x="107" y="79"/>
                  <a:pt x="108" y="80"/>
                </a:cubicBezTo>
                <a:cubicBezTo>
                  <a:pt x="108" y="80"/>
                  <a:pt x="108" y="80"/>
                  <a:pt x="108" y="80"/>
                </a:cubicBezTo>
                <a:cubicBezTo>
                  <a:pt x="108" y="80"/>
                  <a:pt x="108" y="80"/>
                  <a:pt x="108" y="80"/>
                </a:cubicBezTo>
                <a:cubicBezTo>
                  <a:pt x="109" y="80"/>
                  <a:pt x="109" y="80"/>
                  <a:pt x="109" y="79"/>
                </a:cubicBezTo>
                <a:cubicBezTo>
                  <a:pt x="111" y="80"/>
                  <a:pt x="113" y="80"/>
                  <a:pt x="116" y="79"/>
                </a:cubicBezTo>
                <a:cubicBezTo>
                  <a:pt x="116" y="79"/>
                  <a:pt x="115" y="79"/>
                  <a:pt x="115" y="80"/>
                </a:cubicBezTo>
                <a:cubicBezTo>
                  <a:pt x="116" y="79"/>
                  <a:pt x="116" y="79"/>
                  <a:pt x="116" y="78"/>
                </a:cubicBezTo>
                <a:cubicBezTo>
                  <a:pt x="116" y="78"/>
                  <a:pt x="116" y="79"/>
                  <a:pt x="116" y="78"/>
                </a:cubicBezTo>
                <a:cubicBezTo>
                  <a:pt x="116" y="78"/>
                  <a:pt x="116" y="78"/>
                  <a:pt x="116" y="78"/>
                </a:cubicBezTo>
                <a:cubicBezTo>
                  <a:pt x="117" y="78"/>
                  <a:pt x="117" y="77"/>
                  <a:pt x="117" y="77"/>
                </a:cubicBezTo>
                <a:cubicBezTo>
                  <a:pt x="117" y="77"/>
                  <a:pt x="117" y="76"/>
                  <a:pt x="117" y="76"/>
                </a:cubicBezTo>
                <a:cubicBezTo>
                  <a:pt x="116" y="76"/>
                  <a:pt x="116" y="77"/>
                  <a:pt x="116" y="76"/>
                </a:cubicBezTo>
                <a:cubicBezTo>
                  <a:pt x="116" y="77"/>
                  <a:pt x="116" y="77"/>
                  <a:pt x="115" y="77"/>
                </a:cubicBezTo>
                <a:cubicBezTo>
                  <a:pt x="116" y="76"/>
                  <a:pt x="115" y="77"/>
                  <a:pt x="115" y="77"/>
                </a:cubicBezTo>
                <a:cubicBezTo>
                  <a:pt x="115" y="76"/>
                  <a:pt x="116" y="76"/>
                  <a:pt x="116" y="76"/>
                </a:cubicBezTo>
                <a:cubicBezTo>
                  <a:pt x="116" y="76"/>
                  <a:pt x="116" y="76"/>
                  <a:pt x="116" y="76"/>
                </a:cubicBezTo>
                <a:cubicBezTo>
                  <a:pt x="115" y="76"/>
                  <a:pt x="115" y="76"/>
                  <a:pt x="114" y="76"/>
                </a:cubicBezTo>
                <a:cubicBezTo>
                  <a:pt x="114" y="76"/>
                  <a:pt x="115" y="76"/>
                  <a:pt x="115" y="76"/>
                </a:cubicBezTo>
                <a:cubicBezTo>
                  <a:pt x="114" y="76"/>
                  <a:pt x="110" y="77"/>
                  <a:pt x="110" y="75"/>
                </a:cubicBezTo>
                <a:cubicBezTo>
                  <a:pt x="109" y="75"/>
                  <a:pt x="109" y="75"/>
                  <a:pt x="108" y="75"/>
                </a:cubicBezTo>
                <a:cubicBezTo>
                  <a:pt x="108" y="76"/>
                  <a:pt x="108" y="76"/>
                  <a:pt x="108" y="76"/>
                </a:cubicBezTo>
                <a:cubicBezTo>
                  <a:pt x="108" y="76"/>
                  <a:pt x="107" y="76"/>
                  <a:pt x="107" y="76"/>
                </a:cubicBezTo>
                <a:cubicBezTo>
                  <a:pt x="107" y="76"/>
                  <a:pt x="106" y="77"/>
                  <a:pt x="106" y="76"/>
                </a:cubicBezTo>
                <a:cubicBezTo>
                  <a:pt x="106" y="77"/>
                  <a:pt x="105" y="77"/>
                  <a:pt x="105" y="77"/>
                </a:cubicBezTo>
                <a:cubicBezTo>
                  <a:pt x="105" y="77"/>
                  <a:pt x="105" y="77"/>
                  <a:pt x="105" y="76"/>
                </a:cubicBezTo>
                <a:cubicBezTo>
                  <a:pt x="105" y="76"/>
                  <a:pt x="105" y="76"/>
                  <a:pt x="105" y="76"/>
                </a:cubicBezTo>
                <a:cubicBezTo>
                  <a:pt x="105" y="76"/>
                  <a:pt x="105" y="76"/>
                  <a:pt x="105" y="76"/>
                </a:cubicBezTo>
                <a:cubicBezTo>
                  <a:pt x="104" y="76"/>
                  <a:pt x="104" y="76"/>
                  <a:pt x="104" y="77"/>
                </a:cubicBezTo>
                <a:cubicBezTo>
                  <a:pt x="104" y="77"/>
                  <a:pt x="105" y="76"/>
                  <a:pt x="105" y="76"/>
                </a:cubicBezTo>
                <a:cubicBezTo>
                  <a:pt x="105" y="77"/>
                  <a:pt x="105" y="77"/>
                  <a:pt x="104" y="77"/>
                </a:cubicBezTo>
                <a:cubicBezTo>
                  <a:pt x="102" y="77"/>
                  <a:pt x="103" y="77"/>
                  <a:pt x="103" y="77"/>
                </a:cubicBezTo>
                <a:cubicBezTo>
                  <a:pt x="104" y="76"/>
                  <a:pt x="104" y="76"/>
                  <a:pt x="105" y="75"/>
                </a:cubicBezTo>
                <a:cubicBezTo>
                  <a:pt x="106" y="76"/>
                  <a:pt x="106" y="76"/>
                  <a:pt x="106" y="75"/>
                </a:cubicBezTo>
                <a:cubicBezTo>
                  <a:pt x="107" y="75"/>
                  <a:pt x="106" y="75"/>
                  <a:pt x="106" y="75"/>
                </a:cubicBezTo>
                <a:cubicBezTo>
                  <a:pt x="107" y="75"/>
                  <a:pt x="107" y="75"/>
                  <a:pt x="107" y="75"/>
                </a:cubicBezTo>
                <a:cubicBezTo>
                  <a:pt x="107" y="74"/>
                  <a:pt x="107" y="75"/>
                  <a:pt x="107" y="74"/>
                </a:cubicBezTo>
                <a:cubicBezTo>
                  <a:pt x="107" y="74"/>
                  <a:pt x="108" y="74"/>
                  <a:pt x="108" y="73"/>
                </a:cubicBezTo>
                <a:cubicBezTo>
                  <a:pt x="108" y="74"/>
                  <a:pt x="108" y="74"/>
                  <a:pt x="109" y="74"/>
                </a:cubicBezTo>
                <a:cubicBezTo>
                  <a:pt x="109" y="73"/>
                  <a:pt x="110" y="73"/>
                  <a:pt x="112" y="73"/>
                </a:cubicBezTo>
                <a:cubicBezTo>
                  <a:pt x="112" y="73"/>
                  <a:pt x="112" y="73"/>
                  <a:pt x="112" y="73"/>
                </a:cubicBezTo>
                <a:cubicBezTo>
                  <a:pt x="113" y="73"/>
                  <a:pt x="114" y="73"/>
                  <a:pt x="114" y="73"/>
                </a:cubicBezTo>
                <a:cubicBezTo>
                  <a:pt x="113" y="73"/>
                  <a:pt x="111" y="74"/>
                  <a:pt x="110" y="73"/>
                </a:cubicBezTo>
                <a:cubicBezTo>
                  <a:pt x="111" y="74"/>
                  <a:pt x="111" y="74"/>
                  <a:pt x="112" y="74"/>
                </a:cubicBezTo>
                <a:cubicBezTo>
                  <a:pt x="112" y="74"/>
                  <a:pt x="112" y="74"/>
                  <a:pt x="113" y="73"/>
                </a:cubicBezTo>
                <a:cubicBezTo>
                  <a:pt x="113" y="74"/>
                  <a:pt x="113" y="74"/>
                  <a:pt x="113" y="74"/>
                </a:cubicBezTo>
                <a:cubicBezTo>
                  <a:pt x="113" y="74"/>
                  <a:pt x="113" y="74"/>
                  <a:pt x="114" y="74"/>
                </a:cubicBezTo>
                <a:cubicBezTo>
                  <a:pt x="113" y="74"/>
                  <a:pt x="113" y="74"/>
                  <a:pt x="113" y="74"/>
                </a:cubicBezTo>
                <a:cubicBezTo>
                  <a:pt x="113" y="73"/>
                  <a:pt x="114" y="74"/>
                  <a:pt x="115" y="74"/>
                </a:cubicBezTo>
                <a:cubicBezTo>
                  <a:pt x="115" y="73"/>
                  <a:pt x="114" y="73"/>
                  <a:pt x="114" y="73"/>
                </a:cubicBezTo>
                <a:cubicBezTo>
                  <a:pt x="114" y="73"/>
                  <a:pt x="114" y="73"/>
                  <a:pt x="115" y="73"/>
                </a:cubicBezTo>
                <a:cubicBezTo>
                  <a:pt x="115" y="73"/>
                  <a:pt x="115" y="73"/>
                  <a:pt x="115" y="73"/>
                </a:cubicBezTo>
                <a:cubicBezTo>
                  <a:pt x="116" y="72"/>
                  <a:pt x="117" y="72"/>
                  <a:pt x="117" y="72"/>
                </a:cubicBezTo>
                <a:cubicBezTo>
                  <a:pt x="117" y="71"/>
                  <a:pt x="117" y="71"/>
                  <a:pt x="117" y="71"/>
                </a:cubicBezTo>
                <a:cubicBezTo>
                  <a:pt x="117" y="71"/>
                  <a:pt x="118" y="72"/>
                  <a:pt x="119" y="72"/>
                </a:cubicBezTo>
                <a:cubicBezTo>
                  <a:pt x="119" y="72"/>
                  <a:pt x="118" y="72"/>
                  <a:pt x="118" y="72"/>
                </a:cubicBezTo>
                <a:cubicBezTo>
                  <a:pt x="118" y="72"/>
                  <a:pt x="119" y="72"/>
                  <a:pt x="119" y="72"/>
                </a:cubicBezTo>
                <a:cubicBezTo>
                  <a:pt x="119" y="72"/>
                  <a:pt x="119" y="72"/>
                  <a:pt x="119" y="72"/>
                </a:cubicBezTo>
                <a:cubicBezTo>
                  <a:pt x="120" y="72"/>
                  <a:pt x="119" y="72"/>
                  <a:pt x="119" y="72"/>
                </a:cubicBezTo>
                <a:cubicBezTo>
                  <a:pt x="120" y="72"/>
                  <a:pt x="120" y="72"/>
                  <a:pt x="120" y="72"/>
                </a:cubicBezTo>
                <a:cubicBezTo>
                  <a:pt x="120" y="72"/>
                  <a:pt x="120" y="72"/>
                  <a:pt x="120" y="73"/>
                </a:cubicBezTo>
                <a:cubicBezTo>
                  <a:pt x="120" y="72"/>
                  <a:pt x="120" y="72"/>
                  <a:pt x="120" y="72"/>
                </a:cubicBezTo>
                <a:cubicBezTo>
                  <a:pt x="120" y="72"/>
                  <a:pt x="120" y="72"/>
                  <a:pt x="120" y="72"/>
                </a:cubicBezTo>
                <a:cubicBezTo>
                  <a:pt x="120" y="72"/>
                  <a:pt x="121" y="72"/>
                  <a:pt x="121" y="72"/>
                </a:cubicBezTo>
                <a:cubicBezTo>
                  <a:pt x="121" y="72"/>
                  <a:pt x="122" y="73"/>
                  <a:pt x="122" y="72"/>
                </a:cubicBezTo>
                <a:cubicBezTo>
                  <a:pt x="122" y="72"/>
                  <a:pt x="121" y="72"/>
                  <a:pt x="121" y="72"/>
                </a:cubicBezTo>
                <a:cubicBezTo>
                  <a:pt x="122" y="72"/>
                  <a:pt x="123" y="72"/>
                  <a:pt x="123" y="71"/>
                </a:cubicBezTo>
                <a:cubicBezTo>
                  <a:pt x="123" y="71"/>
                  <a:pt x="123" y="71"/>
                  <a:pt x="123" y="71"/>
                </a:cubicBezTo>
                <a:cubicBezTo>
                  <a:pt x="123" y="71"/>
                  <a:pt x="123" y="71"/>
                  <a:pt x="123" y="71"/>
                </a:cubicBezTo>
                <a:cubicBezTo>
                  <a:pt x="122" y="71"/>
                  <a:pt x="122" y="71"/>
                  <a:pt x="121" y="71"/>
                </a:cubicBezTo>
                <a:cubicBezTo>
                  <a:pt x="121" y="71"/>
                  <a:pt x="121" y="70"/>
                  <a:pt x="120" y="70"/>
                </a:cubicBezTo>
                <a:cubicBezTo>
                  <a:pt x="121" y="70"/>
                  <a:pt x="121" y="70"/>
                  <a:pt x="121" y="70"/>
                </a:cubicBezTo>
                <a:cubicBezTo>
                  <a:pt x="120" y="70"/>
                  <a:pt x="120" y="69"/>
                  <a:pt x="120" y="69"/>
                </a:cubicBezTo>
                <a:cubicBezTo>
                  <a:pt x="120" y="69"/>
                  <a:pt x="120" y="69"/>
                  <a:pt x="120" y="69"/>
                </a:cubicBezTo>
                <a:cubicBezTo>
                  <a:pt x="119" y="69"/>
                  <a:pt x="119" y="68"/>
                  <a:pt x="118" y="68"/>
                </a:cubicBezTo>
                <a:cubicBezTo>
                  <a:pt x="118" y="69"/>
                  <a:pt x="119" y="69"/>
                  <a:pt x="119" y="69"/>
                </a:cubicBezTo>
                <a:cubicBezTo>
                  <a:pt x="118" y="69"/>
                  <a:pt x="118" y="69"/>
                  <a:pt x="118" y="69"/>
                </a:cubicBezTo>
                <a:cubicBezTo>
                  <a:pt x="118" y="69"/>
                  <a:pt x="120" y="69"/>
                  <a:pt x="119" y="70"/>
                </a:cubicBezTo>
                <a:cubicBezTo>
                  <a:pt x="119" y="70"/>
                  <a:pt x="119" y="70"/>
                  <a:pt x="118" y="70"/>
                </a:cubicBezTo>
                <a:cubicBezTo>
                  <a:pt x="118" y="69"/>
                  <a:pt x="117" y="69"/>
                  <a:pt x="117" y="69"/>
                </a:cubicBezTo>
                <a:cubicBezTo>
                  <a:pt x="117" y="69"/>
                  <a:pt x="118" y="69"/>
                  <a:pt x="118" y="69"/>
                </a:cubicBezTo>
                <a:cubicBezTo>
                  <a:pt x="117" y="69"/>
                  <a:pt x="118" y="69"/>
                  <a:pt x="118" y="68"/>
                </a:cubicBezTo>
                <a:cubicBezTo>
                  <a:pt x="118" y="68"/>
                  <a:pt x="118" y="68"/>
                  <a:pt x="118" y="68"/>
                </a:cubicBezTo>
                <a:cubicBezTo>
                  <a:pt x="119" y="68"/>
                  <a:pt x="120" y="67"/>
                  <a:pt x="121" y="67"/>
                </a:cubicBezTo>
                <a:cubicBezTo>
                  <a:pt x="120" y="67"/>
                  <a:pt x="119" y="68"/>
                  <a:pt x="118" y="68"/>
                </a:cubicBezTo>
                <a:cubicBezTo>
                  <a:pt x="118" y="68"/>
                  <a:pt x="118" y="67"/>
                  <a:pt x="118" y="67"/>
                </a:cubicBezTo>
                <a:cubicBezTo>
                  <a:pt x="118" y="67"/>
                  <a:pt x="118" y="66"/>
                  <a:pt x="117" y="66"/>
                </a:cubicBezTo>
                <a:cubicBezTo>
                  <a:pt x="117" y="67"/>
                  <a:pt x="117" y="67"/>
                  <a:pt x="117" y="67"/>
                </a:cubicBezTo>
                <a:cubicBezTo>
                  <a:pt x="117" y="66"/>
                  <a:pt x="117" y="66"/>
                  <a:pt x="117" y="66"/>
                </a:cubicBezTo>
                <a:cubicBezTo>
                  <a:pt x="118" y="66"/>
                  <a:pt x="118" y="66"/>
                  <a:pt x="119" y="66"/>
                </a:cubicBezTo>
                <a:cubicBezTo>
                  <a:pt x="119" y="66"/>
                  <a:pt x="119" y="66"/>
                  <a:pt x="119" y="66"/>
                </a:cubicBezTo>
                <a:cubicBezTo>
                  <a:pt x="119" y="66"/>
                  <a:pt x="119" y="66"/>
                  <a:pt x="119" y="66"/>
                </a:cubicBezTo>
                <a:cubicBezTo>
                  <a:pt x="120" y="67"/>
                  <a:pt x="122" y="66"/>
                  <a:pt x="122" y="67"/>
                </a:cubicBezTo>
                <a:cubicBezTo>
                  <a:pt x="122" y="67"/>
                  <a:pt x="122" y="67"/>
                  <a:pt x="122" y="67"/>
                </a:cubicBezTo>
                <a:cubicBezTo>
                  <a:pt x="122" y="67"/>
                  <a:pt x="123" y="67"/>
                  <a:pt x="123" y="68"/>
                </a:cubicBezTo>
                <a:cubicBezTo>
                  <a:pt x="122" y="68"/>
                  <a:pt x="123" y="67"/>
                  <a:pt x="122" y="67"/>
                </a:cubicBezTo>
                <a:cubicBezTo>
                  <a:pt x="122" y="68"/>
                  <a:pt x="123" y="68"/>
                  <a:pt x="123" y="68"/>
                </a:cubicBezTo>
                <a:cubicBezTo>
                  <a:pt x="123" y="67"/>
                  <a:pt x="123" y="67"/>
                  <a:pt x="124" y="67"/>
                </a:cubicBezTo>
                <a:cubicBezTo>
                  <a:pt x="124" y="67"/>
                  <a:pt x="124" y="67"/>
                  <a:pt x="124" y="68"/>
                </a:cubicBezTo>
                <a:cubicBezTo>
                  <a:pt x="125" y="68"/>
                  <a:pt x="125" y="68"/>
                  <a:pt x="125" y="68"/>
                </a:cubicBezTo>
                <a:cubicBezTo>
                  <a:pt x="126" y="69"/>
                  <a:pt x="125" y="68"/>
                  <a:pt x="125" y="68"/>
                </a:cubicBezTo>
                <a:cubicBezTo>
                  <a:pt x="126" y="68"/>
                  <a:pt x="127" y="69"/>
                  <a:pt x="127" y="69"/>
                </a:cubicBezTo>
                <a:cubicBezTo>
                  <a:pt x="127" y="69"/>
                  <a:pt x="127" y="69"/>
                  <a:pt x="127" y="69"/>
                </a:cubicBezTo>
                <a:cubicBezTo>
                  <a:pt x="128" y="69"/>
                  <a:pt x="128" y="70"/>
                  <a:pt x="128" y="70"/>
                </a:cubicBezTo>
                <a:cubicBezTo>
                  <a:pt x="128" y="70"/>
                  <a:pt x="128" y="70"/>
                  <a:pt x="127" y="70"/>
                </a:cubicBezTo>
                <a:cubicBezTo>
                  <a:pt x="128" y="70"/>
                  <a:pt x="128" y="70"/>
                  <a:pt x="128" y="70"/>
                </a:cubicBezTo>
                <a:cubicBezTo>
                  <a:pt x="128" y="70"/>
                  <a:pt x="128" y="70"/>
                  <a:pt x="128" y="71"/>
                </a:cubicBezTo>
                <a:cubicBezTo>
                  <a:pt x="129" y="70"/>
                  <a:pt x="130" y="71"/>
                  <a:pt x="130" y="71"/>
                </a:cubicBezTo>
                <a:cubicBezTo>
                  <a:pt x="130" y="72"/>
                  <a:pt x="129" y="71"/>
                  <a:pt x="129" y="72"/>
                </a:cubicBezTo>
                <a:cubicBezTo>
                  <a:pt x="129" y="72"/>
                  <a:pt x="129" y="72"/>
                  <a:pt x="129" y="72"/>
                </a:cubicBezTo>
                <a:cubicBezTo>
                  <a:pt x="129" y="72"/>
                  <a:pt x="129" y="72"/>
                  <a:pt x="129" y="72"/>
                </a:cubicBezTo>
                <a:cubicBezTo>
                  <a:pt x="129" y="72"/>
                  <a:pt x="129" y="72"/>
                  <a:pt x="130" y="72"/>
                </a:cubicBezTo>
                <a:cubicBezTo>
                  <a:pt x="129" y="71"/>
                  <a:pt x="131" y="72"/>
                  <a:pt x="131" y="71"/>
                </a:cubicBezTo>
                <a:cubicBezTo>
                  <a:pt x="131" y="72"/>
                  <a:pt x="131" y="72"/>
                  <a:pt x="132" y="72"/>
                </a:cubicBezTo>
                <a:cubicBezTo>
                  <a:pt x="132" y="71"/>
                  <a:pt x="132" y="71"/>
                  <a:pt x="133" y="71"/>
                </a:cubicBezTo>
                <a:cubicBezTo>
                  <a:pt x="133" y="71"/>
                  <a:pt x="133" y="70"/>
                  <a:pt x="134" y="70"/>
                </a:cubicBezTo>
                <a:cubicBezTo>
                  <a:pt x="134" y="70"/>
                  <a:pt x="134" y="70"/>
                  <a:pt x="134" y="70"/>
                </a:cubicBezTo>
                <a:cubicBezTo>
                  <a:pt x="134" y="70"/>
                  <a:pt x="133" y="70"/>
                  <a:pt x="133" y="70"/>
                </a:cubicBezTo>
                <a:cubicBezTo>
                  <a:pt x="133" y="69"/>
                  <a:pt x="133" y="70"/>
                  <a:pt x="134" y="70"/>
                </a:cubicBezTo>
                <a:cubicBezTo>
                  <a:pt x="133" y="69"/>
                  <a:pt x="134" y="70"/>
                  <a:pt x="134" y="69"/>
                </a:cubicBezTo>
                <a:cubicBezTo>
                  <a:pt x="134" y="69"/>
                  <a:pt x="133" y="69"/>
                  <a:pt x="133" y="69"/>
                </a:cubicBezTo>
                <a:cubicBezTo>
                  <a:pt x="132" y="69"/>
                  <a:pt x="132" y="69"/>
                  <a:pt x="131" y="68"/>
                </a:cubicBezTo>
                <a:cubicBezTo>
                  <a:pt x="131" y="68"/>
                  <a:pt x="131" y="68"/>
                  <a:pt x="131" y="68"/>
                </a:cubicBezTo>
                <a:cubicBezTo>
                  <a:pt x="131" y="68"/>
                  <a:pt x="130" y="68"/>
                  <a:pt x="129" y="68"/>
                </a:cubicBezTo>
                <a:cubicBezTo>
                  <a:pt x="129" y="68"/>
                  <a:pt x="129" y="68"/>
                  <a:pt x="129" y="68"/>
                </a:cubicBezTo>
                <a:cubicBezTo>
                  <a:pt x="129" y="67"/>
                  <a:pt x="130" y="68"/>
                  <a:pt x="130" y="67"/>
                </a:cubicBezTo>
                <a:cubicBezTo>
                  <a:pt x="130" y="68"/>
                  <a:pt x="130" y="67"/>
                  <a:pt x="130" y="68"/>
                </a:cubicBezTo>
                <a:cubicBezTo>
                  <a:pt x="131" y="68"/>
                  <a:pt x="131" y="68"/>
                  <a:pt x="131" y="68"/>
                </a:cubicBezTo>
                <a:cubicBezTo>
                  <a:pt x="131" y="68"/>
                  <a:pt x="130" y="67"/>
                  <a:pt x="131" y="67"/>
                </a:cubicBezTo>
                <a:cubicBezTo>
                  <a:pt x="130" y="67"/>
                  <a:pt x="130" y="67"/>
                  <a:pt x="129" y="67"/>
                </a:cubicBezTo>
                <a:cubicBezTo>
                  <a:pt x="130" y="67"/>
                  <a:pt x="130" y="67"/>
                  <a:pt x="130" y="67"/>
                </a:cubicBezTo>
                <a:cubicBezTo>
                  <a:pt x="130" y="67"/>
                  <a:pt x="131" y="67"/>
                  <a:pt x="131" y="67"/>
                </a:cubicBezTo>
                <a:cubicBezTo>
                  <a:pt x="131" y="67"/>
                  <a:pt x="131" y="67"/>
                  <a:pt x="132" y="67"/>
                </a:cubicBezTo>
                <a:cubicBezTo>
                  <a:pt x="132" y="67"/>
                  <a:pt x="131" y="67"/>
                  <a:pt x="132" y="67"/>
                </a:cubicBezTo>
                <a:cubicBezTo>
                  <a:pt x="132" y="67"/>
                  <a:pt x="132" y="67"/>
                  <a:pt x="132" y="67"/>
                </a:cubicBezTo>
                <a:cubicBezTo>
                  <a:pt x="133" y="67"/>
                  <a:pt x="132" y="67"/>
                  <a:pt x="133" y="67"/>
                </a:cubicBezTo>
                <a:cubicBezTo>
                  <a:pt x="132" y="67"/>
                  <a:pt x="133" y="67"/>
                  <a:pt x="133" y="68"/>
                </a:cubicBezTo>
                <a:cubicBezTo>
                  <a:pt x="133" y="67"/>
                  <a:pt x="134" y="67"/>
                  <a:pt x="134" y="68"/>
                </a:cubicBezTo>
                <a:cubicBezTo>
                  <a:pt x="134" y="67"/>
                  <a:pt x="135" y="66"/>
                  <a:pt x="136" y="66"/>
                </a:cubicBezTo>
                <a:cubicBezTo>
                  <a:pt x="137" y="66"/>
                  <a:pt x="137" y="66"/>
                  <a:pt x="137" y="66"/>
                </a:cubicBezTo>
                <a:cubicBezTo>
                  <a:pt x="137" y="66"/>
                  <a:pt x="137" y="66"/>
                  <a:pt x="138" y="66"/>
                </a:cubicBezTo>
                <a:cubicBezTo>
                  <a:pt x="138" y="66"/>
                  <a:pt x="138" y="67"/>
                  <a:pt x="138" y="67"/>
                </a:cubicBezTo>
                <a:cubicBezTo>
                  <a:pt x="138" y="67"/>
                  <a:pt x="138" y="66"/>
                  <a:pt x="138" y="66"/>
                </a:cubicBezTo>
                <a:cubicBezTo>
                  <a:pt x="139" y="67"/>
                  <a:pt x="138" y="67"/>
                  <a:pt x="138" y="68"/>
                </a:cubicBezTo>
                <a:cubicBezTo>
                  <a:pt x="139" y="68"/>
                  <a:pt x="138" y="67"/>
                  <a:pt x="139" y="67"/>
                </a:cubicBezTo>
                <a:cubicBezTo>
                  <a:pt x="139" y="68"/>
                  <a:pt x="140" y="68"/>
                  <a:pt x="141" y="68"/>
                </a:cubicBezTo>
                <a:cubicBezTo>
                  <a:pt x="140" y="69"/>
                  <a:pt x="141" y="69"/>
                  <a:pt x="141" y="70"/>
                </a:cubicBezTo>
                <a:cubicBezTo>
                  <a:pt x="140" y="70"/>
                  <a:pt x="141" y="70"/>
                  <a:pt x="141" y="71"/>
                </a:cubicBezTo>
                <a:cubicBezTo>
                  <a:pt x="140" y="70"/>
                  <a:pt x="140" y="70"/>
                  <a:pt x="140" y="70"/>
                </a:cubicBezTo>
                <a:cubicBezTo>
                  <a:pt x="140" y="71"/>
                  <a:pt x="140" y="71"/>
                  <a:pt x="140" y="71"/>
                </a:cubicBezTo>
                <a:cubicBezTo>
                  <a:pt x="140" y="71"/>
                  <a:pt x="140" y="71"/>
                  <a:pt x="140" y="71"/>
                </a:cubicBezTo>
                <a:cubicBezTo>
                  <a:pt x="140" y="71"/>
                  <a:pt x="139" y="72"/>
                  <a:pt x="140" y="72"/>
                </a:cubicBezTo>
                <a:cubicBezTo>
                  <a:pt x="140" y="72"/>
                  <a:pt x="141" y="71"/>
                  <a:pt x="141" y="71"/>
                </a:cubicBezTo>
                <a:cubicBezTo>
                  <a:pt x="141" y="71"/>
                  <a:pt x="141" y="71"/>
                  <a:pt x="141" y="71"/>
                </a:cubicBezTo>
                <a:cubicBezTo>
                  <a:pt x="142" y="71"/>
                  <a:pt x="142" y="71"/>
                  <a:pt x="143" y="71"/>
                </a:cubicBezTo>
                <a:cubicBezTo>
                  <a:pt x="144" y="72"/>
                  <a:pt x="143" y="72"/>
                  <a:pt x="143" y="72"/>
                </a:cubicBezTo>
                <a:cubicBezTo>
                  <a:pt x="144" y="72"/>
                  <a:pt x="145" y="72"/>
                  <a:pt x="145" y="72"/>
                </a:cubicBezTo>
                <a:cubicBezTo>
                  <a:pt x="146" y="72"/>
                  <a:pt x="146" y="73"/>
                  <a:pt x="146" y="73"/>
                </a:cubicBezTo>
                <a:cubicBezTo>
                  <a:pt x="146" y="73"/>
                  <a:pt x="145" y="73"/>
                  <a:pt x="145" y="73"/>
                </a:cubicBezTo>
                <a:cubicBezTo>
                  <a:pt x="146" y="73"/>
                  <a:pt x="146" y="74"/>
                  <a:pt x="145" y="74"/>
                </a:cubicBezTo>
                <a:cubicBezTo>
                  <a:pt x="146" y="74"/>
                  <a:pt x="146" y="74"/>
                  <a:pt x="147" y="74"/>
                </a:cubicBezTo>
                <a:cubicBezTo>
                  <a:pt x="146" y="75"/>
                  <a:pt x="147" y="75"/>
                  <a:pt x="147" y="75"/>
                </a:cubicBezTo>
                <a:cubicBezTo>
                  <a:pt x="146" y="75"/>
                  <a:pt x="146" y="75"/>
                  <a:pt x="145" y="75"/>
                </a:cubicBezTo>
                <a:cubicBezTo>
                  <a:pt x="145" y="75"/>
                  <a:pt x="144" y="74"/>
                  <a:pt x="143" y="74"/>
                </a:cubicBezTo>
                <a:cubicBezTo>
                  <a:pt x="143" y="75"/>
                  <a:pt x="144" y="74"/>
                  <a:pt x="145" y="75"/>
                </a:cubicBezTo>
                <a:cubicBezTo>
                  <a:pt x="145" y="75"/>
                  <a:pt x="145" y="76"/>
                  <a:pt x="144" y="76"/>
                </a:cubicBezTo>
                <a:cubicBezTo>
                  <a:pt x="145" y="76"/>
                  <a:pt x="146" y="76"/>
                  <a:pt x="146" y="77"/>
                </a:cubicBezTo>
                <a:cubicBezTo>
                  <a:pt x="147" y="77"/>
                  <a:pt x="146" y="77"/>
                  <a:pt x="147" y="77"/>
                </a:cubicBezTo>
                <a:cubicBezTo>
                  <a:pt x="147" y="77"/>
                  <a:pt x="147" y="77"/>
                  <a:pt x="147" y="78"/>
                </a:cubicBezTo>
                <a:cubicBezTo>
                  <a:pt x="147" y="77"/>
                  <a:pt x="147" y="77"/>
                  <a:pt x="146" y="77"/>
                </a:cubicBezTo>
                <a:cubicBezTo>
                  <a:pt x="147" y="78"/>
                  <a:pt x="147" y="78"/>
                  <a:pt x="147" y="79"/>
                </a:cubicBezTo>
                <a:cubicBezTo>
                  <a:pt x="147" y="78"/>
                  <a:pt x="148" y="79"/>
                  <a:pt x="148" y="79"/>
                </a:cubicBezTo>
                <a:cubicBezTo>
                  <a:pt x="147" y="79"/>
                  <a:pt x="147" y="79"/>
                  <a:pt x="147" y="79"/>
                </a:cubicBezTo>
                <a:cubicBezTo>
                  <a:pt x="147" y="78"/>
                  <a:pt x="146" y="78"/>
                  <a:pt x="146" y="78"/>
                </a:cubicBezTo>
                <a:cubicBezTo>
                  <a:pt x="146" y="79"/>
                  <a:pt x="146" y="80"/>
                  <a:pt x="146" y="81"/>
                </a:cubicBezTo>
                <a:cubicBezTo>
                  <a:pt x="145" y="80"/>
                  <a:pt x="145" y="80"/>
                  <a:pt x="146" y="80"/>
                </a:cubicBezTo>
                <a:cubicBezTo>
                  <a:pt x="145" y="80"/>
                  <a:pt x="145" y="79"/>
                  <a:pt x="145" y="80"/>
                </a:cubicBezTo>
                <a:cubicBezTo>
                  <a:pt x="145" y="80"/>
                  <a:pt x="145" y="81"/>
                  <a:pt x="145" y="81"/>
                </a:cubicBezTo>
                <a:cubicBezTo>
                  <a:pt x="145" y="81"/>
                  <a:pt x="145" y="81"/>
                  <a:pt x="145" y="81"/>
                </a:cubicBezTo>
                <a:cubicBezTo>
                  <a:pt x="145" y="82"/>
                  <a:pt x="145" y="83"/>
                  <a:pt x="145" y="83"/>
                </a:cubicBezTo>
                <a:cubicBezTo>
                  <a:pt x="145" y="83"/>
                  <a:pt x="145" y="83"/>
                  <a:pt x="145" y="83"/>
                </a:cubicBezTo>
                <a:cubicBezTo>
                  <a:pt x="145" y="84"/>
                  <a:pt x="145" y="83"/>
                  <a:pt x="145" y="84"/>
                </a:cubicBezTo>
                <a:cubicBezTo>
                  <a:pt x="145" y="84"/>
                  <a:pt x="145" y="84"/>
                  <a:pt x="146" y="84"/>
                </a:cubicBezTo>
                <a:cubicBezTo>
                  <a:pt x="146" y="84"/>
                  <a:pt x="146" y="84"/>
                  <a:pt x="146" y="84"/>
                </a:cubicBezTo>
                <a:cubicBezTo>
                  <a:pt x="145" y="85"/>
                  <a:pt x="145" y="84"/>
                  <a:pt x="145" y="84"/>
                </a:cubicBezTo>
                <a:cubicBezTo>
                  <a:pt x="145" y="85"/>
                  <a:pt x="145" y="85"/>
                  <a:pt x="145" y="85"/>
                </a:cubicBezTo>
                <a:cubicBezTo>
                  <a:pt x="146" y="85"/>
                  <a:pt x="145" y="84"/>
                  <a:pt x="146" y="85"/>
                </a:cubicBezTo>
                <a:cubicBezTo>
                  <a:pt x="146" y="85"/>
                  <a:pt x="146" y="86"/>
                  <a:pt x="146" y="86"/>
                </a:cubicBezTo>
                <a:cubicBezTo>
                  <a:pt x="146" y="85"/>
                  <a:pt x="147" y="85"/>
                  <a:pt x="147" y="85"/>
                </a:cubicBezTo>
                <a:cubicBezTo>
                  <a:pt x="147" y="84"/>
                  <a:pt x="148" y="84"/>
                  <a:pt x="148" y="84"/>
                </a:cubicBezTo>
                <a:cubicBezTo>
                  <a:pt x="148" y="84"/>
                  <a:pt x="148" y="85"/>
                  <a:pt x="148" y="84"/>
                </a:cubicBezTo>
                <a:cubicBezTo>
                  <a:pt x="148" y="84"/>
                  <a:pt x="148" y="84"/>
                  <a:pt x="148" y="84"/>
                </a:cubicBezTo>
                <a:cubicBezTo>
                  <a:pt x="148" y="84"/>
                  <a:pt x="146" y="84"/>
                  <a:pt x="146" y="83"/>
                </a:cubicBezTo>
                <a:cubicBezTo>
                  <a:pt x="147" y="83"/>
                  <a:pt x="147" y="83"/>
                  <a:pt x="147" y="83"/>
                </a:cubicBezTo>
                <a:cubicBezTo>
                  <a:pt x="147" y="82"/>
                  <a:pt x="146" y="83"/>
                  <a:pt x="146" y="82"/>
                </a:cubicBezTo>
                <a:cubicBezTo>
                  <a:pt x="147" y="83"/>
                  <a:pt x="147" y="82"/>
                  <a:pt x="147" y="82"/>
                </a:cubicBezTo>
                <a:cubicBezTo>
                  <a:pt x="147" y="81"/>
                  <a:pt x="147" y="81"/>
                  <a:pt x="147" y="81"/>
                </a:cubicBezTo>
                <a:cubicBezTo>
                  <a:pt x="147" y="82"/>
                  <a:pt x="148" y="82"/>
                  <a:pt x="148" y="83"/>
                </a:cubicBezTo>
                <a:cubicBezTo>
                  <a:pt x="148" y="83"/>
                  <a:pt x="148" y="82"/>
                  <a:pt x="148" y="82"/>
                </a:cubicBezTo>
                <a:cubicBezTo>
                  <a:pt x="148" y="83"/>
                  <a:pt x="148" y="83"/>
                  <a:pt x="148" y="84"/>
                </a:cubicBezTo>
                <a:cubicBezTo>
                  <a:pt x="148" y="84"/>
                  <a:pt x="149" y="84"/>
                  <a:pt x="149" y="84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2"/>
                  <a:pt x="148" y="81"/>
                  <a:pt x="148" y="81"/>
                </a:cubicBezTo>
                <a:cubicBezTo>
                  <a:pt x="148" y="82"/>
                  <a:pt x="148" y="81"/>
                  <a:pt x="149" y="82"/>
                </a:cubicBezTo>
                <a:cubicBezTo>
                  <a:pt x="149" y="82"/>
                  <a:pt x="149" y="82"/>
                  <a:pt x="149" y="82"/>
                </a:cubicBezTo>
                <a:cubicBezTo>
                  <a:pt x="149" y="83"/>
                  <a:pt x="149" y="83"/>
                  <a:pt x="150" y="83"/>
                </a:cubicBezTo>
                <a:cubicBezTo>
                  <a:pt x="150" y="83"/>
                  <a:pt x="149" y="82"/>
                  <a:pt x="150" y="82"/>
                </a:cubicBezTo>
                <a:cubicBezTo>
                  <a:pt x="149" y="82"/>
                  <a:pt x="148" y="81"/>
                  <a:pt x="148" y="80"/>
                </a:cubicBezTo>
                <a:cubicBezTo>
                  <a:pt x="148" y="81"/>
                  <a:pt x="149" y="80"/>
                  <a:pt x="149" y="80"/>
                </a:cubicBezTo>
                <a:cubicBezTo>
                  <a:pt x="148" y="79"/>
                  <a:pt x="148" y="80"/>
                  <a:pt x="147" y="79"/>
                </a:cubicBezTo>
                <a:cubicBezTo>
                  <a:pt x="148" y="80"/>
                  <a:pt x="148" y="80"/>
                  <a:pt x="148" y="79"/>
                </a:cubicBezTo>
                <a:cubicBezTo>
                  <a:pt x="148" y="79"/>
                  <a:pt x="148" y="79"/>
                  <a:pt x="148" y="78"/>
                </a:cubicBezTo>
                <a:cubicBezTo>
                  <a:pt x="148" y="79"/>
                  <a:pt x="149" y="79"/>
                  <a:pt x="149" y="79"/>
                </a:cubicBezTo>
                <a:cubicBezTo>
                  <a:pt x="148" y="78"/>
                  <a:pt x="150" y="79"/>
                  <a:pt x="149" y="78"/>
                </a:cubicBezTo>
                <a:cubicBezTo>
                  <a:pt x="149" y="78"/>
                  <a:pt x="149" y="78"/>
                  <a:pt x="148" y="78"/>
                </a:cubicBezTo>
                <a:cubicBezTo>
                  <a:pt x="149" y="77"/>
                  <a:pt x="148" y="76"/>
                  <a:pt x="149" y="77"/>
                </a:cubicBezTo>
                <a:cubicBezTo>
                  <a:pt x="149" y="77"/>
                  <a:pt x="149" y="77"/>
                  <a:pt x="150" y="78"/>
                </a:cubicBezTo>
                <a:cubicBezTo>
                  <a:pt x="150" y="77"/>
                  <a:pt x="150" y="77"/>
                  <a:pt x="150" y="77"/>
                </a:cubicBezTo>
                <a:cubicBezTo>
                  <a:pt x="150" y="77"/>
                  <a:pt x="151" y="78"/>
                  <a:pt x="151" y="78"/>
                </a:cubicBezTo>
                <a:cubicBezTo>
                  <a:pt x="151" y="78"/>
                  <a:pt x="151" y="77"/>
                  <a:pt x="152" y="77"/>
                </a:cubicBezTo>
                <a:cubicBezTo>
                  <a:pt x="151" y="78"/>
                  <a:pt x="153" y="78"/>
                  <a:pt x="153" y="79"/>
                </a:cubicBezTo>
                <a:cubicBezTo>
                  <a:pt x="152" y="78"/>
                  <a:pt x="153" y="78"/>
                  <a:pt x="153" y="79"/>
                </a:cubicBezTo>
                <a:cubicBezTo>
                  <a:pt x="153" y="78"/>
                  <a:pt x="152" y="78"/>
                  <a:pt x="153" y="78"/>
                </a:cubicBezTo>
                <a:cubicBezTo>
                  <a:pt x="153" y="78"/>
                  <a:pt x="154" y="79"/>
                  <a:pt x="154" y="79"/>
                </a:cubicBezTo>
                <a:cubicBezTo>
                  <a:pt x="154" y="79"/>
                  <a:pt x="154" y="80"/>
                  <a:pt x="154" y="80"/>
                </a:cubicBezTo>
                <a:cubicBezTo>
                  <a:pt x="154" y="80"/>
                  <a:pt x="154" y="80"/>
                  <a:pt x="155" y="80"/>
                </a:cubicBezTo>
                <a:cubicBezTo>
                  <a:pt x="154" y="80"/>
                  <a:pt x="155" y="80"/>
                  <a:pt x="155" y="80"/>
                </a:cubicBezTo>
                <a:cubicBezTo>
                  <a:pt x="156" y="80"/>
                  <a:pt x="156" y="80"/>
                  <a:pt x="156" y="80"/>
                </a:cubicBezTo>
                <a:cubicBezTo>
                  <a:pt x="156" y="80"/>
                  <a:pt x="156" y="81"/>
                  <a:pt x="155" y="81"/>
                </a:cubicBezTo>
                <a:cubicBezTo>
                  <a:pt x="156" y="82"/>
                  <a:pt x="156" y="82"/>
                  <a:pt x="156" y="82"/>
                </a:cubicBezTo>
                <a:cubicBezTo>
                  <a:pt x="156" y="83"/>
                  <a:pt x="156" y="83"/>
                  <a:pt x="156" y="84"/>
                </a:cubicBezTo>
                <a:cubicBezTo>
                  <a:pt x="156" y="84"/>
                  <a:pt x="156" y="84"/>
                  <a:pt x="157" y="84"/>
                </a:cubicBezTo>
                <a:cubicBezTo>
                  <a:pt x="157" y="85"/>
                  <a:pt x="157" y="85"/>
                  <a:pt x="157" y="85"/>
                </a:cubicBezTo>
                <a:cubicBezTo>
                  <a:pt x="156" y="85"/>
                  <a:pt x="156" y="84"/>
                  <a:pt x="156" y="85"/>
                </a:cubicBezTo>
                <a:cubicBezTo>
                  <a:pt x="157" y="86"/>
                  <a:pt x="157" y="86"/>
                  <a:pt x="157" y="87"/>
                </a:cubicBezTo>
                <a:cubicBezTo>
                  <a:pt x="156" y="86"/>
                  <a:pt x="155" y="86"/>
                  <a:pt x="155" y="85"/>
                </a:cubicBezTo>
                <a:cubicBezTo>
                  <a:pt x="155" y="85"/>
                  <a:pt x="155" y="85"/>
                  <a:pt x="156" y="85"/>
                </a:cubicBezTo>
                <a:cubicBezTo>
                  <a:pt x="155" y="84"/>
                  <a:pt x="155" y="84"/>
                  <a:pt x="155" y="84"/>
                </a:cubicBezTo>
                <a:cubicBezTo>
                  <a:pt x="155" y="84"/>
                  <a:pt x="154" y="84"/>
                  <a:pt x="154" y="84"/>
                </a:cubicBezTo>
                <a:cubicBezTo>
                  <a:pt x="154" y="84"/>
                  <a:pt x="155" y="84"/>
                  <a:pt x="155" y="84"/>
                </a:cubicBezTo>
                <a:cubicBezTo>
                  <a:pt x="154" y="85"/>
                  <a:pt x="154" y="84"/>
                  <a:pt x="153" y="84"/>
                </a:cubicBezTo>
                <a:cubicBezTo>
                  <a:pt x="154" y="85"/>
                  <a:pt x="153" y="85"/>
                  <a:pt x="152" y="85"/>
                </a:cubicBezTo>
                <a:cubicBezTo>
                  <a:pt x="152" y="86"/>
                  <a:pt x="153" y="86"/>
                  <a:pt x="153" y="87"/>
                </a:cubicBezTo>
                <a:cubicBezTo>
                  <a:pt x="152" y="86"/>
                  <a:pt x="153" y="87"/>
                  <a:pt x="153" y="87"/>
                </a:cubicBezTo>
                <a:cubicBezTo>
                  <a:pt x="153" y="87"/>
                  <a:pt x="153" y="87"/>
                  <a:pt x="153" y="88"/>
                </a:cubicBezTo>
                <a:cubicBezTo>
                  <a:pt x="153" y="88"/>
                  <a:pt x="152" y="87"/>
                  <a:pt x="152" y="88"/>
                </a:cubicBezTo>
                <a:cubicBezTo>
                  <a:pt x="152" y="88"/>
                  <a:pt x="152" y="88"/>
                  <a:pt x="152" y="89"/>
                </a:cubicBezTo>
                <a:cubicBezTo>
                  <a:pt x="153" y="88"/>
                  <a:pt x="153" y="88"/>
                  <a:pt x="153" y="88"/>
                </a:cubicBezTo>
                <a:cubicBezTo>
                  <a:pt x="153" y="88"/>
                  <a:pt x="154" y="87"/>
                  <a:pt x="153" y="87"/>
                </a:cubicBezTo>
                <a:cubicBezTo>
                  <a:pt x="153" y="87"/>
                  <a:pt x="154" y="88"/>
                  <a:pt x="154" y="87"/>
                </a:cubicBezTo>
                <a:cubicBezTo>
                  <a:pt x="154" y="87"/>
                  <a:pt x="154" y="87"/>
                  <a:pt x="154" y="87"/>
                </a:cubicBezTo>
                <a:cubicBezTo>
                  <a:pt x="154" y="87"/>
                  <a:pt x="153" y="87"/>
                  <a:pt x="153" y="87"/>
                </a:cubicBezTo>
                <a:cubicBezTo>
                  <a:pt x="153" y="86"/>
                  <a:pt x="153" y="86"/>
                  <a:pt x="153" y="85"/>
                </a:cubicBezTo>
                <a:cubicBezTo>
                  <a:pt x="154" y="86"/>
                  <a:pt x="154" y="86"/>
                  <a:pt x="154" y="87"/>
                </a:cubicBezTo>
                <a:cubicBezTo>
                  <a:pt x="154" y="87"/>
                  <a:pt x="154" y="88"/>
                  <a:pt x="154" y="88"/>
                </a:cubicBezTo>
                <a:cubicBezTo>
                  <a:pt x="154" y="88"/>
                  <a:pt x="154" y="88"/>
                  <a:pt x="155" y="88"/>
                </a:cubicBezTo>
                <a:cubicBezTo>
                  <a:pt x="155" y="89"/>
                  <a:pt x="154" y="89"/>
                  <a:pt x="155" y="89"/>
                </a:cubicBezTo>
                <a:cubicBezTo>
                  <a:pt x="155" y="89"/>
                  <a:pt x="155" y="89"/>
                  <a:pt x="155" y="89"/>
                </a:cubicBezTo>
                <a:cubicBezTo>
                  <a:pt x="155" y="88"/>
                  <a:pt x="155" y="88"/>
                  <a:pt x="155" y="88"/>
                </a:cubicBezTo>
                <a:cubicBezTo>
                  <a:pt x="156" y="89"/>
                  <a:pt x="155" y="90"/>
                  <a:pt x="156" y="90"/>
                </a:cubicBezTo>
                <a:cubicBezTo>
                  <a:pt x="156" y="89"/>
                  <a:pt x="156" y="89"/>
                  <a:pt x="156" y="89"/>
                </a:cubicBezTo>
                <a:cubicBezTo>
                  <a:pt x="156" y="89"/>
                  <a:pt x="156" y="88"/>
                  <a:pt x="156" y="89"/>
                </a:cubicBezTo>
                <a:cubicBezTo>
                  <a:pt x="156" y="89"/>
                  <a:pt x="157" y="89"/>
                  <a:pt x="157" y="90"/>
                </a:cubicBezTo>
                <a:cubicBezTo>
                  <a:pt x="157" y="89"/>
                  <a:pt x="157" y="89"/>
                  <a:pt x="157" y="88"/>
                </a:cubicBezTo>
                <a:cubicBezTo>
                  <a:pt x="157" y="89"/>
                  <a:pt x="157" y="88"/>
                  <a:pt x="158" y="88"/>
                </a:cubicBezTo>
                <a:cubicBezTo>
                  <a:pt x="158" y="88"/>
                  <a:pt x="157" y="89"/>
                  <a:pt x="158" y="89"/>
                </a:cubicBezTo>
                <a:cubicBezTo>
                  <a:pt x="157" y="89"/>
                  <a:pt x="158" y="89"/>
                  <a:pt x="158" y="88"/>
                </a:cubicBezTo>
                <a:cubicBezTo>
                  <a:pt x="158" y="88"/>
                  <a:pt x="157" y="88"/>
                  <a:pt x="157" y="88"/>
                </a:cubicBezTo>
                <a:cubicBezTo>
                  <a:pt x="158" y="88"/>
                  <a:pt x="158" y="89"/>
                  <a:pt x="158" y="89"/>
                </a:cubicBezTo>
                <a:cubicBezTo>
                  <a:pt x="158" y="89"/>
                  <a:pt x="158" y="88"/>
                  <a:pt x="159" y="88"/>
                </a:cubicBezTo>
                <a:cubicBezTo>
                  <a:pt x="159" y="88"/>
                  <a:pt x="159" y="88"/>
                  <a:pt x="160" y="89"/>
                </a:cubicBezTo>
                <a:cubicBezTo>
                  <a:pt x="159" y="89"/>
                  <a:pt x="160" y="90"/>
                  <a:pt x="160" y="90"/>
                </a:cubicBezTo>
                <a:cubicBezTo>
                  <a:pt x="160" y="90"/>
                  <a:pt x="160" y="90"/>
                  <a:pt x="159" y="89"/>
                </a:cubicBezTo>
                <a:cubicBezTo>
                  <a:pt x="159" y="90"/>
                  <a:pt x="159" y="90"/>
                  <a:pt x="159" y="90"/>
                </a:cubicBezTo>
                <a:cubicBezTo>
                  <a:pt x="159" y="90"/>
                  <a:pt x="159" y="91"/>
                  <a:pt x="159" y="90"/>
                </a:cubicBezTo>
                <a:cubicBezTo>
                  <a:pt x="160" y="91"/>
                  <a:pt x="159" y="92"/>
                  <a:pt x="160" y="94"/>
                </a:cubicBezTo>
                <a:cubicBezTo>
                  <a:pt x="161" y="93"/>
                  <a:pt x="161" y="94"/>
                  <a:pt x="161" y="94"/>
                </a:cubicBezTo>
                <a:cubicBezTo>
                  <a:pt x="161" y="94"/>
                  <a:pt x="161" y="93"/>
                  <a:pt x="161" y="94"/>
                </a:cubicBezTo>
                <a:cubicBezTo>
                  <a:pt x="161" y="94"/>
                  <a:pt x="161" y="94"/>
                  <a:pt x="161" y="94"/>
                </a:cubicBezTo>
                <a:cubicBezTo>
                  <a:pt x="162" y="94"/>
                  <a:pt x="162" y="95"/>
                  <a:pt x="163" y="95"/>
                </a:cubicBezTo>
                <a:cubicBezTo>
                  <a:pt x="162" y="94"/>
                  <a:pt x="162" y="94"/>
                  <a:pt x="162" y="94"/>
                </a:cubicBezTo>
                <a:cubicBezTo>
                  <a:pt x="163" y="95"/>
                  <a:pt x="163" y="96"/>
                  <a:pt x="163" y="96"/>
                </a:cubicBezTo>
                <a:cubicBezTo>
                  <a:pt x="162" y="96"/>
                  <a:pt x="162" y="97"/>
                  <a:pt x="162" y="98"/>
                </a:cubicBezTo>
                <a:cubicBezTo>
                  <a:pt x="161" y="98"/>
                  <a:pt x="161" y="97"/>
                  <a:pt x="160" y="97"/>
                </a:cubicBezTo>
                <a:cubicBezTo>
                  <a:pt x="161" y="97"/>
                  <a:pt x="161" y="97"/>
                  <a:pt x="161" y="98"/>
                </a:cubicBezTo>
                <a:cubicBezTo>
                  <a:pt x="161" y="98"/>
                  <a:pt x="160" y="98"/>
                  <a:pt x="160" y="98"/>
                </a:cubicBezTo>
                <a:cubicBezTo>
                  <a:pt x="161" y="99"/>
                  <a:pt x="161" y="98"/>
                  <a:pt x="162" y="98"/>
                </a:cubicBezTo>
                <a:cubicBezTo>
                  <a:pt x="162" y="98"/>
                  <a:pt x="162" y="98"/>
                  <a:pt x="162" y="98"/>
                </a:cubicBezTo>
                <a:cubicBezTo>
                  <a:pt x="162" y="98"/>
                  <a:pt x="163" y="98"/>
                  <a:pt x="163" y="99"/>
                </a:cubicBezTo>
                <a:cubicBezTo>
                  <a:pt x="164" y="99"/>
                  <a:pt x="165" y="98"/>
                  <a:pt x="165" y="99"/>
                </a:cubicBezTo>
                <a:cubicBezTo>
                  <a:pt x="165" y="98"/>
                  <a:pt x="165" y="98"/>
                  <a:pt x="165" y="98"/>
                </a:cubicBezTo>
                <a:cubicBezTo>
                  <a:pt x="165" y="98"/>
                  <a:pt x="165" y="98"/>
                  <a:pt x="165" y="98"/>
                </a:cubicBezTo>
                <a:cubicBezTo>
                  <a:pt x="165" y="98"/>
                  <a:pt x="165" y="97"/>
                  <a:pt x="165" y="97"/>
                </a:cubicBezTo>
                <a:cubicBezTo>
                  <a:pt x="166" y="98"/>
                  <a:pt x="166" y="98"/>
                  <a:pt x="166" y="98"/>
                </a:cubicBezTo>
                <a:cubicBezTo>
                  <a:pt x="166" y="97"/>
                  <a:pt x="166" y="97"/>
                  <a:pt x="166" y="97"/>
                </a:cubicBezTo>
                <a:cubicBezTo>
                  <a:pt x="167" y="98"/>
                  <a:pt x="167" y="97"/>
                  <a:pt x="167" y="96"/>
                </a:cubicBezTo>
                <a:cubicBezTo>
                  <a:pt x="168" y="96"/>
                  <a:pt x="168" y="97"/>
                  <a:pt x="169" y="97"/>
                </a:cubicBezTo>
                <a:cubicBezTo>
                  <a:pt x="168" y="98"/>
                  <a:pt x="168" y="97"/>
                  <a:pt x="168" y="98"/>
                </a:cubicBezTo>
                <a:cubicBezTo>
                  <a:pt x="168" y="99"/>
                  <a:pt x="169" y="98"/>
                  <a:pt x="169" y="97"/>
                </a:cubicBezTo>
                <a:cubicBezTo>
                  <a:pt x="169" y="98"/>
                  <a:pt x="169" y="98"/>
                  <a:pt x="169" y="98"/>
                </a:cubicBezTo>
                <a:cubicBezTo>
                  <a:pt x="170" y="98"/>
                  <a:pt x="170" y="99"/>
                  <a:pt x="170" y="99"/>
                </a:cubicBezTo>
                <a:cubicBezTo>
                  <a:pt x="170" y="98"/>
                  <a:pt x="170" y="98"/>
                  <a:pt x="170" y="98"/>
                </a:cubicBezTo>
                <a:cubicBezTo>
                  <a:pt x="170" y="98"/>
                  <a:pt x="170" y="99"/>
                  <a:pt x="170" y="99"/>
                </a:cubicBezTo>
                <a:cubicBezTo>
                  <a:pt x="171" y="98"/>
                  <a:pt x="171" y="98"/>
                  <a:pt x="172" y="98"/>
                </a:cubicBezTo>
                <a:cubicBezTo>
                  <a:pt x="172" y="98"/>
                  <a:pt x="172" y="97"/>
                  <a:pt x="172" y="97"/>
                </a:cubicBezTo>
                <a:cubicBezTo>
                  <a:pt x="173" y="97"/>
                  <a:pt x="173" y="97"/>
                  <a:pt x="173" y="96"/>
                </a:cubicBezTo>
                <a:cubicBezTo>
                  <a:pt x="173" y="97"/>
                  <a:pt x="173" y="97"/>
                  <a:pt x="173" y="97"/>
                </a:cubicBezTo>
                <a:cubicBezTo>
                  <a:pt x="174" y="97"/>
                  <a:pt x="174" y="97"/>
                  <a:pt x="174" y="96"/>
                </a:cubicBezTo>
                <a:cubicBezTo>
                  <a:pt x="174" y="97"/>
                  <a:pt x="174" y="98"/>
                  <a:pt x="174" y="98"/>
                </a:cubicBezTo>
                <a:cubicBezTo>
                  <a:pt x="174" y="98"/>
                  <a:pt x="175" y="98"/>
                  <a:pt x="175" y="98"/>
                </a:cubicBezTo>
                <a:cubicBezTo>
                  <a:pt x="175" y="97"/>
                  <a:pt x="174" y="97"/>
                  <a:pt x="174" y="97"/>
                </a:cubicBezTo>
                <a:cubicBezTo>
                  <a:pt x="175" y="96"/>
                  <a:pt x="175" y="97"/>
                  <a:pt x="175" y="98"/>
                </a:cubicBezTo>
                <a:cubicBezTo>
                  <a:pt x="176" y="98"/>
                  <a:pt x="177" y="100"/>
                  <a:pt x="177" y="98"/>
                </a:cubicBezTo>
                <a:cubicBezTo>
                  <a:pt x="177" y="98"/>
                  <a:pt x="177" y="98"/>
                  <a:pt x="177" y="98"/>
                </a:cubicBezTo>
                <a:cubicBezTo>
                  <a:pt x="178" y="98"/>
                  <a:pt x="178" y="98"/>
                  <a:pt x="178" y="97"/>
                </a:cubicBezTo>
                <a:cubicBezTo>
                  <a:pt x="178" y="98"/>
                  <a:pt x="178" y="98"/>
                  <a:pt x="178" y="98"/>
                </a:cubicBezTo>
                <a:cubicBezTo>
                  <a:pt x="179" y="99"/>
                  <a:pt x="178" y="99"/>
                  <a:pt x="179" y="99"/>
                </a:cubicBezTo>
                <a:cubicBezTo>
                  <a:pt x="180" y="100"/>
                  <a:pt x="181" y="98"/>
                  <a:pt x="179" y="96"/>
                </a:cubicBezTo>
                <a:cubicBezTo>
                  <a:pt x="180" y="96"/>
                  <a:pt x="180" y="96"/>
                  <a:pt x="180" y="97"/>
                </a:cubicBezTo>
                <a:cubicBezTo>
                  <a:pt x="180" y="97"/>
                  <a:pt x="181" y="98"/>
                  <a:pt x="181" y="99"/>
                </a:cubicBezTo>
                <a:cubicBezTo>
                  <a:pt x="180" y="101"/>
                  <a:pt x="179" y="103"/>
                  <a:pt x="178" y="101"/>
                </a:cubicBezTo>
                <a:cubicBezTo>
                  <a:pt x="177" y="100"/>
                  <a:pt x="177" y="100"/>
                  <a:pt x="177" y="99"/>
                </a:cubicBezTo>
                <a:cubicBezTo>
                  <a:pt x="177" y="100"/>
                  <a:pt x="177" y="101"/>
                  <a:pt x="177" y="101"/>
                </a:cubicBezTo>
                <a:cubicBezTo>
                  <a:pt x="178" y="101"/>
                  <a:pt x="178" y="104"/>
                  <a:pt x="178" y="104"/>
                </a:cubicBezTo>
                <a:cubicBezTo>
                  <a:pt x="178" y="105"/>
                  <a:pt x="178" y="105"/>
                  <a:pt x="178" y="105"/>
                </a:cubicBezTo>
                <a:cubicBezTo>
                  <a:pt x="178" y="106"/>
                  <a:pt x="178" y="106"/>
                  <a:pt x="178" y="106"/>
                </a:cubicBezTo>
                <a:cubicBezTo>
                  <a:pt x="178" y="107"/>
                  <a:pt x="178" y="108"/>
                  <a:pt x="178" y="110"/>
                </a:cubicBezTo>
                <a:cubicBezTo>
                  <a:pt x="178" y="110"/>
                  <a:pt x="178" y="110"/>
                  <a:pt x="178" y="110"/>
                </a:cubicBezTo>
                <a:cubicBezTo>
                  <a:pt x="178" y="112"/>
                  <a:pt x="178" y="114"/>
                  <a:pt x="178" y="116"/>
                </a:cubicBezTo>
                <a:cubicBezTo>
                  <a:pt x="178" y="116"/>
                  <a:pt x="177" y="117"/>
                  <a:pt x="177" y="118"/>
                </a:cubicBezTo>
                <a:cubicBezTo>
                  <a:pt x="177" y="118"/>
                  <a:pt x="177" y="118"/>
                  <a:pt x="176" y="118"/>
                </a:cubicBezTo>
                <a:cubicBezTo>
                  <a:pt x="177" y="121"/>
                  <a:pt x="180" y="120"/>
                  <a:pt x="182" y="116"/>
                </a:cubicBezTo>
                <a:cubicBezTo>
                  <a:pt x="183" y="114"/>
                  <a:pt x="184" y="111"/>
                  <a:pt x="183" y="108"/>
                </a:cubicBezTo>
                <a:cubicBezTo>
                  <a:pt x="184" y="108"/>
                  <a:pt x="184" y="108"/>
                  <a:pt x="184" y="108"/>
                </a:cubicBezTo>
                <a:cubicBezTo>
                  <a:pt x="184" y="106"/>
                  <a:pt x="184" y="105"/>
                  <a:pt x="184" y="104"/>
                </a:cubicBezTo>
                <a:cubicBezTo>
                  <a:pt x="184" y="104"/>
                  <a:pt x="184" y="104"/>
                  <a:pt x="184" y="103"/>
                </a:cubicBezTo>
                <a:cubicBezTo>
                  <a:pt x="184" y="104"/>
                  <a:pt x="184" y="104"/>
                  <a:pt x="183" y="105"/>
                </a:cubicBezTo>
                <a:cubicBezTo>
                  <a:pt x="183" y="102"/>
                  <a:pt x="182" y="102"/>
                  <a:pt x="182" y="100"/>
                </a:cubicBezTo>
                <a:cubicBezTo>
                  <a:pt x="183" y="100"/>
                  <a:pt x="184" y="102"/>
                  <a:pt x="185" y="101"/>
                </a:cubicBezTo>
                <a:cubicBezTo>
                  <a:pt x="185" y="101"/>
                  <a:pt x="185" y="100"/>
                  <a:pt x="186" y="100"/>
                </a:cubicBezTo>
                <a:cubicBezTo>
                  <a:pt x="185" y="99"/>
                  <a:pt x="185" y="99"/>
                  <a:pt x="185" y="99"/>
                </a:cubicBezTo>
                <a:cubicBezTo>
                  <a:pt x="186" y="98"/>
                  <a:pt x="185" y="96"/>
                  <a:pt x="184" y="94"/>
                </a:cubicBezTo>
                <a:cubicBezTo>
                  <a:pt x="185" y="94"/>
                  <a:pt x="185" y="94"/>
                  <a:pt x="185" y="93"/>
                </a:cubicBezTo>
                <a:cubicBezTo>
                  <a:pt x="185" y="93"/>
                  <a:pt x="185" y="94"/>
                  <a:pt x="185" y="94"/>
                </a:cubicBezTo>
                <a:cubicBezTo>
                  <a:pt x="185" y="93"/>
                  <a:pt x="185" y="93"/>
                  <a:pt x="185" y="93"/>
                </a:cubicBezTo>
                <a:cubicBezTo>
                  <a:pt x="185" y="93"/>
                  <a:pt x="185" y="93"/>
                  <a:pt x="185" y="92"/>
                </a:cubicBezTo>
                <a:cubicBezTo>
                  <a:pt x="185" y="91"/>
                  <a:pt x="183" y="86"/>
                  <a:pt x="186" y="88"/>
                </a:cubicBezTo>
                <a:cubicBezTo>
                  <a:pt x="186" y="88"/>
                  <a:pt x="186" y="89"/>
                  <a:pt x="186" y="90"/>
                </a:cubicBezTo>
                <a:cubicBezTo>
                  <a:pt x="187" y="90"/>
                  <a:pt x="187" y="92"/>
                  <a:pt x="188" y="93"/>
                </a:cubicBezTo>
                <a:cubicBezTo>
                  <a:pt x="187" y="91"/>
                  <a:pt x="187" y="90"/>
                  <a:pt x="186" y="89"/>
                </a:cubicBezTo>
                <a:cubicBezTo>
                  <a:pt x="187" y="89"/>
                  <a:pt x="187" y="88"/>
                  <a:pt x="188" y="89"/>
                </a:cubicBezTo>
                <a:cubicBezTo>
                  <a:pt x="187" y="88"/>
                  <a:pt x="187" y="87"/>
                  <a:pt x="187" y="86"/>
                </a:cubicBezTo>
                <a:cubicBezTo>
                  <a:pt x="187" y="87"/>
                  <a:pt x="187" y="86"/>
                  <a:pt x="187" y="86"/>
                </a:cubicBezTo>
                <a:cubicBezTo>
                  <a:pt x="188" y="87"/>
                  <a:pt x="188" y="88"/>
                  <a:pt x="189" y="88"/>
                </a:cubicBezTo>
                <a:cubicBezTo>
                  <a:pt x="189" y="89"/>
                  <a:pt x="189" y="90"/>
                  <a:pt x="189" y="91"/>
                </a:cubicBezTo>
                <a:cubicBezTo>
                  <a:pt x="190" y="91"/>
                  <a:pt x="190" y="91"/>
                  <a:pt x="190" y="91"/>
                </a:cubicBezTo>
                <a:cubicBezTo>
                  <a:pt x="190" y="92"/>
                  <a:pt x="190" y="93"/>
                  <a:pt x="190" y="94"/>
                </a:cubicBezTo>
                <a:cubicBezTo>
                  <a:pt x="191" y="94"/>
                  <a:pt x="191" y="94"/>
                  <a:pt x="192" y="93"/>
                </a:cubicBezTo>
                <a:cubicBezTo>
                  <a:pt x="193" y="96"/>
                  <a:pt x="193" y="92"/>
                  <a:pt x="194" y="95"/>
                </a:cubicBezTo>
                <a:cubicBezTo>
                  <a:pt x="193" y="94"/>
                  <a:pt x="193" y="92"/>
                  <a:pt x="192" y="91"/>
                </a:cubicBezTo>
                <a:cubicBezTo>
                  <a:pt x="192" y="90"/>
                  <a:pt x="192" y="90"/>
                  <a:pt x="192" y="89"/>
                </a:cubicBezTo>
                <a:cubicBezTo>
                  <a:pt x="191" y="89"/>
                  <a:pt x="191" y="86"/>
                  <a:pt x="191" y="85"/>
                </a:cubicBezTo>
                <a:cubicBezTo>
                  <a:pt x="190" y="84"/>
                  <a:pt x="190" y="84"/>
                  <a:pt x="190" y="83"/>
                </a:cubicBezTo>
                <a:cubicBezTo>
                  <a:pt x="190" y="83"/>
                  <a:pt x="190" y="83"/>
                  <a:pt x="190" y="83"/>
                </a:cubicBezTo>
                <a:cubicBezTo>
                  <a:pt x="190" y="83"/>
                  <a:pt x="191" y="84"/>
                  <a:pt x="191" y="84"/>
                </a:cubicBezTo>
                <a:cubicBezTo>
                  <a:pt x="191" y="84"/>
                  <a:pt x="191" y="84"/>
                  <a:pt x="191" y="84"/>
                </a:cubicBezTo>
                <a:cubicBezTo>
                  <a:pt x="191" y="83"/>
                  <a:pt x="190" y="82"/>
                  <a:pt x="190" y="82"/>
                </a:cubicBezTo>
                <a:cubicBezTo>
                  <a:pt x="191" y="82"/>
                  <a:pt x="191" y="84"/>
                  <a:pt x="191" y="83"/>
                </a:cubicBezTo>
                <a:cubicBezTo>
                  <a:pt x="190" y="82"/>
                  <a:pt x="192" y="83"/>
                  <a:pt x="191" y="82"/>
                </a:cubicBezTo>
                <a:cubicBezTo>
                  <a:pt x="192" y="82"/>
                  <a:pt x="192" y="83"/>
                  <a:pt x="192" y="84"/>
                </a:cubicBezTo>
                <a:cubicBezTo>
                  <a:pt x="193" y="84"/>
                  <a:pt x="193" y="84"/>
                  <a:pt x="193" y="84"/>
                </a:cubicBezTo>
                <a:cubicBezTo>
                  <a:pt x="194" y="87"/>
                  <a:pt x="195" y="88"/>
                  <a:pt x="195" y="90"/>
                </a:cubicBezTo>
                <a:cubicBezTo>
                  <a:pt x="195" y="89"/>
                  <a:pt x="196" y="90"/>
                  <a:pt x="196" y="91"/>
                </a:cubicBezTo>
                <a:cubicBezTo>
                  <a:pt x="196" y="91"/>
                  <a:pt x="197" y="92"/>
                  <a:pt x="197" y="93"/>
                </a:cubicBezTo>
                <a:cubicBezTo>
                  <a:pt x="196" y="92"/>
                  <a:pt x="196" y="92"/>
                  <a:pt x="196" y="91"/>
                </a:cubicBezTo>
                <a:cubicBezTo>
                  <a:pt x="196" y="91"/>
                  <a:pt x="196" y="92"/>
                  <a:pt x="195" y="91"/>
                </a:cubicBezTo>
                <a:cubicBezTo>
                  <a:pt x="195" y="92"/>
                  <a:pt x="196" y="91"/>
                  <a:pt x="196" y="92"/>
                </a:cubicBezTo>
                <a:cubicBezTo>
                  <a:pt x="196" y="92"/>
                  <a:pt x="196" y="93"/>
                  <a:pt x="196" y="93"/>
                </a:cubicBezTo>
                <a:cubicBezTo>
                  <a:pt x="196" y="93"/>
                  <a:pt x="196" y="92"/>
                  <a:pt x="196" y="93"/>
                </a:cubicBezTo>
                <a:cubicBezTo>
                  <a:pt x="196" y="94"/>
                  <a:pt x="196" y="94"/>
                  <a:pt x="195" y="94"/>
                </a:cubicBezTo>
                <a:cubicBezTo>
                  <a:pt x="196" y="95"/>
                  <a:pt x="196" y="95"/>
                  <a:pt x="196" y="96"/>
                </a:cubicBezTo>
                <a:cubicBezTo>
                  <a:pt x="196" y="95"/>
                  <a:pt x="196" y="95"/>
                  <a:pt x="196" y="95"/>
                </a:cubicBezTo>
                <a:cubicBezTo>
                  <a:pt x="196" y="95"/>
                  <a:pt x="196" y="96"/>
                  <a:pt x="197" y="96"/>
                </a:cubicBezTo>
                <a:cubicBezTo>
                  <a:pt x="196" y="96"/>
                  <a:pt x="196" y="98"/>
                  <a:pt x="197" y="98"/>
                </a:cubicBezTo>
                <a:cubicBezTo>
                  <a:pt x="197" y="97"/>
                  <a:pt x="197" y="97"/>
                  <a:pt x="197" y="97"/>
                </a:cubicBezTo>
                <a:cubicBezTo>
                  <a:pt x="197" y="99"/>
                  <a:pt x="197" y="99"/>
                  <a:pt x="197" y="100"/>
                </a:cubicBezTo>
                <a:cubicBezTo>
                  <a:pt x="197" y="100"/>
                  <a:pt x="197" y="100"/>
                  <a:pt x="197" y="99"/>
                </a:cubicBezTo>
                <a:cubicBezTo>
                  <a:pt x="197" y="100"/>
                  <a:pt x="198" y="101"/>
                  <a:pt x="198" y="101"/>
                </a:cubicBezTo>
                <a:cubicBezTo>
                  <a:pt x="198" y="101"/>
                  <a:pt x="198" y="100"/>
                  <a:pt x="198" y="100"/>
                </a:cubicBezTo>
                <a:cubicBezTo>
                  <a:pt x="198" y="101"/>
                  <a:pt x="199" y="99"/>
                  <a:pt x="198" y="98"/>
                </a:cubicBezTo>
                <a:cubicBezTo>
                  <a:pt x="199" y="101"/>
                  <a:pt x="197" y="99"/>
                  <a:pt x="198" y="99"/>
                </a:cubicBezTo>
                <a:cubicBezTo>
                  <a:pt x="198" y="98"/>
                  <a:pt x="198" y="99"/>
                  <a:pt x="198" y="98"/>
                </a:cubicBezTo>
                <a:cubicBezTo>
                  <a:pt x="199" y="97"/>
                  <a:pt x="199" y="99"/>
                  <a:pt x="200" y="100"/>
                </a:cubicBezTo>
                <a:cubicBezTo>
                  <a:pt x="199" y="99"/>
                  <a:pt x="199" y="99"/>
                  <a:pt x="199" y="98"/>
                </a:cubicBezTo>
                <a:cubicBezTo>
                  <a:pt x="200" y="97"/>
                  <a:pt x="200" y="94"/>
                  <a:pt x="199" y="92"/>
                </a:cubicBezTo>
                <a:cubicBezTo>
                  <a:pt x="200" y="93"/>
                  <a:pt x="200" y="93"/>
                  <a:pt x="200" y="93"/>
                </a:cubicBezTo>
                <a:cubicBezTo>
                  <a:pt x="200" y="92"/>
                  <a:pt x="200" y="92"/>
                  <a:pt x="201" y="91"/>
                </a:cubicBezTo>
                <a:cubicBezTo>
                  <a:pt x="200" y="90"/>
                  <a:pt x="200" y="90"/>
                  <a:pt x="200" y="89"/>
                </a:cubicBezTo>
                <a:cubicBezTo>
                  <a:pt x="200" y="89"/>
                  <a:pt x="199" y="89"/>
                  <a:pt x="199" y="88"/>
                </a:cubicBezTo>
                <a:cubicBezTo>
                  <a:pt x="199" y="88"/>
                  <a:pt x="198" y="86"/>
                  <a:pt x="199" y="87"/>
                </a:cubicBezTo>
                <a:cubicBezTo>
                  <a:pt x="198" y="86"/>
                  <a:pt x="198" y="84"/>
                  <a:pt x="197" y="84"/>
                </a:cubicBezTo>
                <a:cubicBezTo>
                  <a:pt x="197" y="84"/>
                  <a:pt x="197" y="85"/>
                  <a:pt x="197" y="85"/>
                </a:cubicBezTo>
                <a:cubicBezTo>
                  <a:pt x="197" y="84"/>
                  <a:pt x="197" y="84"/>
                  <a:pt x="197" y="84"/>
                </a:cubicBezTo>
                <a:cubicBezTo>
                  <a:pt x="197" y="86"/>
                  <a:pt x="195" y="83"/>
                  <a:pt x="195" y="81"/>
                </a:cubicBezTo>
                <a:cubicBezTo>
                  <a:pt x="195" y="82"/>
                  <a:pt x="196" y="83"/>
                  <a:pt x="196" y="82"/>
                </a:cubicBezTo>
                <a:cubicBezTo>
                  <a:pt x="195" y="82"/>
                  <a:pt x="195" y="81"/>
                  <a:pt x="196" y="81"/>
                </a:cubicBezTo>
                <a:cubicBezTo>
                  <a:pt x="196" y="82"/>
                  <a:pt x="196" y="82"/>
                  <a:pt x="196" y="82"/>
                </a:cubicBezTo>
                <a:cubicBezTo>
                  <a:pt x="196" y="81"/>
                  <a:pt x="196" y="81"/>
                  <a:pt x="196" y="81"/>
                </a:cubicBezTo>
                <a:cubicBezTo>
                  <a:pt x="195" y="80"/>
                  <a:pt x="194" y="77"/>
                  <a:pt x="193" y="76"/>
                </a:cubicBezTo>
                <a:cubicBezTo>
                  <a:pt x="193" y="76"/>
                  <a:pt x="193" y="75"/>
                  <a:pt x="193" y="75"/>
                </a:cubicBezTo>
                <a:cubicBezTo>
                  <a:pt x="193" y="75"/>
                  <a:pt x="193" y="76"/>
                  <a:pt x="193" y="76"/>
                </a:cubicBezTo>
                <a:cubicBezTo>
                  <a:pt x="193" y="74"/>
                  <a:pt x="192" y="74"/>
                  <a:pt x="192" y="73"/>
                </a:cubicBezTo>
                <a:cubicBezTo>
                  <a:pt x="192" y="73"/>
                  <a:pt x="191" y="72"/>
                  <a:pt x="191" y="73"/>
                </a:cubicBezTo>
                <a:cubicBezTo>
                  <a:pt x="191" y="72"/>
                  <a:pt x="190" y="71"/>
                  <a:pt x="191" y="71"/>
                </a:cubicBezTo>
                <a:cubicBezTo>
                  <a:pt x="192" y="72"/>
                  <a:pt x="191" y="72"/>
                  <a:pt x="192" y="72"/>
                </a:cubicBezTo>
                <a:cubicBezTo>
                  <a:pt x="192" y="72"/>
                  <a:pt x="192" y="71"/>
                  <a:pt x="192" y="71"/>
                </a:cubicBezTo>
                <a:cubicBezTo>
                  <a:pt x="192" y="71"/>
                  <a:pt x="192" y="71"/>
                  <a:pt x="192" y="71"/>
                </a:cubicBezTo>
                <a:cubicBezTo>
                  <a:pt x="192" y="70"/>
                  <a:pt x="191" y="70"/>
                  <a:pt x="191" y="70"/>
                </a:cubicBezTo>
                <a:cubicBezTo>
                  <a:pt x="190" y="69"/>
                  <a:pt x="190" y="69"/>
                  <a:pt x="190" y="69"/>
                </a:cubicBezTo>
                <a:cubicBezTo>
                  <a:pt x="190" y="68"/>
                  <a:pt x="190" y="68"/>
                  <a:pt x="190" y="68"/>
                </a:cubicBezTo>
                <a:cubicBezTo>
                  <a:pt x="190" y="68"/>
                  <a:pt x="190" y="68"/>
                  <a:pt x="189" y="68"/>
                </a:cubicBezTo>
                <a:cubicBezTo>
                  <a:pt x="189" y="68"/>
                  <a:pt x="189" y="68"/>
                  <a:pt x="189" y="67"/>
                </a:cubicBezTo>
                <a:cubicBezTo>
                  <a:pt x="189" y="67"/>
                  <a:pt x="189" y="67"/>
                  <a:pt x="189" y="67"/>
                </a:cubicBezTo>
                <a:cubicBezTo>
                  <a:pt x="188" y="67"/>
                  <a:pt x="188" y="66"/>
                  <a:pt x="188" y="67"/>
                </a:cubicBezTo>
                <a:cubicBezTo>
                  <a:pt x="189" y="67"/>
                  <a:pt x="188" y="66"/>
                  <a:pt x="189" y="67"/>
                </a:cubicBezTo>
                <a:cubicBezTo>
                  <a:pt x="189" y="68"/>
                  <a:pt x="189" y="68"/>
                  <a:pt x="189" y="68"/>
                </a:cubicBezTo>
                <a:cubicBezTo>
                  <a:pt x="188" y="68"/>
                  <a:pt x="188" y="66"/>
                  <a:pt x="187" y="65"/>
                </a:cubicBezTo>
                <a:cubicBezTo>
                  <a:pt x="187" y="66"/>
                  <a:pt x="187" y="66"/>
                  <a:pt x="187" y="65"/>
                </a:cubicBezTo>
                <a:cubicBezTo>
                  <a:pt x="187" y="65"/>
                  <a:pt x="187" y="65"/>
                  <a:pt x="187" y="65"/>
                </a:cubicBezTo>
                <a:cubicBezTo>
                  <a:pt x="187" y="64"/>
                  <a:pt x="186" y="64"/>
                  <a:pt x="186" y="63"/>
                </a:cubicBezTo>
                <a:cubicBezTo>
                  <a:pt x="186" y="63"/>
                  <a:pt x="186" y="63"/>
                  <a:pt x="186" y="63"/>
                </a:cubicBezTo>
                <a:cubicBezTo>
                  <a:pt x="186" y="63"/>
                  <a:pt x="184" y="60"/>
                  <a:pt x="183" y="60"/>
                </a:cubicBezTo>
                <a:cubicBezTo>
                  <a:pt x="183" y="60"/>
                  <a:pt x="183" y="60"/>
                  <a:pt x="183" y="59"/>
                </a:cubicBezTo>
                <a:cubicBezTo>
                  <a:pt x="183" y="60"/>
                  <a:pt x="184" y="60"/>
                  <a:pt x="184" y="60"/>
                </a:cubicBezTo>
                <a:cubicBezTo>
                  <a:pt x="185" y="60"/>
                  <a:pt x="185" y="61"/>
                  <a:pt x="185" y="61"/>
                </a:cubicBezTo>
                <a:cubicBezTo>
                  <a:pt x="185" y="60"/>
                  <a:pt x="184" y="60"/>
                  <a:pt x="184" y="59"/>
                </a:cubicBezTo>
                <a:cubicBezTo>
                  <a:pt x="185" y="60"/>
                  <a:pt x="185" y="59"/>
                  <a:pt x="186" y="60"/>
                </a:cubicBezTo>
                <a:cubicBezTo>
                  <a:pt x="186" y="61"/>
                  <a:pt x="187" y="63"/>
                  <a:pt x="187" y="62"/>
                </a:cubicBezTo>
                <a:cubicBezTo>
                  <a:pt x="187" y="62"/>
                  <a:pt x="186" y="62"/>
                  <a:pt x="187" y="62"/>
                </a:cubicBezTo>
                <a:cubicBezTo>
                  <a:pt x="188" y="63"/>
                  <a:pt x="188" y="64"/>
                  <a:pt x="189" y="65"/>
                </a:cubicBezTo>
                <a:cubicBezTo>
                  <a:pt x="188" y="64"/>
                  <a:pt x="188" y="63"/>
                  <a:pt x="187" y="62"/>
                </a:cubicBezTo>
                <a:cubicBezTo>
                  <a:pt x="187" y="62"/>
                  <a:pt x="188" y="62"/>
                  <a:pt x="188" y="63"/>
                </a:cubicBezTo>
                <a:cubicBezTo>
                  <a:pt x="189" y="65"/>
                  <a:pt x="189" y="65"/>
                  <a:pt x="189" y="65"/>
                </a:cubicBezTo>
                <a:cubicBezTo>
                  <a:pt x="190" y="65"/>
                  <a:pt x="190" y="64"/>
                  <a:pt x="190" y="64"/>
                </a:cubicBezTo>
                <a:cubicBezTo>
                  <a:pt x="190" y="64"/>
                  <a:pt x="189" y="62"/>
                  <a:pt x="189" y="62"/>
                </a:cubicBezTo>
                <a:cubicBezTo>
                  <a:pt x="189" y="63"/>
                  <a:pt x="189" y="63"/>
                  <a:pt x="189" y="63"/>
                </a:cubicBezTo>
                <a:cubicBezTo>
                  <a:pt x="187" y="62"/>
                  <a:pt x="188" y="60"/>
                  <a:pt x="189" y="60"/>
                </a:cubicBezTo>
                <a:cubicBezTo>
                  <a:pt x="188" y="59"/>
                  <a:pt x="188" y="59"/>
                  <a:pt x="188" y="58"/>
                </a:cubicBezTo>
                <a:cubicBezTo>
                  <a:pt x="188" y="58"/>
                  <a:pt x="189" y="60"/>
                  <a:pt x="190" y="59"/>
                </a:cubicBezTo>
                <a:cubicBezTo>
                  <a:pt x="189" y="58"/>
                  <a:pt x="189" y="59"/>
                  <a:pt x="189" y="58"/>
                </a:cubicBezTo>
                <a:cubicBezTo>
                  <a:pt x="190" y="59"/>
                  <a:pt x="189" y="57"/>
                  <a:pt x="190" y="59"/>
                </a:cubicBezTo>
                <a:cubicBezTo>
                  <a:pt x="190" y="59"/>
                  <a:pt x="190" y="59"/>
                  <a:pt x="190" y="59"/>
                </a:cubicBezTo>
                <a:cubicBezTo>
                  <a:pt x="191" y="60"/>
                  <a:pt x="191" y="59"/>
                  <a:pt x="191" y="60"/>
                </a:cubicBezTo>
                <a:cubicBezTo>
                  <a:pt x="191" y="60"/>
                  <a:pt x="192" y="61"/>
                  <a:pt x="192" y="61"/>
                </a:cubicBezTo>
                <a:cubicBezTo>
                  <a:pt x="193" y="61"/>
                  <a:pt x="191" y="59"/>
                  <a:pt x="192" y="59"/>
                </a:cubicBezTo>
                <a:cubicBezTo>
                  <a:pt x="192" y="59"/>
                  <a:pt x="192" y="60"/>
                  <a:pt x="193" y="60"/>
                </a:cubicBezTo>
                <a:cubicBezTo>
                  <a:pt x="192" y="59"/>
                  <a:pt x="193" y="60"/>
                  <a:pt x="193" y="60"/>
                </a:cubicBezTo>
                <a:cubicBezTo>
                  <a:pt x="193" y="59"/>
                  <a:pt x="192" y="58"/>
                  <a:pt x="192" y="58"/>
                </a:cubicBezTo>
                <a:cubicBezTo>
                  <a:pt x="192" y="58"/>
                  <a:pt x="191" y="57"/>
                  <a:pt x="191" y="58"/>
                </a:cubicBezTo>
                <a:cubicBezTo>
                  <a:pt x="191" y="58"/>
                  <a:pt x="191" y="57"/>
                  <a:pt x="191" y="57"/>
                </a:cubicBezTo>
                <a:cubicBezTo>
                  <a:pt x="190" y="55"/>
                  <a:pt x="188" y="53"/>
                  <a:pt x="186" y="51"/>
                </a:cubicBezTo>
                <a:cubicBezTo>
                  <a:pt x="186" y="50"/>
                  <a:pt x="186" y="49"/>
                  <a:pt x="186" y="49"/>
                </a:cubicBezTo>
                <a:cubicBezTo>
                  <a:pt x="186" y="48"/>
                  <a:pt x="187" y="50"/>
                  <a:pt x="187" y="50"/>
                </a:cubicBezTo>
                <a:cubicBezTo>
                  <a:pt x="187" y="49"/>
                  <a:pt x="187" y="49"/>
                  <a:pt x="187" y="49"/>
                </a:cubicBezTo>
                <a:cubicBezTo>
                  <a:pt x="187" y="48"/>
                  <a:pt x="186" y="48"/>
                  <a:pt x="186" y="47"/>
                </a:cubicBezTo>
                <a:cubicBezTo>
                  <a:pt x="187" y="49"/>
                  <a:pt x="187" y="47"/>
                  <a:pt x="188" y="49"/>
                </a:cubicBezTo>
                <a:cubicBezTo>
                  <a:pt x="188" y="49"/>
                  <a:pt x="189" y="51"/>
                  <a:pt x="190" y="51"/>
                </a:cubicBezTo>
                <a:cubicBezTo>
                  <a:pt x="189" y="50"/>
                  <a:pt x="188" y="49"/>
                  <a:pt x="188" y="48"/>
                </a:cubicBezTo>
                <a:cubicBezTo>
                  <a:pt x="189" y="49"/>
                  <a:pt x="190" y="50"/>
                  <a:pt x="190" y="50"/>
                </a:cubicBezTo>
                <a:cubicBezTo>
                  <a:pt x="189" y="49"/>
                  <a:pt x="189" y="48"/>
                  <a:pt x="189" y="47"/>
                </a:cubicBezTo>
                <a:cubicBezTo>
                  <a:pt x="189" y="48"/>
                  <a:pt x="191" y="51"/>
                  <a:pt x="192" y="52"/>
                </a:cubicBezTo>
                <a:cubicBezTo>
                  <a:pt x="191" y="50"/>
                  <a:pt x="190" y="48"/>
                  <a:pt x="191" y="48"/>
                </a:cubicBezTo>
                <a:cubicBezTo>
                  <a:pt x="190" y="47"/>
                  <a:pt x="189" y="47"/>
                  <a:pt x="189" y="46"/>
                </a:cubicBezTo>
                <a:cubicBezTo>
                  <a:pt x="190" y="47"/>
                  <a:pt x="189" y="45"/>
                  <a:pt x="189" y="45"/>
                </a:cubicBezTo>
                <a:cubicBezTo>
                  <a:pt x="189" y="46"/>
                  <a:pt x="189" y="46"/>
                  <a:pt x="188" y="45"/>
                </a:cubicBezTo>
                <a:cubicBezTo>
                  <a:pt x="189" y="45"/>
                  <a:pt x="188" y="45"/>
                  <a:pt x="188" y="44"/>
                </a:cubicBezTo>
                <a:cubicBezTo>
                  <a:pt x="187" y="43"/>
                  <a:pt x="185" y="41"/>
                  <a:pt x="184" y="40"/>
                </a:cubicBezTo>
                <a:cubicBezTo>
                  <a:pt x="185" y="41"/>
                  <a:pt x="185" y="42"/>
                  <a:pt x="185" y="42"/>
                </a:cubicBezTo>
                <a:cubicBezTo>
                  <a:pt x="186" y="43"/>
                  <a:pt x="185" y="43"/>
                  <a:pt x="186" y="44"/>
                </a:cubicBezTo>
                <a:cubicBezTo>
                  <a:pt x="185" y="43"/>
                  <a:pt x="185" y="43"/>
                  <a:pt x="184" y="43"/>
                </a:cubicBezTo>
                <a:cubicBezTo>
                  <a:pt x="184" y="42"/>
                  <a:pt x="185" y="43"/>
                  <a:pt x="184" y="42"/>
                </a:cubicBezTo>
                <a:cubicBezTo>
                  <a:pt x="183" y="42"/>
                  <a:pt x="182" y="40"/>
                  <a:pt x="182" y="39"/>
                </a:cubicBezTo>
                <a:cubicBezTo>
                  <a:pt x="180" y="38"/>
                  <a:pt x="175" y="35"/>
                  <a:pt x="176" y="34"/>
                </a:cubicBezTo>
                <a:cubicBezTo>
                  <a:pt x="175" y="34"/>
                  <a:pt x="175" y="34"/>
                  <a:pt x="175" y="34"/>
                </a:cubicBezTo>
                <a:cubicBezTo>
                  <a:pt x="174" y="33"/>
                  <a:pt x="175" y="34"/>
                  <a:pt x="175" y="34"/>
                </a:cubicBezTo>
                <a:cubicBezTo>
                  <a:pt x="174" y="34"/>
                  <a:pt x="174" y="34"/>
                  <a:pt x="174" y="34"/>
                </a:cubicBezTo>
                <a:cubicBezTo>
                  <a:pt x="174" y="34"/>
                  <a:pt x="173" y="33"/>
                  <a:pt x="173" y="33"/>
                </a:cubicBezTo>
                <a:cubicBezTo>
                  <a:pt x="172" y="33"/>
                  <a:pt x="168" y="29"/>
                  <a:pt x="166" y="29"/>
                </a:cubicBezTo>
                <a:cubicBezTo>
                  <a:pt x="166" y="28"/>
                  <a:pt x="164" y="27"/>
                  <a:pt x="163" y="27"/>
                </a:cubicBezTo>
                <a:cubicBezTo>
                  <a:pt x="164" y="27"/>
                  <a:pt x="164" y="28"/>
                  <a:pt x="164" y="28"/>
                </a:cubicBezTo>
                <a:cubicBezTo>
                  <a:pt x="163" y="27"/>
                  <a:pt x="162" y="27"/>
                  <a:pt x="162" y="27"/>
                </a:cubicBezTo>
                <a:cubicBezTo>
                  <a:pt x="162" y="27"/>
                  <a:pt x="162" y="27"/>
                  <a:pt x="162" y="27"/>
                </a:cubicBezTo>
                <a:cubicBezTo>
                  <a:pt x="161" y="26"/>
                  <a:pt x="161" y="26"/>
                  <a:pt x="160" y="25"/>
                </a:cubicBezTo>
                <a:cubicBezTo>
                  <a:pt x="160" y="25"/>
                  <a:pt x="162" y="25"/>
                  <a:pt x="161" y="25"/>
                </a:cubicBezTo>
                <a:cubicBezTo>
                  <a:pt x="160" y="24"/>
                  <a:pt x="158" y="22"/>
                  <a:pt x="157" y="22"/>
                </a:cubicBezTo>
                <a:cubicBezTo>
                  <a:pt x="158" y="22"/>
                  <a:pt x="160" y="22"/>
                  <a:pt x="161" y="23"/>
                </a:cubicBezTo>
                <a:cubicBezTo>
                  <a:pt x="162" y="23"/>
                  <a:pt x="162" y="23"/>
                  <a:pt x="163" y="24"/>
                </a:cubicBezTo>
                <a:cubicBezTo>
                  <a:pt x="163" y="24"/>
                  <a:pt x="163" y="24"/>
                  <a:pt x="164" y="24"/>
                </a:cubicBezTo>
                <a:cubicBezTo>
                  <a:pt x="164" y="24"/>
                  <a:pt x="164" y="24"/>
                  <a:pt x="164" y="24"/>
                </a:cubicBezTo>
                <a:cubicBezTo>
                  <a:pt x="164" y="24"/>
                  <a:pt x="166" y="25"/>
                  <a:pt x="166" y="25"/>
                </a:cubicBezTo>
                <a:cubicBezTo>
                  <a:pt x="164" y="23"/>
                  <a:pt x="164" y="24"/>
                  <a:pt x="162" y="23"/>
                </a:cubicBezTo>
                <a:cubicBezTo>
                  <a:pt x="164" y="23"/>
                  <a:pt x="167" y="25"/>
                  <a:pt x="168" y="24"/>
                </a:cubicBezTo>
                <a:cubicBezTo>
                  <a:pt x="169" y="25"/>
                  <a:pt x="170" y="26"/>
                  <a:pt x="171" y="27"/>
                </a:cubicBezTo>
                <a:cubicBezTo>
                  <a:pt x="170" y="26"/>
                  <a:pt x="173" y="28"/>
                  <a:pt x="173" y="28"/>
                </a:cubicBezTo>
                <a:cubicBezTo>
                  <a:pt x="173" y="27"/>
                  <a:pt x="172" y="27"/>
                  <a:pt x="173" y="26"/>
                </a:cubicBezTo>
                <a:cubicBezTo>
                  <a:pt x="172" y="26"/>
                  <a:pt x="171" y="26"/>
                  <a:pt x="171" y="25"/>
                </a:cubicBezTo>
                <a:cubicBezTo>
                  <a:pt x="173" y="26"/>
                  <a:pt x="174" y="27"/>
                  <a:pt x="175" y="28"/>
                </a:cubicBezTo>
                <a:cubicBezTo>
                  <a:pt x="175" y="27"/>
                  <a:pt x="176" y="28"/>
                  <a:pt x="177" y="28"/>
                </a:cubicBezTo>
                <a:cubicBezTo>
                  <a:pt x="176" y="28"/>
                  <a:pt x="177" y="28"/>
                  <a:pt x="177" y="28"/>
                </a:cubicBezTo>
                <a:cubicBezTo>
                  <a:pt x="176" y="28"/>
                  <a:pt x="176" y="27"/>
                  <a:pt x="176" y="27"/>
                </a:cubicBezTo>
                <a:cubicBezTo>
                  <a:pt x="177" y="28"/>
                  <a:pt x="175" y="26"/>
                  <a:pt x="175" y="26"/>
                </a:cubicBezTo>
                <a:cubicBezTo>
                  <a:pt x="176" y="26"/>
                  <a:pt x="177" y="27"/>
                  <a:pt x="177" y="27"/>
                </a:cubicBezTo>
                <a:cubicBezTo>
                  <a:pt x="176" y="26"/>
                  <a:pt x="175" y="25"/>
                  <a:pt x="174" y="25"/>
                </a:cubicBezTo>
                <a:cubicBezTo>
                  <a:pt x="176" y="26"/>
                  <a:pt x="174" y="26"/>
                  <a:pt x="173" y="25"/>
                </a:cubicBezTo>
                <a:cubicBezTo>
                  <a:pt x="173" y="24"/>
                  <a:pt x="170" y="23"/>
                  <a:pt x="170" y="22"/>
                </a:cubicBezTo>
                <a:cubicBezTo>
                  <a:pt x="169" y="22"/>
                  <a:pt x="169" y="22"/>
                  <a:pt x="168" y="22"/>
                </a:cubicBezTo>
                <a:cubicBezTo>
                  <a:pt x="167" y="21"/>
                  <a:pt x="166" y="20"/>
                  <a:pt x="167" y="20"/>
                </a:cubicBezTo>
                <a:cubicBezTo>
                  <a:pt x="166" y="20"/>
                  <a:pt x="166" y="19"/>
                  <a:pt x="166" y="19"/>
                </a:cubicBezTo>
                <a:cubicBezTo>
                  <a:pt x="166" y="19"/>
                  <a:pt x="168" y="20"/>
                  <a:pt x="168" y="21"/>
                </a:cubicBezTo>
                <a:cubicBezTo>
                  <a:pt x="169" y="21"/>
                  <a:pt x="170" y="21"/>
                  <a:pt x="170" y="22"/>
                </a:cubicBezTo>
                <a:cubicBezTo>
                  <a:pt x="171" y="22"/>
                  <a:pt x="171" y="22"/>
                  <a:pt x="172" y="22"/>
                </a:cubicBezTo>
                <a:cubicBezTo>
                  <a:pt x="173" y="23"/>
                  <a:pt x="173" y="23"/>
                  <a:pt x="174" y="24"/>
                </a:cubicBezTo>
                <a:cubicBezTo>
                  <a:pt x="175" y="23"/>
                  <a:pt x="175" y="23"/>
                  <a:pt x="175" y="23"/>
                </a:cubicBezTo>
                <a:cubicBezTo>
                  <a:pt x="174" y="22"/>
                  <a:pt x="173" y="22"/>
                  <a:pt x="173" y="22"/>
                </a:cubicBezTo>
                <a:cubicBezTo>
                  <a:pt x="174" y="22"/>
                  <a:pt x="175" y="22"/>
                  <a:pt x="174" y="22"/>
                </a:cubicBezTo>
                <a:cubicBezTo>
                  <a:pt x="175" y="22"/>
                  <a:pt x="175" y="22"/>
                  <a:pt x="176" y="22"/>
                </a:cubicBezTo>
                <a:cubicBezTo>
                  <a:pt x="175" y="22"/>
                  <a:pt x="175" y="21"/>
                  <a:pt x="176" y="22"/>
                </a:cubicBezTo>
                <a:cubicBezTo>
                  <a:pt x="175" y="21"/>
                  <a:pt x="175" y="21"/>
                  <a:pt x="175" y="20"/>
                </a:cubicBezTo>
                <a:cubicBezTo>
                  <a:pt x="174" y="20"/>
                  <a:pt x="174" y="20"/>
                  <a:pt x="174" y="20"/>
                </a:cubicBezTo>
                <a:cubicBezTo>
                  <a:pt x="174" y="19"/>
                  <a:pt x="174" y="19"/>
                  <a:pt x="173" y="19"/>
                </a:cubicBezTo>
                <a:cubicBezTo>
                  <a:pt x="175" y="20"/>
                  <a:pt x="175" y="19"/>
                  <a:pt x="176" y="19"/>
                </a:cubicBezTo>
                <a:cubicBezTo>
                  <a:pt x="176" y="19"/>
                  <a:pt x="175" y="19"/>
                  <a:pt x="176" y="19"/>
                </a:cubicBezTo>
                <a:cubicBezTo>
                  <a:pt x="174" y="18"/>
                  <a:pt x="174" y="17"/>
                  <a:pt x="173" y="17"/>
                </a:cubicBezTo>
                <a:cubicBezTo>
                  <a:pt x="173" y="17"/>
                  <a:pt x="173" y="17"/>
                  <a:pt x="173" y="16"/>
                </a:cubicBezTo>
                <a:cubicBezTo>
                  <a:pt x="174" y="17"/>
                  <a:pt x="175" y="17"/>
                  <a:pt x="175" y="17"/>
                </a:cubicBezTo>
                <a:cubicBezTo>
                  <a:pt x="174" y="16"/>
                  <a:pt x="172" y="16"/>
                  <a:pt x="171" y="16"/>
                </a:cubicBezTo>
                <a:cubicBezTo>
                  <a:pt x="171" y="15"/>
                  <a:pt x="169" y="14"/>
                  <a:pt x="170" y="14"/>
                </a:cubicBezTo>
                <a:cubicBezTo>
                  <a:pt x="170" y="15"/>
                  <a:pt x="170" y="15"/>
                  <a:pt x="171" y="15"/>
                </a:cubicBezTo>
                <a:cubicBezTo>
                  <a:pt x="170" y="14"/>
                  <a:pt x="169" y="13"/>
                  <a:pt x="168" y="13"/>
                </a:cubicBezTo>
                <a:cubicBezTo>
                  <a:pt x="168" y="13"/>
                  <a:pt x="166" y="11"/>
                  <a:pt x="167" y="12"/>
                </a:cubicBezTo>
                <a:cubicBezTo>
                  <a:pt x="166" y="11"/>
                  <a:pt x="166" y="12"/>
                  <a:pt x="165" y="11"/>
                </a:cubicBezTo>
                <a:cubicBezTo>
                  <a:pt x="163" y="10"/>
                  <a:pt x="158" y="8"/>
                  <a:pt x="154" y="7"/>
                </a:cubicBezTo>
                <a:cubicBezTo>
                  <a:pt x="154" y="7"/>
                  <a:pt x="155" y="7"/>
                  <a:pt x="155" y="7"/>
                </a:cubicBezTo>
                <a:cubicBezTo>
                  <a:pt x="151" y="6"/>
                  <a:pt x="147" y="4"/>
                  <a:pt x="144" y="4"/>
                </a:cubicBezTo>
                <a:cubicBezTo>
                  <a:pt x="143" y="4"/>
                  <a:pt x="145" y="4"/>
                  <a:pt x="144" y="4"/>
                </a:cubicBezTo>
                <a:cubicBezTo>
                  <a:pt x="144" y="4"/>
                  <a:pt x="143" y="4"/>
                  <a:pt x="143" y="4"/>
                </a:cubicBezTo>
                <a:cubicBezTo>
                  <a:pt x="143" y="4"/>
                  <a:pt x="144" y="4"/>
                  <a:pt x="144" y="3"/>
                </a:cubicBezTo>
                <a:cubicBezTo>
                  <a:pt x="145" y="4"/>
                  <a:pt x="145" y="4"/>
                  <a:pt x="145" y="3"/>
                </a:cubicBezTo>
                <a:cubicBezTo>
                  <a:pt x="140" y="2"/>
                  <a:pt x="133" y="1"/>
                  <a:pt x="128" y="1"/>
                </a:cubicBezTo>
                <a:cubicBezTo>
                  <a:pt x="127" y="1"/>
                  <a:pt x="126" y="1"/>
                  <a:pt x="125" y="0"/>
                </a:cubicBezTo>
                <a:cubicBezTo>
                  <a:pt x="125" y="1"/>
                  <a:pt x="126" y="1"/>
                  <a:pt x="126" y="1"/>
                </a:cubicBezTo>
                <a:cubicBezTo>
                  <a:pt x="126" y="1"/>
                  <a:pt x="125" y="1"/>
                  <a:pt x="124" y="1"/>
                </a:cubicBezTo>
                <a:cubicBezTo>
                  <a:pt x="124" y="0"/>
                  <a:pt x="121" y="1"/>
                  <a:pt x="119" y="1"/>
                </a:cubicBezTo>
                <a:cubicBezTo>
                  <a:pt x="114" y="1"/>
                  <a:pt x="111" y="2"/>
                  <a:pt x="108" y="2"/>
                </a:cubicBezTo>
                <a:cubicBezTo>
                  <a:pt x="105" y="2"/>
                  <a:pt x="98" y="2"/>
                  <a:pt x="96" y="4"/>
                </a:cubicBezTo>
                <a:cubicBezTo>
                  <a:pt x="95" y="4"/>
                  <a:pt x="95" y="4"/>
                  <a:pt x="95" y="4"/>
                </a:cubicBezTo>
                <a:cubicBezTo>
                  <a:pt x="93" y="4"/>
                  <a:pt x="94" y="4"/>
                  <a:pt x="93" y="5"/>
                </a:cubicBezTo>
                <a:cubicBezTo>
                  <a:pt x="92" y="5"/>
                  <a:pt x="92" y="4"/>
                  <a:pt x="92" y="5"/>
                </a:cubicBezTo>
                <a:cubicBezTo>
                  <a:pt x="91" y="5"/>
                  <a:pt x="90" y="5"/>
                  <a:pt x="90" y="5"/>
                </a:cubicBezTo>
                <a:cubicBezTo>
                  <a:pt x="90" y="6"/>
                  <a:pt x="89" y="5"/>
                  <a:pt x="88" y="6"/>
                </a:cubicBezTo>
                <a:cubicBezTo>
                  <a:pt x="88" y="6"/>
                  <a:pt x="86" y="6"/>
                  <a:pt x="85" y="6"/>
                </a:cubicBezTo>
                <a:cubicBezTo>
                  <a:pt x="84" y="7"/>
                  <a:pt x="83" y="7"/>
                  <a:pt x="82" y="7"/>
                </a:cubicBezTo>
                <a:cubicBezTo>
                  <a:pt x="83" y="7"/>
                  <a:pt x="80" y="8"/>
                  <a:pt x="79" y="8"/>
                </a:cubicBezTo>
                <a:cubicBezTo>
                  <a:pt x="77" y="9"/>
                  <a:pt x="74" y="11"/>
                  <a:pt x="72" y="12"/>
                </a:cubicBezTo>
                <a:cubicBezTo>
                  <a:pt x="73" y="12"/>
                  <a:pt x="75" y="11"/>
                  <a:pt x="73" y="12"/>
                </a:cubicBezTo>
                <a:cubicBezTo>
                  <a:pt x="75" y="11"/>
                  <a:pt x="76" y="10"/>
                  <a:pt x="77" y="9"/>
                </a:cubicBezTo>
                <a:cubicBezTo>
                  <a:pt x="78" y="9"/>
                  <a:pt x="80" y="8"/>
                  <a:pt x="81" y="8"/>
                </a:cubicBezTo>
                <a:cubicBezTo>
                  <a:pt x="82" y="8"/>
                  <a:pt x="82" y="8"/>
                  <a:pt x="82" y="8"/>
                </a:cubicBezTo>
                <a:cubicBezTo>
                  <a:pt x="83" y="8"/>
                  <a:pt x="83" y="8"/>
                  <a:pt x="83" y="8"/>
                </a:cubicBezTo>
                <a:cubicBezTo>
                  <a:pt x="82" y="8"/>
                  <a:pt x="84" y="7"/>
                  <a:pt x="82" y="8"/>
                </a:cubicBezTo>
                <a:cubicBezTo>
                  <a:pt x="82" y="8"/>
                  <a:pt x="82" y="8"/>
                  <a:pt x="82" y="8"/>
                </a:cubicBezTo>
                <a:cubicBezTo>
                  <a:pt x="82" y="8"/>
                  <a:pt x="82" y="8"/>
                  <a:pt x="83" y="8"/>
                </a:cubicBezTo>
                <a:cubicBezTo>
                  <a:pt x="83" y="8"/>
                  <a:pt x="83" y="8"/>
                  <a:pt x="84" y="8"/>
                </a:cubicBezTo>
                <a:cubicBezTo>
                  <a:pt x="83" y="8"/>
                  <a:pt x="83" y="8"/>
                  <a:pt x="82" y="8"/>
                </a:cubicBezTo>
                <a:cubicBezTo>
                  <a:pt x="84" y="8"/>
                  <a:pt x="82" y="9"/>
                  <a:pt x="81" y="9"/>
                </a:cubicBezTo>
                <a:cubicBezTo>
                  <a:pt x="80" y="9"/>
                  <a:pt x="79" y="10"/>
                  <a:pt x="77" y="10"/>
                </a:cubicBezTo>
                <a:cubicBezTo>
                  <a:pt x="79" y="10"/>
                  <a:pt x="81" y="9"/>
                  <a:pt x="82" y="9"/>
                </a:cubicBezTo>
                <a:cubicBezTo>
                  <a:pt x="83" y="9"/>
                  <a:pt x="83" y="9"/>
                  <a:pt x="83" y="9"/>
                </a:cubicBezTo>
                <a:cubicBezTo>
                  <a:pt x="81" y="9"/>
                  <a:pt x="83" y="9"/>
                  <a:pt x="83" y="9"/>
                </a:cubicBezTo>
                <a:cubicBezTo>
                  <a:pt x="84" y="8"/>
                  <a:pt x="85" y="8"/>
                  <a:pt x="86" y="8"/>
                </a:cubicBezTo>
                <a:cubicBezTo>
                  <a:pt x="86" y="8"/>
                  <a:pt x="86" y="8"/>
                  <a:pt x="86" y="8"/>
                </a:cubicBezTo>
                <a:cubicBezTo>
                  <a:pt x="88" y="7"/>
                  <a:pt x="94" y="5"/>
                  <a:pt x="96" y="6"/>
                </a:cubicBezTo>
                <a:cubicBezTo>
                  <a:pt x="98" y="5"/>
                  <a:pt x="100" y="4"/>
                  <a:pt x="102" y="4"/>
                </a:cubicBezTo>
                <a:cubicBezTo>
                  <a:pt x="102" y="4"/>
                  <a:pt x="106" y="3"/>
                  <a:pt x="107" y="3"/>
                </a:cubicBezTo>
                <a:cubicBezTo>
                  <a:pt x="107" y="4"/>
                  <a:pt x="106" y="4"/>
                  <a:pt x="106" y="4"/>
                </a:cubicBezTo>
                <a:cubicBezTo>
                  <a:pt x="107" y="4"/>
                  <a:pt x="109" y="3"/>
                  <a:pt x="110" y="4"/>
                </a:cubicBezTo>
                <a:cubicBezTo>
                  <a:pt x="110" y="2"/>
                  <a:pt x="116" y="3"/>
                  <a:pt x="118" y="2"/>
                </a:cubicBezTo>
                <a:cubicBezTo>
                  <a:pt x="119" y="2"/>
                  <a:pt x="119" y="3"/>
                  <a:pt x="119" y="3"/>
                </a:cubicBezTo>
                <a:cubicBezTo>
                  <a:pt x="121" y="3"/>
                  <a:pt x="121" y="3"/>
                  <a:pt x="123" y="2"/>
                </a:cubicBezTo>
                <a:cubicBezTo>
                  <a:pt x="125" y="4"/>
                  <a:pt x="133" y="3"/>
                  <a:pt x="135" y="4"/>
                </a:cubicBezTo>
                <a:cubicBezTo>
                  <a:pt x="130" y="4"/>
                  <a:pt x="121" y="3"/>
                  <a:pt x="116" y="4"/>
                </a:cubicBezTo>
                <a:cubicBezTo>
                  <a:pt x="118" y="4"/>
                  <a:pt x="120" y="5"/>
                  <a:pt x="122" y="4"/>
                </a:cubicBezTo>
                <a:cubicBezTo>
                  <a:pt x="122" y="5"/>
                  <a:pt x="125" y="4"/>
                  <a:pt x="125" y="5"/>
                </a:cubicBezTo>
                <a:cubicBezTo>
                  <a:pt x="122" y="4"/>
                  <a:pt x="117" y="5"/>
                  <a:pt x="115" y="4"/>
                </a:cubicBezTo>
                <a:cubicBezTo>
                  <a:pt x="115" y="5"/>
                  <a:pt x="116" y="5"/>
                  <a:pt x="117" y="5"/>
                </a:cubicBezTo>
                <a:cubicBezTo>
                  <a:pt x="114" y="5"/>
                  <a:pt x="112" y="4"/>
                  <a:pt x="109" y="6"/>
                </a:cubicBezTo>
                <a:cubicBezTo>
                  <a:pt x="110" y="5"/>
                  <a:pt x="110" y="5"/>
                  <a:pt x="109" y="5"/>
                </a:cubicBezTo>
                <a:cubicBezTo>
                  <a:pt x="106" y="6"/>
                  <a:pt x="102" y="6"/>
                  <a:pt x="101" y="6"/>
                </a:cubicBezTo>
                <a:cubicBezTo>
                  <a:pt x="99" y="6"/>
                  <a:pt x="98" y="6"/>
                  <a:pt x="97" y="6"/>
                </a:cubicBezTo>
                <a:cubicBezTo>
                  <a:pt x="96" y="7"/>
                  <a:pt x="95" y="7"/>
                  <a:pt x="94" y="7"/>
                </a:cubicBezTo>
                <a:cubicBezTo>
                  <a:pt x="94" y="7"/>
                  <a:pt x="91" y="8"/>
                  <a:pt x="92" y="8"/>
                </a:cubicBezTo>
                <a:cubicBezTo>
                  <a:pt x="90" y="8"/>
                  <a:pt x="88" y="8"/>
                  <a:pt x="87" y="9"/>
                </a:cubicBezTo>
                <a:cubicBezTo>
                  <a:pt x="87" y="9"/>
                  <a:pt x="85" y="10"/>
                  <a:pt x="85" y="9"/>
                </a:cubicBezTo>
                <a:cubicBezTo>
                  <a:pt x="84" y="10"/>
                  <a:pt x="82" y="10"/>
                  <a:pt x="83" y="10"/>
                </a:cubicBezTo>
                <a:cubicBezTo>
                  <a:pt x="82" y="10"/>
                  <a:pt x="82" y="10"/>
                  <a:pt x="81" y="10"/>
                </a:cubicBezTo>
                <a:cubicBezTo>
                  <a:pt x="78" y="11"/>
                  <a:pt x="76" y="13"/>
                  <a:pt x="72" y="14"/>
                </a:cubicBezTo>
                <a:cubicBezTo>
                  <a:pt x="72" y="14"/>
                  <a:pt x="72" y="14"/>
                  <a:pt x="72" y="14"/>
                </a:cubicBezTo>
                <a:cubicBezTo>
                  <a:pt x="69" y="15"/>
                  <a:pt x="68" y="17"/>
                  <a:pt x="66" y="17"/>
                </a:cubicBezTo>
                <a:cubicBezTo>
                  <a:pt x="65" y="18"/>
                  <a:pt x="63" y="18"/>
                  <a:pt x="62" y="19"/>
                </a:cubicBezTo>
                <a:cubicBezTo>
                  <a:pt x="61" y="20"/>
                  <a:pt x="58" y="22"/>
                  <a:pt x="57" y="21"/>
                </a:cubicBezTo>
                <a:cubicBezTo>
                  <a:pt x="57" y="22"/>
                  <a:pt x="57" y="22"/>
                  <a:pt x="56" y="22"/>
                </a:cubicBezTo>
                <a:cubicBezTo>
                  <a:pt x="56" y="22"/>
                  <a:pt x="55" y="23"/>
                  <a:pt x="55" y="23"/>
                </a:cubicBezTo>
                <a:cubicBezTo>
                  <a:pt x="54" y="24"/>
                  <a:pt x="51" y="25"/>
                  <a:pt x="50" y="26"/>
                </a:cubicBezTo>
                <a:cubicBezTo>
                  <a:pt x="47" y="28"/>
                  <a:pt x="45" y="30"/>
                  <a:pt x="42" y="32"/>
                </a:cubicBezTo>
                <a:cubicBezTo>
                  <a:pt x="42" y="32"/>
                  <a:pt x="42" y="32"/>
                  <a:pt x="41" y="33"/>
                </a:cubicBezTo>
                <a:cubicBezTo>
                  <a:pt x="41" y="33"/>
                  <a:pt x="42" y="32"/>
                  <a:pt x="41" y="33"/>
                </a:cubicBezTo>
                <a:cubicBezTo>
                  <a:pt x="40" y="34"/>
                  <a:pt x="40" y="34"/>
                  <a:pt x="39" y="35"/>
                </a:cubicBezTo>
                <a:cubicBezTo>
                  <a:pt x="39" y="35"/>
                  <a:pt x="39" y="35"/>
                  <a:pt x="39" y="35"/>
                </a:cubicBezTo>
                <a:cubicBezTo>
                  <a:pt x="38" y="36"/>
                  <a:pt x="35" y="38"/>
                  <a:pt x="35" y="39"/>
                </a:cubicBezTo>
                <a:cubicBezTo>
                  <a:pt x="32" y="42"/>
                  <a:pt x="29" y="44"/>
                  <a:pt x="27" y="47"/>
                </a:cubicBezTo>
                <a:cubicBezTo>
                  <a:pt x="26" y="47"/>
                  <a:pt x="25" y="50"/>
                  <a:pt x="23" y="51"/>
                </a:cubicBezTo>
                <a:cubicBezTo>
                  <a:pt x="23" y="52"/>
                  <a:pt x="22" y="52"/>
                  <a:pt x="21" y="53"/>
                </a:cubicBezTo>
                <a:cubicBezTo>
                  <a:pt x="21" y="54"/>
                  <a:pt x="19" y="56"/>
                  <a:pt x="18" y="57"/>
                </a:cubicBezTo>
                <a:cubicBezTo>
                  <a:pt x="16" y="60"/>
                  <a:pt x="16" y="61"/>
                  <a:pt x="14" y="65"/>
                </a:cubicBezTo>
                <a:cubicBezTo>
                  <a:pt x="13" y="65"/>
                  <a:pt x="14" y="64"/>
                  <a:pt x="14" y="64"/>
                </a:cubicBezTo>
                <a:cubicBezTo>
                  <a:pt x="13" y="65"/>
                  <a:pt x="14" y="65"/>
                  <a:pt x="13" y="66"/>
                </a:cubicBezTo>
                <a:cubicBezTo>
                  <a:pt x="12" y="67"/>
                  <a:pt x="11" y="70"/>
                  <a:pt x="11" y="69"/>
                </a:cubicBezTo>
                <a:cubicBezTo>
                  <a:pt x="10" y="71"/>
                  <a:pt x="11" y="71"/>
                  <a:pt x="10" y="73"/>
                </a:cubicBezTo>
                <a:cubicBezTo>
                  <a:pt x="10" y="73"/>
                  <a:pt x="9" y="73"/>
                  <a:pt x="9" y="74"/>
                </a:cubicBezTo>
                <a:cubicBezTo>
                  <a:pt x="9" y="75"/>
                  <a:pt x="9" y="75"/>
                  <a:pt x="8" y="76"/>
                </a:cubicBezTo>
                <a:cubicBezTo>
                  <a:pt x="8" y="76"/>
                  <a:pt x="8" y="77"/>
                  <a:pt x="8" y="76"/>
                </a:cubicBezTo>
                <a:cubicBezTo>
                  <a:pt x="7" y="81"/>
                  <a:pt x="6" y="81"/>
                  <a:pt x="4" y="86"/>
                </a:cubicBezTo>
                <a:cubicBezTo>
                  <a:pt x="5" y="86"/>
                  <a:pt x="5" y="86"/>
                  <a:pt x="5" y="87"/>
                </a:cubicBezTo>
                <a:cubicBezTo>
                  <a:pt x="4" y="86"/>
                  <a:pt x="3" y="90"/>
                  <a:pt x="3" y="91"/>
                </a:cubicBezTo>
                <a:cubicBezTo>
                  <a:pt x="3" y="91"/>
                  <a:pt x="3" y="89"/>
                  <a:pt x="4" y="90"/>
                </a:cubicBezTo>
                <a:cubicBezTo>
                  <a:pt x="3" y="91"/>
                  <a:pt x="3" y="91"/>
                  <a:pt x="3" y="92"/>
                </a:cubicBezTo>
                <a:cubicBezTo>
                  <a:pt x="3" y="92"/>
                  <a:pt x="3" y="92"/>
                  <a:pt x="2" y="93"/>
                </a:cubicBezTo>
                <a:cubicBezTo>
                  <a:pt x="3" y="93"/>
                  <a:pt x="3" y="93"/>
                  <a:pt x="3" y="94"/>
                </a:cubicBezTo>
                <a:cubicBezTo>
                  <a:pt x="3" y="94"/>
                  <a:pt x="2" y="94"/>
                  <a:pt x="2" y="94"/>
                </a:cubicBezTo>
                <a:cubicBezTo>
                  <a:pt x="2" y="100"/>
                  <a:pt x="0" y="108"/>
                  <a:pt x="1" y="115"/>
                </a:cubicBezTo>
                <a:cubicBezTo>
                  <a:pt x="0" y="119"/>
                  <a:pt x="0" y="124"/>
                  <a:pt x="1" y="127"/>
                </a:cubicBezTo>
                <a:cubicBezTo>
                  <a:pt x="2" y="131"/>
                  <a:pt x="2" y="134"/>
                  <a:pt x="3" y="138"/>
                </a:cubicBezTo>
                <a:cubicBezTo>
                  <a:pt x="3" y="139"/>
                  <a:pt x="3" y="140"/>
                  <a:pt x="4" y="141"/>
                </a:cubicBezTo>
                <a:cubicBezTo>
                  <a:pt x="4" y="140"/>
                  <a:pt x="4" y="140"/>
                  <a:pt x="4" y="141"/>
                </a:cubicBezTo>
                <a:cubicBezTo>
                  <a:pt x="4" y="141"/>
                  <a:pt x="4" y="142"/>
                  <a:pt x="4" y="143"/>
                </a:cubicBezTo>
                <a:cubicBezTo>
                  <a:pt x="4" y="143"/>
                  <a:pt x="5" y="143"/>
                  <a:pt x="5" y="144"/>
                </a:cubicBezTo>
                <a:cubicBezTo>
                  <a:pt x="4" y="146"/>
                  <a:pt x="6" y="147"/>
                  <a:pt x="7" y="150"/>
                </a:cubicBezTo>
                <a:cubicBezTo>
                  <a:pt x="7" y="151"/>
                  <a:pt x="8" y="154"/>
                  <a:pt x="9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9" y="155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8"/>
                  <a:pt x="10" y="159"/>
                  <a:pt x="11" y="159"/>
                </a:cubicBezTo>
                <a:cubicBezTo>
                  <a:pt x="11" y="160"/>
                  <a:pt x="12" y="161"/>
                  <a:pt x="12" y="162"/>
                </a:cubicBezTo>
                <a:cubicBezTo>
                  <a:pt x="12" y="160"/>
                  <a:pt x="11" y="161"/>
                  <a:pt x="11" y="159"/>
                </a:cubicBezTo>
                <a:cubicBezTo>
                  <a:pt x="13" y="161"/>
                  <a:pt x="14" y="164"/>
                  <a:pt x="16" y="168"/>
                </a:cubicBezTo>
                <a:cubicBezTo>
                  <a:pt x="17" y="168"/>
                  <a:pt x="17" y="168"/>
                  <a:pt x="16" y="167"/>
                </a:cubicBezTo>
                <a:cubicBezTo>
                  <a:pt x="17" y="168"/>
                  <a:pt x="19" y="171"/>
                  <a:pt x="19" y="172"/>
                </a:cubicBezTo>
                <a:cubicBezTo>
                  <a:pt x="21" y="174"/>
                  <a:pt x="23" y="178"/>
                  <a:pt x="25" y="180"/>
                </a:cubicBezTo>
                <a:cubicBezTo>
                  <a:pt x="25" y="181"/>
                  <a:pt x="25" y="181"/>
                  <a:pt x="26" y="181"/>
                </a:cubicBezTo>
                <a:cubicBezTo>
                  <a:pt x="26" y="182"/>
                  <a:pt x="26" y="182"/>
                  <a:pt x="26" y="182"/>
                </a:cubicBezTo>
                <a:cubicBezTo>
                  <a:pt x="27" y="183"/>
                  <a:pt x="28" y="186"/>
                  <a:pt x="30" y="186"/>
                </a:cubicBezTo>
                <a:cubicBezTo>
                  <a:pt x="31" y="188"/>
                  <a:pt x="33" y="190"/>
                  <a:pt x="34" y="191"/>
                </a:cubicBezTo>
                <a:cubicBezTo>
                  <a:pt x="34" y="191"/>
                  <a:pt x="36" y="193"/>
                  <a:pt x="38" y="194"/>
                </a:cubicBezTo>
                <a:cubicBezTo>
                  <a:pt x="38" y="194"/>
                  <a:pt x="37" y="194"/>
                  <a:pt x="38" y="194"/>
                </a:cubicBezTo>
                <a:cubicBezTo>
                  <a:pt x="38" y="195"/>
                  <a:pt x="38" y="194"/>
                  <a:pt x="39" y="194"/>
                </a:cubicBezTo>
                <a:cubicBezTo>
                  <a:pt x="40" y="196"/>
                  <a:pt x="40" y="196"/>
                  <a:pt x="41" y="197"/>
                </a:cubicBezTo>
                <a:cubicBezTo>
                  <a:pt x="41" y="196"/>
                  <a:pt x="40" y="197"/>
                  <a:pt x="41" y="197"/>
                </a:cubicBezTo>
                <a:cubicBezTo>
                  <a:pt x="41" y="196"/>
                  <a:pt x="44" y="198"/>
                  <a:pt x="45" y="200"/>
                </a:cubicBezTo>
                <a:cubicBezTo>
                  <a:pt x="45" y="199"/>
                  <a:pt x="46" y="200"/>
                  <a:pt x="47" y="200"/>
                </a:cubicBezTo>
                <a:cubicBezTo>
                  <a:pt x="47" y="200"/>
                  <a:pt x="46" y="200"/>
                  <a:pt x="46" y="199"/>
                </a:cubicBezTo>
                <a:cubicBezTo>
                  <a:pt x="46" y="199"/>
                  <a:pt x="45" y="199"/>
                  <a:pt x="45" y="199"/>
                </a:cubicBezTo>
                <a:cubicBezTo>
                  <a:pt x="44" y="198"/>
                  <a:pt x="44" y="197"/>
                  <a:pt x="43" y="196"/>
                </a:cubicBezTo>
                <a:cubicBezTo>
                  <a:pt x="44" y="197"/>
                  <a:pt x="44" y="197"/>
                  <a:pt x="45" y="197"/>
                </a:cubicBezTo>
                <a:cubicBezTo>
                  <a:pt x="42" y="195"/>
                  <a:pt x="42" y="195"/>
                  <a:pt x="40" y="193"/>
                </a:cubicBezTo>
                <a:cubicBezTo>
                  <a:pt x="40" y="193"/>
                  <a:pt x="39" y="192"/>
                  <a:pt x="39" y="192"/>
                </a:cubicBezTo>
                <a:cubicBezTo>
                  <a:pt x="38" y="191"/>
                  <a:pt x="38" y="191"/>
                  <a:pt x="37" y="190"/>
                </a:cubicBezTo>
                <a:cubicBezTo>
                  <a:pt x="36" y="189"/>
                  <a:pt x="34" y="187"/>
                  <a:pt x="33" y="185"/>
                </a:cubicBezTo>
                <a:cubicBezTo>
                  <a:pt x="32" y="184"/>
                  <a:pt x="30" y="183"/>
                  <a:pt x="31" y="182"/>
                </a:cubicBezTo>
                <a:cubicBezTo>
                  <a:pt x="30" y="182"/>
                  <a:pt x="30" y="182"/>
                  <a:pt x="29" y="181"/>
                </a:cubicBezTo>
                <a:cubicBezTo>
                  <a:pt x="29" y="181"/>
                  <a:pt x="30" y="181"/>
                  <a:pt x="29" y="180"/>
                </a:cubicBezTo>
                <a:cubicBezTo>
                  <a:pt x="29" y="181"/>
                  <a:pt x="29" y="180"/>
                  <a:pt x="28" y="179"/>
                </a:cubicBezTo>
                <a:cubicBezTo>
                  <a:pt x="28" y="179"/>
                  <a:pt x="27" y="177"/>
                  <a:pt x="27" y="177"/>
                </a:cubicBezTo>
                <a:cubicBezTo>
                  <a:pt x="28" y="177"/>
                  <a:pt x="29" y="179"/>
                  <a:pt x="29" y="178"/>
                </a:cubicBezTo>
                <a:cubicBezTo>
                  <a:pt x="27" y="177"/>
                  <a:pt x="24" y="173"/>
                  <a:pt x="24" y="171"/>
                </a:cubicBezTo>
                <a:cubicBezTo>
                  <a:pt x="24" y="170"/>
                  <a:pt x="24" y="172"/>
                  <a:pt x="24" y="171"/>
                </a:cubicBezTo>
                <a:cubicBezTo>
                  <a:pt x="23" y="170"/>
                  <a:pt x="23" y="169"/>
                  <a:pt x="24" y="169"/>
                </a:cubicBezTo>
                <a:cubicBezTo>
                  <a:pt x="24" y="170"/>
                  <a:pt x="24" y="170"/>
                  <a:pt x="24" y="170"/>
                </a:cubicBezTo>
                <a:cubicBezTo>
                  <a:pt x="25" y="170"/>
                  <a:pt x="24" y="168"/>
                  <a:pt x="23" y="166"/>
                </a:cubicBezTo>
                <a:cubicBezTo>
                  <a:pt x="24" y="167"/>
                  <a:pt x="25" y="169"/>
                  <a:pt x="27" y="172"/>
                </a:cubicBezTo>
                <a:cubicBezTo>
                  <a:pt x="28" y="172"/>
                  <a:pt x="27" y="172"/>
                  <a:pt x="27" y="171"/>
                </a:cubicBezTo>
                <a:cubicBezTo>
                  <a:pt x="29" y="172"/>
                  <a:pt x="30" y="176"/>
                  <a:pt x="32" y="177"/>
                </a:cubicBezTo>
                <a:cubicBezTo>
                  <a:pt x="31" y="176"/>
                  <a:pt x="31" y="175"/>
                  <a:pt x="30" y="174"/>
                </a:cubicBezTo>
                <a:cubicBezTo>
                  <a:pt x="33" y="179"/>
                  <a:pt x="35" y="181"/>
                  <a:pt x="39" y="185"/>
                </a:cubicBezTo>
                <a:cubicBezTo>
                  <a:pt x="39" y="185"/>
                  <a:pt x="38" y="185"/>
                  <a:pt x="38" y="185"/>
                </a:cubicBezTo>
                <a:cubicBezTo>
                  <a:pt x="39" y="186"/>
                  <a:pt x="40" y="186"/>
                  <a:pt x="41" y="187"/>
                </a:cubicBezTo>
                <a:cubicBezTo>
                  <a:pt x="41" y="187"/>
                  <a:pt x="41" y="187"/>
                  <a:pt x="41" y="187"/>
                </a:cubicBezTo>
                <a:cubicBezTo>
                  <a:pt x="41" y="187"/>
                  <a:pt x="41" y="188"/>
                  <a:pt x="41" y="188"/>
                </a:cubicBezTo>
                <a:cubicBezTo>
                  <a:pt x="42" y="188"/>
                  <a:pt x="41" y="187"/>
                  <a:pt x="41" y="187"/>
                </a:cubicBezTo>
                <a:cubicBezTo>
                  <a:pt x="43" y="188"/>
                  <a:pt x="44" y="190"/>
                  <a:pt x="46" y="191"/>
                </a:cubicBezTo>
                <a:cubicBezTo>
                  <a:pt x="47" y="192"/>
                  <a:pt x="48" y="193"/>
                  <a:pt x="48" y="193"/>
                </a:cubicBezTo>
                <a:cubicBezTo>
                  <a:pt x="49" y="193"/>
                  <a:pt x="48" y="192"/>
                  <a:pt x="49" y="193"/>
                </a:cubicBezTo>
                <a:cubicBezTo>
                  <a:pt x="50" y="194"/>
                  <a:pt x="50" y="195"/>
                  <a:pt x="49" y="194"/>
                </a:cubicBezTo>
                <a:cubicBezTo>
                  <a:pt x="49" y="195"/>
                  <a:pt x="49" y="195"/>
                  <a:pt x="49" y="195"/>
                </a:cubicBezTo>
                <a:cubicBezTo>
                  <a:pt x="49" y="194"/>
                  <a:pt x="51" y="196"/>
                  <a:pt x="52" y="197"/>
                </a:cubicBezTo>
                <a:cubicBezTo>
                  <a:pt x="52" y="196"/>
                  <a:pt x="54" y="197"/>
                  <a:pt x="54" y="198"/>
                </a:cubicBezTo>
                <a:cubicBezTo>
                  <a:pt x="54" y="198"/>
                  <a:pt x="55" y="198"/>
                  <a:pt x="56" y="198"/>
                </a:cubicBezTo>
                <a:cubicBezTo>
                  <a:pt x="56" y="200"/>
                  <a:pt x="55" y="199"/>
                  <a:pt x="54" y="199"/>
                </a:cubicBezTo>
                <a:cubicBezTo>
                  <a:pt x="55" y="199"/>
                  <a:pt x="56" y="200"/>
                  <a:pt x="57" y="200"/>
                </a:cubicBezTo>
                <a:cubicBezTo>
                  <a:pt x="55" y="199"/>
                  <a:pt x="58" y="201"/>
                  <a:pt x="57" y="200"/>
                </a:cubicBezTo>
                <a:cubicBezTo>
                  <a:pt x="57" y="199"/>
                  <a:pt x="57" y="200"/>
                  <a:pt x="56" y="199"/>
                </a:cubicBezTo>
                <a:cubicBezTo>
                  <a:pt x="56" y="199"/>
                  <a:pt x="57" y="199"/>
                  <a:pt x="57" y="199"/>
                </a:cubicBezTo>
                <a:cubicBezTo>
                  <a:pt x="58" y="200"/>
                  <a:pt x="58" y="201"/>
                  <a:pt x="58" y="201"/>
                </a:cubicBezTo>
                <a:cubicBezTo>
                  <a:pt x="59" y="201"/>
                  <a:pt x="60" y="202"/>
                  <a:pt x="61" y="202"/>
                </a:cubicBezTo>
                <a:cubicBezTo>
                  <a:pt x="59" y="202"/>
                  <a:pt x="58" y="200"/>
                  <a:pt x="59" y="200"/>
                </a:cubicBezTo>
                <a:cubicBezTo>
                  <a:pt x="60" y="201"/>
                  <a:pt x="59" y="201"/>
                  <a:pt x="59" y="201"/>
                </a:cubicBezTo>
                <a:cubicBezTo>
                  <a:pt x="60" y="201"/>
                  <a:pt x="62" y="202"/>
                  <a:pt x="61" y="203"/>
                </a:cubicBezTo>
                <a:cubicBezTo>
                  <a:pt x="62" y="203"/>
                  <a:pt x="62" y="203"/>
                  <a:pt x="62" y="202"/>
                </a:cubicBezTo>
                <a:cubicBezTo>
                  <a:pt x="63" y="203"/>
                  <a:pt x="63" y="203"/>
                  <a:pt x="62" y="203"/>
                </a:cubicBezTo>
                <a:cubicBezTo>
                  <a:pt x="63" y="203"/>
                  <a:pt x="63" y="204"/>
                  <a:pt x="63" y="204"/>
                </a:cubicBezTo>
                <a:cubicBezTo>
                  <a:pt x="64" y="204"/>
                  <a:pt x="63" y="203"/>
                  <a:pt x="63" y="203"/>
                </a:cubicBezTo>
                <a:cubicBezTo>
                  <a:pt x="64" y="203"/>
                  <a:pt x="64" y="204"/>
                  <a:pt x="64" y="204"/>
                </a:cubicBezTo>
                <a:cubicBezTo>
                  <a:pt x="65" y="204"/>
                  <a:pt x="66" y="204"/>
                  <a:pt x="67" y="205"/>
                </a:cubicBezTo>
                <a:cubicBezTo>
                  <a:pt x="67" y="206"/>
                  <a:pt x="69" y="206"/>
                  <a:pt x="70" y="207"/>
                </a:cubicBezTo>
                <a:cubicBezTo>
                  <a:pt x="70" y="207"/>
                  <a:pt x="69" y="207"/>
                  <a:pt x="70" y="207"/>
                </a:cubicBezTo>
                <a:cubicBezTo>
                  <a:pt x="71" y="207"/>
                  <a:pt x="70" y="207"/>
                  <a:pt x="71" y="208"/>
                </a:cubicBezTo>
                <a:cubicBezTo>
                  <a:pt x="71" y="207"/>
                  <a:pt x="71" y="207"/>
                  <a:pt x="72" y="207"/>
                </a:cubicBezTo>
                <a:cubicBezTo>
                  <a:pt x="72" y="207"/>
                  <a:pt x="72" y="208"/>
                  <a:pt x="72" y="208"/>
                </a:cubicBezTo>
                <a:cubicBezTo>
                  <a:pt x="72" y="208"/>
                  <a:pt x="71" y="207"/>
                  <a:pt x="71" y="208"/>
                </a:cubicBezTo>
                <a:cubicBezTo>
                  <a:pt x="73" y="208"/>
                  <a:pt x="75" y="209"/>
                  <a:pt x="74" y="209"/>
                </a:cubicBezTo>
                <a:cubicBezTo>
                  <a:pt x="75" y="209"/>
                  <a:pt x="76" y="210"/>
                  <a:pt x="78" y="211"/>
                </a:cubicBezTo>
                <a:cubicBezTo>
                  <a:pt x="78" y="211"/>
                  <a:pt x="80" y="211"/>
                  <a:pt x="81" y="212"/>
                </a:cubicBezTo>
                <a:cubicBezTo>
                  <a:pt x="81" y="211"/>
                  <a:pt x="82" y="212"/>
                  <a:pt x="82" y="212"/>
                </a:cubicBezTo>
                <a:cubicBezTo>
                  <a:pt x="80" y="211"/>
                  <a:pt x="81" y="211"/>
                  <a:pt x="81" y="211"/>
                </a:cubicBezTo>
                <a:cubicBezTo>
                  <a:pt x="80" y="210"/>
                  <a:pt x="79" y="210"/>
                  <a:pt x="78" y="209"/>
                </a:cubicBezTo>
                <a:cubicBezTo>
                  <a:pt x="78" y="210"/>
                  <a:pt x="77" y="209"/>
                  <a:pt x="76" y="209"/>
                </a:cubicBezTo>
                <a:cubicBezTo>
                  <a:pt x="76" y="209"/>
                  <a:pt x="76" y="208"/>
                  <a:pt x="75" y="208"/>
                </a:cubicBezTo>
                <a:cubicBezTo>
                  <a:pt x="75" y="208"/>
                  <a:pt x="75" y="208"/>
                  <a:pt x="75" y="208"/>
                </a:cubicBezTo>
                <a:cubicBezTo>
                  <a:pt x="75" y="208"/>
                  <a:pt x="75" y="208"/>
                  <a:pt x="75" y="208"/>
                </a:cubicBezTo>
                <a:cubicBezTo>
                  <a:pt x="76" y="209"/>
                  <a:pt x="75" y="208"/>
                  <a:pt x="75" y="208"/>
                </a:cubicBezTo>
                <a:cubicBezTo>
                  <a:pt x="75" y="208"/>
                  <a:pt x="75" y="208"/>
                  <a:pt x="75" y="208"/>
                </a:cubicBezTo>
                <a:cubicBezTo>
                  <a:pt x="74" y="208"/>
                  <a:pt x="74" y="208"/>
                  <a:pt x="74" y="208"/>
                </a:cubicBezTo>
                <a:cubicBezTo>
                  <a:pt x="74" y="208"/>
                  <a:pt x="76" y="209"/>
                  <a:pt x="76" y="208"/>
                </a:cubicBezTo>
                <a:cubicBezTo>
                  <a:pt x="74" y="208"/>
                  <a:pt x="74" y="207"/>
                  <a:pt x="75" y="208"/>
                </a:cubicBezTo>
                <a:cubicBezTo>
                  <a:pt x="72" y="206"/>
                  <a:pt x="72" y="206"/>
                  <a:pt x="69" y="205"/>
                </a:cubicBezTo>
                <a:cubicBezTo>
                  <a:pt x="68" y="204"/>
                  <a:pt x="69" y="204"/>
                  <a:pt x="69" y="204"/>
                </a:cubicBezTo>
                <a:cubicBezTo>
                  <a:pt x="68" y="204"/>
                  <a:pt x="67" y="203"/>
                  <a:pt x="65" y="202"/>
                </a:cubicBezTo>
                <a:cubicBezTo>
                  <a:pt x="66" y="202"/>
                  <a:pt x="66" y="202"/>
                  <a:pt x="67" y="202"/>
                </a:cubicBezTo>
                <a:cubicBezTo>
                  <a:pt x="66" y="202"/>
                  <a:pt x="66" y="202"/>
                  <a:pt x="66" y="201"/>
                </a:cubicBezTo>
                <a:cubicBezTo>
                  <a:pt x="66" y="202"/>
                  <a:pt x="66" y="201"/>
                  <a:pt x="65" y="201"/>
                </a:cubicBezTo>
                <a:cubicBezTo>
                  <a:pt x="65" y="201"/>
                  <a:pt x="65" y="201"/>
                  <a:pt x="65" y="201"/>
                </a:cubicBezTo>
                <a:cubicBezTo>
                  <a:pt x="62" y="200"/>
                  <a:pt x="59" y="198"/>
                  <a:pt x="59" y="196"/>
                </a:cubicBezTo>
                <a:cubicBezTo>
                  <a:pt x="60" y="197"/>
                  <a:pt x="61" y="197"/>
                  <a:pt x="62" y="198"/>
                </a:cubicBezTo>
                <a:cubicBezTo>
                  <a:pt x="62" y="198"/>
                  <a:pt x="62" y="198"/>
                  <a:pt x="62" y="198"/>
                </a:cubicBezTo>
                <a:cubicBezTo>
                  <a:pt x="61" y="197"/>
                  <a:pt x="60" y="196"/>
                  <a:pt x="58" y="195"/>
                </a:cubicBezTo>
                <a:cubicBezTo>
                  <a:pt x="59" y="195"/>
                  <a:pt x="59" y="195"/>
                  <a:pt x="58" y="194"/>
                </a:cubicBezTo>
                <a:cubicBezTo>
                  <a:pt x="58" y="194"/>
                  <a:pt x="58" y="194"/>
                  <a:pt x="58" y="194"/>
                </a:cubicBezTo>
                <a:cubicBezTo>
                  <a:pt x="58" y="194"/>
                  <a:pt x="58" y="194"/>
                  <a:pt x="58" y="194"/>
                </a:cubicBezTo>
                <a:cubicBezTo>
                  <a:pt x="58" y="194"/>
                  <a:pt x="56" y="193"/>
                  <a:pt x="56" y="193"/>
                </a:cubicBezTo>
                <a:cubicBezTo>
                  <a:pt x="58" y="194"/>
                  <a:pt x="57" y="192"/>
                  <a:pt x="58" y="193"/>
                </a:cubicBezTo>
                <a:cubicBezTo>
                  <a:pt x="59" y="194"/>
                  <a:pt x="58" y="194"/>
                  <a:pt x="59" y="194"/>
                </a:cubicBezTo>
                <a:cubicBezTo>
                  <a:pt x="59" y="194"/>
                  <a:pt x="59" y="194"/>
                  <a:pt x="59" y="193"/>
                </a:cubicBezTo>
                <a:cubicBezTo>
                  <a:pt x="59" y="194"/>
                  <a:pt x="60" y="194"/>
                  <a:pt x="60" y="195"/>
                </a:cubicBezTo>
                <a:cubicBezTo>
                  <a:pt x="60" y="194"/>
                  <a:pt x="60" y="195"/>
                  <a:pt x="61" y="195"/>
                </a:cubicBezTo>
                <a:cubicBezTo>
                  <a:pt x="60" y="195"/>
                  <a:pt x="61" y="195"/>
                  <a:pt x="61" y="195"/>
                </a:cubicBezTo>
                <a:cubicBezTo>
                  <a:pt x="62" y="195"/>
                  <a:pt x="64" y="196"/>
                  <a:pt x="64" y="197"/>
                </a:cubicBezTo>
                <a:cubicBezTo>
                  <a:pt x="63" y="197"/>
                  <a:pt x="63" y="197"/>
                  <a:pt x="63" y="197"/>
                </a:cubicBezTo>
                <a:cubicBezTo>
                  <a:pt x="64" y="198"/>
                  <a:pt x="63" y="197"/>
                  <a:pt x="64" y="197"/>
                </a:cubicBezTo>
                <a:cubicBezTo>
                  <a:pt x="64" y="197"/>
                  <a:pt x="65" y="198"/>
                  <a:pt x="65" y="197"/>
                </a:cubicBezTo>
                <a:cubicBezTo>
                  <a:pt x="64" y="197"/>
                  <a:pt x="64" y="197"/>
                  <a:pt x="64" y="196"/>
                </a:cubicBezTo>
                <a:cubicBezTo>
                  <a:pt x="65" y="197"/>
                  <a:pt x="65" y="197"/>
                  <a:pt x="66" y="197"/>
                </a:cubicBezTo>
                <a:cubicBezTo>
                  <a:pt x="65" y="198"/>
                  <a:pt x="66" y="198"/>
                  <a:pt x="66" y="198"/>
                </a:cubicBezTo>
                <a:cubicBezTo>
                  <a:pt x="65" y="198"/>
                  <a:pt x="65" y="199"/>
                  <a:pt x="65" y="199"/>
                </a:cubicBezTo>
                <a:cubicBezTo>
                  <a:pt x="65" y="198"/>
                  <a:pt x="67" y="200"/>
                  <a:pt x="66" y="199"/>
                </a:cubicBezTo>
                <a:cubicBezTo>
                  <a:pt x="66" y="199"/>
                  <a:pt x="66" y="199"/>
                  <a:pt x="66" y="198"/>
                </a:cubicBezTo>
                <a:cubicBezTo>
                  <a:pt x="66" y="199"/>
                  <a:pt x="66" y="198"/>
                  <a:pt x="66" y="198"/>
                </a:cubicBezTo>
                <a:cubicBezTo>
                  <a:pt x="67" y="199"/>
                  <a:pt x="67" y="199"/>
                  <a:pt x="68" y="199"/>
                </a:cubicBezTo>
                <a:cubicBezTo>
                  <a:pt x="68" y="200"/>
                  <a:pt x="67" y="199"/>
                  <a:pt x="67" y="199"/>
                </a:cubicBezTo>
                <a:cubicBezTo>
                  <a:pt x="67" y="200"/>
                  <a:pt x="69" y="200"/>
                  <a:pt x="69" y="201"/>
                </a:cubicBezTo>
                <a:cubicBezTo>
                  <a:pt x="69" y="201"/>
                  <a:pt x="68" y="200"/>
                  <a:pt x="68" y="200"/>
                </a:cubicBezTo>
                <a:cubicBezTo>
                  <a:pt x="69" y="201"/>
                  <a:pt x="70" y="201"/>
                  <a:pt x="71" y="202"/>
                </a:cubicBezTo>
                <a:cubicBezTo>
                  <a:pt x="71" y="202"/>
                  <a:pt x="71" y="202"/>
                  <a:pt x="72" y="202"/>
                </a:cubicBezTo>
                <a:cubicBezTo>
                  <a:pt x="71" y="202"/>
                  <a:pt x="73" y="203"/>
                  <a:pt x="73" y="203"/>
                </a:cubicBezTo>
                <a:cubicBezTo>
                  <a:pt x="74" y="203"/>
                  <a:pt x="73" y="203"/>
                  <a:pt x="73" y="204"/>
                </a:cubicBezTo>
                <a:cubicBezTo>
                  <a:pt x="74" y="203"/>
                  <a:pt x="75" y="204"/>
                  <a:pt x="75" y="204"/>
                </a:cubicBezTo>
                <a:cubicBezTo>
                  <a:pt x="75" y="204"/>
                  <a:pt x="74" y="204"/>
                  <a:pt x="75" y="204"/>
                </a:cubicBezTo>
                <a:cubicBezTo>
                  <a:pt x="75" y="204"/>
                  <a:pt x="75" y="204"/>
                  <a:pt x="76" y="204"/>
                </a:cubicBezTo>
                <a:cubicBezTo>
                  <a:pt x="77" y="204"/>
                  <a:pt x="75" y="204"/>
                  <a:pt x="75" y="203"/>
                </a:cubicBezTo>
                <a:cubicBezTo>
                  <a:pt x="77" y="204"/>
                  <a:pt x="75" y="203"/>
                  <a:pt x="75" y="203"/>
                </a:cubicBezTo>
                <a:cubicBezTo>
                  <a:pt x="76" y="203"/>
                  <a:pt x="77" y="204"/>
                  <a:pt x="77" y="204"/>
                </a:cubicBezTo>
                <a:cubicBezTo>
                  <a:pt x="77" y="204"/>
                  <a:pt x="78" y="204"/>
                  <a:pt x="77" y="203"/>
                </a:cubicBezTo>
                <a:cubicBezTo>
                  <a:pt x="76" y="203"/>
                  <a:pt x="76" y="202"/>
                  <a:pt x="75" y="202"/>
                </a:cubicBezTo>
                <a:cubicBezTo>
                  <a:pt x="75" y="202"/>
                  <a:pt x="75" y="202"/>
                  <a:pt x="74" y="202"/>
                </a:cubicBezTo>
                <a:cubicBezTo>
                  <a:pt x="74" y="202"/>
                  <a:pt x="75" y="202"/>
                  <a:pt x="74" y="202"/>
                </a:cubicBezTo>
                <a:cubicBezTo>
                  <a:pt x="71" y="201"/>
                  <a:pt x="73" y="201"/>
                  <a:pt x="75" y="202"/>
                </a:cubicBezTo>
                <a:cubicBezTo>
                  <a:pt x="74" y="201"/>
                  <a:pt x="75" y="201"/>
                  <a:pt x="73" y="201"/>
                </a:cubicBezTo>
                <a:cubicBezTo>
                  <a:pt x="74" y="201"/>
                  <a:pt x="73" y="200"/>
                  <a:pt x="73" y="200"/>
                </a:cubicBezTo>
                <a:cubicBezTo>
                  <a:pt x="73" y="200"/>
                  <a:pt x="76" y="201"/>
                  <a:pt x="76" y="201"/>
                </a:cubicBezTo>
                <a:cubicBezTo>
                  <a:pt x="74" y="200"/>
                  <a:pt x="73" y="199"/>
                  <a:pt x="72" y="199"/>
                </a:cubicBezTo>
                <a:cubicBezTo>
                  <a:pt x="73" y="199"/>
                  <a:pt x="75" y="200"/>
                  <a:pt x="77" y="201"/>
                </a:cubicBezTo>
                <a:cubicBezTo>
                  <a:pt x="77" y="201"/>
                  <a:pt x="77" y="201"/>
                  <a:pt x="78" y="201"/>
                </a:cubicBezTo>
                <a:cubicBezTo>
                  <a:pt x="78" y="202"/>
                  <a:pt x="78" y="202"/>
                  <a:pt x="78" y="202"/>
                </a:cubicBezTo>
                <a:cubicBezTo>
                  <a:pt x="77" y="201"/>
                  <a:pt x="78" y="202"/>
                  <a:pt x="78" y="202"/>
                </a:cubicBezTo>
                <a:cubicBezTo>
                  <a:pt x="79" y="202"/>
                  <a:pt x="80" y="202"/>
                  <a:pt x="80" y="202"/>
                </a:cubicBezTo>
                <a:cubicBezTo>
                  <a:pt x="80" y="203"/>
                  <a:pt x="82" y="203"/>
                  <a:pt x="82" y="203"/>
                </a:cubicBezTo>
                <a:cubicBezTo>
                  <a:pt x="82" y="203"/>
                  <a:pt x="82" y="202"/>
                  <a:pt x="82" y="202"/>
                </a:cubicBezTo>
                <a:cubicBezTo>
                  <a:pt x="82" y="202"/>
                  <a:pt x="81" y="203"/>
                  <a:pt x="81" y="202"/>
                </a:cubicBezTo>
                <a:cubicBezTo>
                  <a:pt x="81" y="202"/>
                  <a:pt x="81" y="202"/>
                  <a:pt x="80" y="202"/>
                </a:cubicBezTo>
                <a:cubicBezTo>
                  <a:pt x="80" y="201"/>
                  <a:pt x="79" y="201"/>
                  <a:pt x="78" y="201"/>
                </a:cubicBezTo>
                <a:cubicBezTo>
                  <a:pt x="78" y="201"/>
                  <a:pt x="79" y="201"/>
                  <a:pt x="78" y="201"/>
                </a:cubicBezTo>
                <a:cubicBezTo>
                  <a:pt x="77" y="200"/>
                  <a:pt x="75" y="200"/>
                  <a:pt x="74" y="199"/>
                </a:cubicBezTo>
                <a:cubicBezTo>
                  <a:pt x="72" y="198"/>
                  <a:pt x="69" y="197"/>
                  <a:pt x="68" y="196"/>
                </a:cubicBezTo>
                <a:cubicBezTo>
                  <a:pt x="68" y="196"/>
                  <a:pt x="68" y="197"/>
                  <a:pt x="68" y="196"/>
                </a:cubicBezTo>
                <a:cubicBezTo>
                  <a:pt x="68" y="196"/>
                  <a:pt x="67" y="196"/>
                  <a:pt x="66" y="195"/>
                </a:cubicBezTo>
                <a:cubicBezTo>
                  <a:pt x="66" y="195"/>
                  <a:pt x="66" y="194"/>
                  <a:pt x="65" y="194"/>
                </a:cubicBezTo>
                <a:cubicBezTo>
                  <a:pt x="65" y="195"/>
                  <a:pt x="64" y="194"/>
                  <a:pt x="64" y="193"/>
                </a:cubicBezTo>
                <a:cubicBezTo>
                  <a:pt x="64" y="193"/>
                  <a:pt x="64" y="194"/>
                  <a:pt x="64" y="193"/>
                </a:cubicBezTo>
                <a:cubicBezTo>
                  <a:pt x="64" y="193"/>
                  <a:pt x="65" y="194"/>
                  <a:pt x="64" y="193"/>
                </a:cubicBezTo>
                <a:cubicBezTo>
                  <a:pt x="64" y="193"/>
                  <a:pt x="63" y="193"/>
                  <a:pt x="63" y="193"/>
                </a:cubicBezTo>
                <a:cubicBezTo>
                  <a:pt x="64" y="193"/>
                  <a:pt x="64" y="193"/>
                  <a:pt x="64" y="194"/>
                </a:cubicBezTo>
                <a:cubicBezTo>
                  <a:pt x="62" y="192"/>
                  <a:pt x="62" y="192"/>
                  <a:pt x="62" y="192"/>
                </a:cubicBezTo>
                <a:cubicBezTo>
                  <a:pt x="62" y="193"/>
                  <a:pt x="61" y="193"/>
                  <a:pt x="62" y="194"/>
                </a:cubicBezTo>
                <a:cubicBezTo>
                  <a:pt x="62" y="193"/>
                  <a:pt x="62" y="193"/>
                  <a:pt x="62" y="193"/>
                </a:cubicBezTo>
                <a:cubicBezTo>
                  <a:pt x="63" y="193"/>
                  <a:pt x="64" y="194"/>
                  <a:pt x="64" y="195"/>
                </a:cubicBezTo>
                <a:cubicBezTo>
                  <a:pt x="64" y="194"/>
                  <a:pt x="66" y="197"/>
                  <a:pt x="66" y="195"/>
                </a:cubicBezTo>
                <a:cubicBezTo>
                  <a:pt x="66" y="196"/>
                  <a:pt x="66" y="196"/>
                  <a:pt x="67" y="196"/>
                </a:cubicBezTo>
                <a:cubicBezTo>
                  <a:pt x="67" y="197"/>
                  <a:pt x="66" y="197"/>
                  <a:pt x="66" y="197"/>
                </a:cubicBezTo>
                <a:cubicBezTo>
                  <a:pt x="67" y="197"/>
                  <a:pt x="67" y="198"/>
                  <a:pt x="67" y="198"/>
                </a:cubicBezTo>
                <a:cubicBezTo>
                  <a:pt x="67" y="198"/>
                  <a:pt x="67" y="198"/>
                  <a:pt x="67" y="198"/>
                </a:cubicBezTo>
                <a:cubicBezTo>
                  <a:pt x="66" y="198"/>
                  <a:pt x="66" y="198"/>
                  <a:pt x="66" y="197"/>
                </a:cubicBezTo>
                <a:cubicBezTo>
                  <a:pt x="66" y="197"/>
                  <a:pt x="66" y="198"/>
                  <a:pt x="66" y="197"/>
                </a:cubicBezTo>
                <a:cubicBezTo>
                  <a:pt x="66" y="197"/>
                  <a:pt x="66" y="197"/>
                  <a:pt x="65" y="196"/>
                </a:cubicBezTo>
                <a:cubicBezTo>
                  <a:pt x="64" y="196"/>
                  <a:pt x="60" y="194"/>
                  <a:pt x="61" y="194"/>
                </a:cubicBezTo>
                <a:cubicBezTo>
                  <a:pt x="60" y="193"/>
                  <a:pt x="59" y="193"/>
                  <a:pt x="60" y="194"/>
                </a:cubicBezTo>
                <a:cubicBezTo>
                  <a:pt x="59" y="193"/>
                  <a:pt x="58" y="192"/>
                  <a:pt x="58" y="193"/>
                </a:cubicBezTo>
                <a:cubicBezTo>
                  <a:pt x="58" y="193"/>
                  <a:pt x="57" y="192"/>
                  <a:pt x="57" y="192"/>
                </a:cubicBezTo>
                <a:cubicBezTo>
                  <a:pt x="58" y="192"/>
                  <a:pt x="59" y="193"/>
                  <a:pt x="59" y="192"/>
                </a:cubicBezTo>
                <a:cubicBezTo>
                  <a:pt x="59" y="192"/>
                  <a:pt x="57" y="191"/>
                  <a:pt x="57" y="191"/>
                </a:cubicBezTo>
                <a:cubicBezTo>
                  <a:pt x="58" y="192"/>
                  <a:pt x="58" y="191"/>
                  <a:pt x="58" y="191"/>
                </a:cubicBezTo>
                <a:cubicBezTo>
                  <a:pt x="58" y="191"/>
                  <a:pt x="58" y="192"/>
                  <a:pt x="59" y="192"/>
                </a:cubicBezTo>
                <a:cubicBezTo>
                  <a:pt x="59" y="192"/>
                  <a:pt x="59" y="193"/>
                  <a:pt x="60" y="193"/>
                </a:cubicBezTo>
                <a:cubicBezTo>
                  <a:pt x="59" y="192"/>
                  <a:pt x="60" y="192"/>
                  <a:pt x="61" y="193"/>
                </a:cubicBezTo>
                <a:cubicBezTo>
                  <a:pt x="59" y="192"/>
                  <a:pt x="58" y="191"/>
                  <a:pt x="57" y="190"/>
                </a:cubicBezTo>
                <a:cubicBezTo>
                  <a:pt x="57" y="190"/>
                  <a:pt x="56" y="189"/>
                  <a:pt x="56" y="190"/>
                </a:cubicBezTo>
                <a:cubicBezTo>
                  <a:pt x="54" y="188"/>
                  <a:pt x="54" y="188"/>
                  <a:pt x="52" y="186"/>
                </a:cubicBezTo>
                <a:cubicBezTo>
                  <a:pt x="53" y="187"/>
                  <a:pt x="52" y="186"/>
                  <a:pt x="52" y="186"/>
                </a:cubicBezTo>
                <a:cubicBezTo>
                  <a:pt x="52" y="186"/>
                  <a:pt x="54" y="188"/>
                  <a:pt x="54" y="188"/>
                </a:cubicBezTo>
                <a:cubicBezTo>
                  <a:pt x="54" y="187"/>
                  <a:pt x="54" y="187"/>
                  <a:pt x="54" y="188"/>
                </a:cubicBezTo>
                <a:cubicBezTo>
                  <a:pt x="52" y="186"/>
                  <a:pt x="52" y="185"/>
                  <a:pt x="54" y="186"/>
                </a:cubicBezTo>
                <a:cubicBezTo>
                  <a:pt x="54" y="187"/>
                  <a:pt x="54" y="187"/>
                  <a:pt x="54" y="187"/>
                </a:cubicBezTo>
                <a:cubicBezTo>
                  <a:pt x="55" y="187"/>
                  <a:pt x="56" y="188"/>
                  <a:pt x="56" y="188"/>
                </a:cubicBezTo>
                <a:cubicBezTo>
                  <a:pt x="54" y="187"/>
                  <a:pt x="55" y="187"/>
                  <a:pt x="54" y="186"/>
                </a:cubicBezTo>
                <a:cubicBezTo>
                  <a:pt x="54" y="185"/>
                  <a:pt x="54" y="186"/>
                  <a:pt x="53" y="186"/>
                </a:cubicBezTo>
                <a:cubicBezTo>
                  <a:pt x="53" y="185"/>
                  <a:pt x="54" y="185"/>
                  <a:pt x="54" y="185"/>
                </a:cubicBezTo>
                <a:cubicBezTo>
                  <a:pt x="53" y="184"/>
                  <a:pt x="53" y="185"/>
                  <a:pt x="53" y="185"/>
                </a:cubicBezTo>
                <a:cubicBezTo>
                  <a:pt x="52" y="184"/>
                  <a:pt x="51" y="183"/>
                  <a:pt x="52" y="184"/>
                </a:cubicBezTo>
                <a:cubicBezTo>
                  <a:pt x="52" y="183"/>
                  <a:pt x="52" y="183"/>
                  <a:pt x="51" y="183"/>
                </a:cubicBezTo>
                <a:cubicBezTo>
                  <a:pt x="52" y="183"/>
                  <a:pt x="52" y="183"/>
                  <a:pt x="52" y="183"/>
                </a:cubicBezTo>
                <a:cubicBezTo>
                  <a:pt x="54" y="185"/>
                  <a:pt x="56" y="186"/>
                  <a:pt x="57" y="188"/>
                </a:cubicBezTo>
                <a:cubicBezTo>
                  <a:pt x="57" y="187"/>
                  <a:pt x="56" y="187"/>
                  <a:pt x="57" y="187"/>
                </a:cubicBezTo>
                <a:cubicBezTo>
                  <a:pt x="57" y="187"/>
                  <a:pt x="58" y="188"/>
                  <a:pt x="58" y="188"/>
                </a:cubicBezTo>
                <a:cubicBezTo>
                  <a:pt x="58" y="188"/>
                  <a:pt x="58" y="188"/>
                  <a:pt x="59" y="189"/>
                </a:cubicBezTo>
                <a:cubicBezTo>
                  <a:pt x="59" y="188"/>
                  <a:pt x="59" y="188"/>
                  <a:pt x="59" y="188"/>
                </a:cubicBezTo>
                <a:cubicBezTo>
                  <a:pt x="60" y="189"/>
                  <a:pt x="61" y="190"/>
                  <a:pt x="62" y="190"/>
                </a:cubicBezTo>
                <a:cubicBezTo>
                  <a:pt x="61" y="190"/>
                  <a:pt x="62" y="191"/>
                  <a:pt x="62" y="192"/>
                </a:cubicBezTo>
                <a:cubicBezTo>
                  <a:pt x="60" y="191"/>
                  <a:pt x="58" y="189"/>
                  <a:pt x="57" y="188"/>
                </a:cubicBezTo>
                <a:cubicBezTo>
                  <a:pt x="57" y="189"/>
                  <a:pt x="59" y="189"/>
                  <a:pt x="59" y="190"/>
                </a:cubicBezTo>
                <a:cubicBezTo>
                  <a:pt x="57" y="189"/>
                  <a:pt x="57" y="188"/>
                  <a:pt x="56" y="187"/>
                </a:cubicBezTo>
                <a:cubicBezTo>
                  <a:pt x="56" y="187"/>
                  <a:pt x="57" y="188"/>
                  <a:pt x="57" y="189"/>
                </a:cubicBezTo>
                <a:cubicBezTo>
                  <a:pt x="57" y="190"/>
                  <a:pt x="55" y="188"/>
                  <a:pt x="54" y="188"/>
                </a:cubicBezTo>
                <a:cubicBezTo>
                  <a:pt x="56" y="189"/>
                  <a:pt x="57" y="190"/>
                  <a:pt x="58" y="190"/>
                </a:cubicBezTo>
                <a:cubicBezTo>
                  <a:pt x="59" y="191"/>
                  <a:pt x="60" y="192"/>
                  <a:pt x="61" y="193"/>
                </a:cubicBezTo>
                <a:cubicBezTo>
                  <a:pt x="60" y="192"/>
                  <a:pt x="60" y="192"/>
                  <a:pt x="61" y="192"/>
                </a:cubicBezTo>
                <a:cubicBezTo>
                  <a:pt x="60" y="191"/>
                  <a:pt x="60" y="192"/>
                  <a:pt x="60" y="191"/>
                </a:cubicBezTo>
                <a:cubicBezTo>
                  <a:pt x="60" y="191"/>
                  <a:pt x="61" y="192"/>
                  <a:pt x="62" y="192"/>
                </a:cubicBezTo>
                <a:cubicBezTo>
                  <a:pt x="62" y="192"/>
                  <a:pt x="62" y="193"/>
                  <a:pt x="63" y="193"/>
                </a:cubicBezTo>
                <a:cubicBezTo>
                  <a:pt x="63" y="193"/>
                  <a:pt x="62" y="192"/>
                  <a:pt x="63" y="192"/>
                </a:cubicBezTo>
                <a:cubicBezTo>
                  <a:pt x="64" y="193"/>
                  <a:pt x="63" y="192"/>
                  <a:pt x="64" y="193"/>
                </a:cubicBezTo>
                <a:cubicBezTo>
                  <a:pt x="65" y="193"/>
                  <a:pt x="64" y="193"/>
                  <a:pt x="65" y="194"/>
                </a:cubicBezTo>
                <a:cubicBezTo>
                  <a:pt x="65" y="193"/>
                  <a:pt x="67" y="194"/>
                  <a:pt x="67" y="194"/>
                </a:cubicBezTo>
                <a:cubicBezTo>
                  <a:pt x="67" y="195"/>
                  <a:pt x="66" y="194"/>
                  <a:pt x="67" y="195"/>
                </a:cubicBezTo>
                <a:cubicBezTo>
                  <a:pt x="68" y="195"/>
                  <a:pt x="68" y="196"/>
                  <a:pt x="69" y="195"/>
                </a:cubicBezTo>
                <a:cubicBezTo>
                  <a:pt x="70" y="196"/>
                  <a:pt x="70" y="196"/>
                  <a:pt x="71" y="197"/>
                </a:cubicBezTo>
                <a:cubicBezTo>
                  <a:pt x="72" y="197"/>
                  <a:pt x="71" y="196"/>
                  <a:pt x="72" y="196"/>
                </a:cubicBezTo>
                <a:cubicBezTo>
                  <a:pt x="72" y="197"/>
                  <a:pt x="73" y="197"/>
                  <a:pt x="74" y="197"/>
                </a:cubicBezTo>
                <a:cubicBezTo>
                  <a:pt x="73" y="197"/>
                  <a:pt x="73" y="197"/>
                  <a:pt x="73" y="197"/>
                </a:cubicBezTo>
                <a:cubicBezTo>
                  <a:pt x="75" y="198"/>
                  <a:pt x="73" y="198"/>
                  <a:pt x="74" y="198"/>
                </a:cubicBezTo>
                <a:cubicBezTo>
                  <a:pt x="75" y="198"/>
                  <a:pt x="79" y="199"/>
                  <a:pt x="77" y="200"/>
                </a:cubicBezTo>
                <a:cubicBezTo>
                  <a:pt x="77" y="200"/>
                  <a:pt x="76" y="199"/>
                  <a:pt x="76" y="200"/>
                </a:cubicBezTo>
                <a:cubicBezTo>
                  <a:pt x="77" y="200"/>
                  <a:pt x="77" y="200"/>
                  <a:pt x="78" y="200"/>
                </a:cubicBezTo>
                <a:cubicBezTo>
                  <a:pt x="78" y="200"/>
                  <a:pt x="78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8" y="200"/>
                  <a:pt x="79" y="200"/>
                  <a:pt x="78" y="200"/>
                </a:cubicBezTo>
                <a:cubicBezTo>
                  <a:pt x="78" y="200"/>
                  <a:pt x="78" y="200"/>
                  <a:pt x="78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8" y="200"/>
                  <a:pt x="79" y="201"/>
                </a:cubicBezTo>
                <a:cubicBezTo>
                  <a:pt x="79" y="200"/>
                  <a:pt x="80" y="202"/>
                  <a:pt x="81" y="202"/>
                </a:cubicBezTo>
                <a:cubicBezTo>
                  <a:pt x="80" y="201"/>
                  <a:pt x="81" y="201"/>
                  <a:pt x="82" y="201"/>
                </a:cubicBezTo>
                <a:cubicBezTo>
                  <a:pt x="82" y="201"/>
                  <a:pt x="80" y="200"/>
                  <a:pt x="81" y="200"/>
                </a:cubicBezTo>
                <a:cubicBezTo>
                  <a:pt x="82" y="201"/>
                  <a:pt x="82" y="201"/>
                  <a:pt x="82" y="201"/>
                </a:cubicBezTo>
                <a:cubicBezTo>
                  <a:pt x="82" y="201"/>
                  <a:pt x="82" y="201"/>
                  <a:pt x="82" y="201"/>
                </a:cubicBezTo>
                <a:cubicBezTo>
                  <a:pt x="85" y="202"/>
                  <a:pt x="86" y="203"/>
                  <a:pt x="89" y="203"/>
                </a:cubicBezTo>
                <a:cubicBezTo>
                  <a:pt x="89" y="203"/>
                  <a:pt x="90" y="204"/>
                  <a:pt x="90" y="203"/>
                </a:cubicBezTo>
                <a:cubicBezTo>
                  <a:pt x="90" y="203"/>
                  <a:pt x="89" y="203"/>
                  <a:pt x="90" y="203"/>
                </a:cubicBezTo>
                <a:cubicBezTo>
                  <a:pt x="91" y="203"/>
                  <a:pt x="91" y="204"/>
                  <a:pt x="92" y="204"/>
                </a:cubicBezTo>
                <a:cubicBezTo>
                  <a:pt x="92" y="204"/>
                  <a:pt x="93" y="204"/>
                  <a:pt x="93" y="204"/>
                </a:cubicBezTo>
                <a:cubicBezTo>
                  <a:pt x="93" y="204"/>
                  <a:pt x="95" y="204"/>
                  <a:pt x="94" y="204"/>
                </a:cubicBezTo>
                <a:cubicBezTo>
                  <a:pt x="94" y="204"/>
                  <a:pt x="95" y="204"/>
                  <a:pt x="96" y="204"/>
                </a:cubicBezTo>
                <a:cubicBezTo>
                  <a:pt x="96" y="204"/>
                  <a:pt x="95" y="204"/>
                  <a:pt x="96" y="205"/>
                </a:cubicBezTo>
                <a:cubicBezTo>
                  <a:pt x="97" y="205"/>
                  <a:pt x="99" y="205"/>
                  <a:pt x="100" y="204"/>
                </a:cubicBezTo>
                <a:cubicBezTo>
                  <a:pt x="101" y="205"/>
                  <a:pt x="100" y="205"/>
                  <a:pt x="100" y="205"/>
                </a:cubicBezTo>
                <a:cubicBezTo>
                  <a:pt x="101" y="204"/>
                  <a:pt x="104" y="205"/>
                  <a:pt x="106" y="204"/>
                </a:cubicBezTo>
                <a:cubicBezTo>
                  <a:pt x="103" y="205"/>
                  <a:pt x="99" y="204"/>
                  <a:pt x="97" y="204"/>
                </a:cubicBezTo>
                <a:cubicBezTo>
                  <a:pt x="92" y="203"/>
                  <a:pt x="87" y="203"/>
                  <a:pt x="82" y="200"/>
                </a:cubicBezTo>
                <a:cubicBezTo>
                  <a:pt x="82" y="200"/>
                  <a:pt x="82" y="200"/>
                  <a:pt x="82" y="200"/>
                </a:cubicBezTo>
                <a:cubicBezTo>
                  <a:pt x="81" y="200"/>
                  <a:pt x="79" y="199"/>
                  <a:pt x="79" y="199"/>
                </a:cubicBezTo>
                <a:cubicBezTo>
                  <a:pt x="78" y="199"/>
                  <a:pt x="80" y="199"/>
                  <a:pt x="80" y="199"/>
                </a:cubicBezTo>
                <a:cubicBezTo>
                  <a:pt x="79" y="199"/>
                  <a:pt x="79" y="199"/>
                  <a:pt x="79" y="199"/>
                </a:cubicBezTo>
                <a:cubicBezTo>
                  <a:pt x="80" y="200"/>
                  <a:pt x="79" y="199"/>
                  <a:pt x="79" y="199"/>
                </a:cubicBezTo>
                <a:cubicBezTo>
                  <a:pt x="78" y="199"/>
                  <a:pt x="77" y="199"/>
                  <a:pt x="77" y="198"/>
                </a:cubicBezTo>
                <a:cubicBezTo>
                  <a:pt x="77" y="198"/>
                  <a:pt x="76" y="197"/>
                  <a:pt x="75" y="197"/>
                </a:cubicBezTo>
                <a:cubicBezTo>
                  <a:pt x="76" y="198"/>
                  <a:pt x="75" y="198"/>
                  <a:pt x="75" y="197"/>
                </a:cubicBezTo>
                <a:cubicBezTo>
                  <a:pt x="74" y="197"/>
                  <a:pt x="73" y="197"/>
                  <a:pt x="73" y="196"/>
                </a:cubicBezTo>
                <a:cubicBezTo>
                  <a:pt x="74" y="197"/>
                  <a:pt x="75" y="197"/>
                  <a:pt x="75" y="197"/>
                </a:cubicBezTo>
                <a:cubicBezTo>
                  <a:pt x="74" y="196"/>
                  <a:pt x="73" y="196"/>
                  <a:pt x="72" y="195"/>
                </a:cubicBezTo>
                <a:cubicBezTo>
                  <a:pt x="72" y="195"/>
                  <a:pt x="72" y="195"/>
                  <a:pt x="71" y="195"/>
                </a:cubicBezTo>
                <a:cubicBezTo>
                  <a:pt x="71" y="194"/>
                  <a:pt x="68" y="194"/>
                  <a:pt x="68" y="193"/>
                </a:cubicBezTo>
                <a:cubicBezTo>
                  <a:pt x="67" y="193"/>
                  <a:pt x="67" y="192"/>
                  <a:pt x="66" y="192"/>
                </a:cubicBezTo>
                <a:cubicBezTo>
                  <a:pt x="66" y="192"/>
                  <a:pt x="67" y="192"/>
                  <a:pt x="66" y="192"/>
                </a:cubicBezTo>
                <a:cubicBezTo>
                  <a:pt x="66" y="192"/>
                  <a:pt x="65" y="191"/>
                  <a:pt x="65" y="191"/>
                </a:cubicBezTo>
                <a:cubicBezTo>
                  <a:pt x="65" y="191"/>
                  <a:pt x="64" y="191"/>
                  <a:pt x="63" y="190"/>
                </a:cubicBezTo>
                <a:cubicBezTo>
                  <a:pt x="63" y="190"/>
                  <a:pt x="63" y="190"/>
                  <a:pt x="64" y="190"/>
                </a:cubicBezTo>
                <a:cubicBezTo>
                  <a:pt x="63" y="190"/>
                  <a:pt x="61" y="189"/>
                  <a:pt x="61" y="188"/>
                </a:cubicBezTo>
                <a:cubicBezTo>
                  <a:pt x="61" y="188"/>
                  <a:pt x="62" y="188"/>
                  <a:pt x="62" y="188"/>
                </a:cubicBezTo>
                <a:cubicBezTo>
                  <a:pt x="62" y="188"/>
                  <a:pt x="61" y="188"/>
                  <a:pt x="61" y="188"/>
                </a:cubicBezTo>
                <a:cubicBezTo>
                  <a:pt x="61" y="187"/>
                  <a:pt x="60" y="187"/>
                  <a:pt x="60" y="187"/>
                </a:cubicBezTo>
                <a:cubicBezTo>
                  <a:pt x="60" y="187"/>
                  <a:pt x="61" y="188"/>
                  <a:pt x="61" y="188"/>
                </a:cubicBezTo>
                <a:cubicBezTo>
                  <a:pt x="60" y="188"/>
                  <a:pt x="61" y="188"/>
                  <a:pt x="60" y="188"/>
                </a:cubicBezTo>
                <a:cubicBezTo>
                  <a:pt x="60" y="187"/>
                  <a:pt x="59" y="187"/>
                  <a:pt x="60" y="187"/>
                </a:cubicBezTo>
                <a:cubicBezTo>
                  <a:pt x="59" y="187"/>
                  <a:pt x="59" y="186"/>
                  <a:pt x="59" y="186"/>
                </a:cubicBezTo>
                <a:cubicBezTo>
                  <a:pt x="59" y="186"/>
                  <a:pt x="60" y="186"/>
                  <a:pt x="60" y="187"/>
                </a:cubicBezTo>
                <a:cubicBezTo>
                  <a:pt x="60" y="186"/>
                  <a:pt x="61" y="186"/>
                  <a:pt x="61" y="187"/>
                </a:cubicBezTo>
                <a:cubicBezTo>
                  <a:pt x="61" y="186"/>
                  <a:pt x="60" y="186"/>
                  <a:pt x="60" y="186"/>
                </a:cubicBezTo>
                <a:cubicBezTo>
                  <a:pt x="60" y="186"/>
                  <a:pt x="60" y="186"/>
                  <a:pt x="60" y="186"/>
                </a:cubicBezTo>
                <a:cubicBezTo>
                  <a:pt x="59" y="186"/>
                  <a:pt x="59" y="186"/>
                  <a:pt x="59" y="185"/>
                </a:cubicBezTo>
                <a:cubicBezTo>
                  <a:pt x="59" y="185"/>
                  <a:pt x="59" y="186"/>
                  <a:pt x="58" y="186"/>
                </a:cubicBezTo>
                <a:cubicBezTo>
                  <a:pt x="58" y="185"/>
                  <a:pt x="58" y="185"/>
                  <a:pt x="58" y="185"/>
                </a:cubicBezTo>
                <a:cubicBezTo>
                  <a:pt x="59" y="185"/>
                  <a:pt x="60" y="185"/>
                  <a:pt x="61" y="186"/>
                </a:cubicBezTo>
                <a:cubicBezTo>
                  <a:pt x="61" y="186"/>
                  <a:pt x="61" y="186"/>
                  <a:pt x="62" y="186"/>
                </a:cubicBezTo>
                <a:cubicBezTo>
                  <a:pt x="62" y="186"/>
                  <a:pt x="62" y="186"/>
                  <a:pt x="62" y="186"/>
                </a:cubicBezTo>
                <a:cubicBezTo>
                  <a:pt x="62" y="187"/>
                  <a:pt x="61" y="187"/>
                  <a:pt x="62" y="187"/>
                </a:cubicBezTo>
                <a:cubicBezTo>
                  <a:pt x="63" y="186"/>
                  <a:pt x="66" y="189"/>
                  <a:pt x="67" y="190"/>
                </a:cubicBezTo>
                <a:cubicBezTo>
                  <a:pt x="67" y="190"/>
                  <a:pt x="66" y="189"/>
                  <a:pt x="67" y="190"/>
                </a:cubicBezTo>
                <a:cubicBezTo>
                  <a:pt x="68" y="190"/>
                  <a:pt x="69" y="191"/>
                  <a:pt x="70" y="191"/>
                </a:cubicBezTo>
                <a:cubicBezTo>
                  <a:pt x="70" y="192"/>
                  <a:pt x="70" y="192"/>
                  <a:pt x="70" y="192"/>
                </a:cubicBezTo>
                <a:cubicBezTo>
                  <a:pt x="71" y="192"/>
                  <a:pt x="74" y="194"/>
                  <a:pt x="75" y="194"/>
                </a:cubicBezTo>
                <a:cubicBezTo>
                  <a:pt x="75" y="194"/>
                  <a:pt x="74" y="194"/>
                  <a:pt x="75" y="194"/>
                </a:cubicBezTo>
                <a:cubicBezTo>
                  <a:pt x="76" y="195"/>
                  <a:pt x="75" y="195"/>
                  <a:pt x="76" y="195"/>
                </a:cubicBezTo>
                <a:cubicBezTo>
                  <a:pt x="76" y="195"/>
                  <a:pt x="75" y="194"/>
                  <a:pt x="76" y="195"/>
                </a:cubicBezTo>
                <a:cubicBezTo>
                  <a:pt x="76" y="195"/>
                  <a:pt x="76" y="195"/>
                  <a:pt x="77" y="195"/>
                </a:cubicBezTo>
                <a:cubicBezTo>
                  <a:pt x="77" y="196"/>
                  <a:pt x="78" y="196"/>
                  <a:pt x="78" y="196"/>
                </a:cubicBezTo>
                <a:cubicBezTo>
                  <a:pt x="79" y="196"/>
                  <a:pt x="80" y="197"/>
                  <a:pt x="81" y="197"/>
                </a:cubicBezTo>
                <a:cubicBezTo>
                  <a:pt x="82" y="197"/>
                  <a:pt x="83" y="198"/>
                  <a:pt x="84" y="198"/>
                </a:cubicBezTo>
                <a:cubicBezTo>
                  <a:pt x="83" y="199"/>
                  <a:pt x="85" y="199"/>
                  <a:pt x="85" y="200"/>
                </a:cubicBezTo>
                <a:cubicBezTo>
                  <a:pt x="86" y="199"/>
                  <a:pt x="84" y="199"/>
                  <a:pt x="84" y="199"/>
                </a:cubicBezTo>
                <a:cubicBezTo>
                  <a:pt x="87" y="200"/>
                  <a:pt x="90" y="200"/>
                  <a:pt x="93" y="200"/>
                </a:cubicBezTo>
                <a:cubicBezTo>
                  <a:pt x="93" y="201"/>
                  <a:pt x="93" y="200"/>
                  <a:pt x="93" y="201"/>
                </a:cubicBezTo>
                <a:cubicBezTo>
                  <a:pt x="94" y="201"/>
                  <a:pt x="93" y="200"/>
                  <a:pt x="94" y="200"/>
                </a:cubicBezTo>
                <a:cubicBezTo>
                  <a:pt x="95" y="201"/>
                  <a:pt x="97" y="202"/>
                  <a:pt x="99" y="201"/>
                </a:cubicBezTo>
                <a:cubicBezTo>
                  <a:pt x="98" y="201"/>
                  <a:pt x="98" y="201"/>
                  <a:pt x="98" y="201"/>
                </a:cubicBezTo>
                <a:cubicBezTo>
                  <a:pt x="98" y="201"/>
                  <a:pt x="101" y="201"/>
                  <a:pt x="102" y="201"/>
                </a:cubicBezTo>
                <a:cubicBezTo>
                  <a:pt x="101" y="202"/>
                  <a:pt x="101" y="202"/>
                  <a:pt x="101" y="202"/>
                </a:cubicBezTo>
                <a:cubicBezTo>
                  <a:pt x="101" y="202"/>
                  <a:pt x="100" y="202"/>
                  <a:pt x="100" y="202"/>
                </a:cubicBezTo>
                <a:cubicBezTo>
                  <a:pt x="100" y="202"/>
                  <a:pt x="99" y="202"/>
                  <a:pt x="99" y="202"/>
                </a:cubicBezTo>
                <a:cubicBezTo>
                  <a:pt x="100" y="202"/>
                  <a:pt x="99" y="202"/>
                  <a:pt x="100" y="202"/>
                </a:cubicBezTo>
                <a:cubicBezTo>
                  <a:pt x="100" y="202"/>
                  <a:pt x="100" y="202"/>
                  <a:pt x="100" y="202"/>
                </a:cubicBezTo>
                <a:cubicBezTo>
                  <a:pt x="101" y="202"/>
                  <a:pt x="103" y="202"/>
                  <a:pt x="102" y="202"/>
                </a:cubicBezTo>
                <a:cubicBezTo>
                  <a:pt x="103" y="202"/>
                  <a:pt x="105" y="202"/>
                  <a:pt x="106" y="202"/>
                </a:cubicBezTo>
                <a:cubicBezTo>
                  <a:pt x="106" y="202"/>
                  <a:pt x="105" y="202"/>
                  <a:pt x="105" y="202"/>
                </a:cubicBezTo>
                <a:cubicBezTo>
                  <a:pt x="105" y="202"/>
                  <a:pt x="106" y="202"/>
                  <a:pt x="107" y="202"/>
                </a:cubicBezTo>
                <a:cubicBezTo>
                  <a:pt x="107" y="202"/>
                  <a:pt x="107" y="202"/>
                  <a:pt x="106" y="202"/>
                </a:cubicBezTo>
                <a:cubicBezTo>
                  <a:pt x="106" y="202"/>
                  <a:pt x="109" y="201"/>
                  <a:pt x="108" y="201"/>
                </a:cubicBezTo>
                <a:cubicBezTo>
                  <a:pt x="107" y="202"/>
                  <a:pt x="104" y="201"/>
                  <a:pt x="104" y="202"/>
                </a:cubicBezTo>
                <a:cubicBezTo>
                  <a:pt x="103" y="202"/>
                  <a:pt x="102" y="201"/>
                  <a:pt x="102" y="201"/>
                </a:cubicBezTo>
                <a:cubicBezTo>
                  <a:pt x="103" y="201"/>
                  <a:pt x="102" y="201"/>
                  <a:pt x="104" y="201"/>
                </a:cubicBezTo>
                <a:cubicBezTo>
                  <a:pt x="104" y="201"/>
                  <a:pt x="107" y="202"/>
                  <a:pt x="107" y="201"/>
                </a:cubicBezTo>
                <a:cubicBezTo>
                  <a:pt x="106" y="201"/>
                  <a:pt x="105" y="201"/>
                  <a:pt x="105" y="201"/>
                </a:cubicBezTo>
                <a:cubicBezTo>
                  <a:pt x="106" y="201"/>
                  <a:pt x="106" y="200"/>
                  <a:pt x="107" y="201"/>
                </a:cubicBezTo>
                <a:cubicBezTo>
                  <a:pt x="107" y="200"/>
                  <a:pt x="105" y="201"/>
                  <a:pt x="104" y="201"/>
                </a:cubicBezTo>
                <a:cubicBezTo>
                  <a:pt x="104" y="201"/>
                  <a:pt x="105" y="201"/>
                  <a:pt x="105" y="200"/>
                </a:cubicBezTo>
                <a:cubicBezTo>
                  <a:pt x="101" y="201"/>
                  <a:pt x="99" y="200"/>
                  <a:pt x="96" y="199"/>
                </a:cubicBezTo>
                <a:cubicBezTo>
                  <a:pt x="96" y="200"/>
                  <a:pt x="98" y="200"/>
                  <a:pt x="98" y="201"/>
                </a:cubicBezTo>
                <a:cubicBezTo>
                  <a:pt x="97" y="200"/>
                  <a:pt x="97" y="201"/>
                  <a:pt x="97" y="201"/>
                </a:cubicBezTo>
                <a:cubicBezTo>
                  <a:pt x="97" y="200"/>
                  <a:pt x="96" y="200"/>
                  <a:pt x="95" y="200"/>
                </a:cubicBezTo>
                <a:cubicBezTo>
                  <a:pt x="95" y="200"/>
                  <a:pt x="95" y="199"/>
                  <a:pt x="94" y="199"/>
                </a:cubicBezTo>
                <a:cubicBezTo>
                  <a:pt x="93" y="200"/>
                  <a:pt x="90" y="199"/>
                  <a:pt x="89" y="198"/>
                </a:cubicBezTo>
                <a:cubicBezTo>
                  <a:pt x="89" y="198"/>
                  <a:pt x="89" y="198"/>
                  <a:pt x="89" y="198"/>
                </a:cubicBezTo>
                <a:cubicBezTo>
                  <a:pt x="88" y="197"/>
                  <a:pt x="87" y="197"/>
                  <a:pt x="86" y="197"/>
                </a:cubicBezTo>
                <a:cubicBezTo>
                  <a:pt x="87" y="197"/>
                  <a:pt x="85" y="197"/>
                  <a:pt x="84" y="197"/>
                </a:cubicBezTo>
                <a:cubicBezTo>
                  <a:pt x="85" y="197"/>
                  <a:pt x="86" y="197"/>
                  <a:pt x="85" y="196"/>
                </a:cubicBezTo>
                <a:cubicBezTo>
                  <a:pt x="84" y="196"/>
                  <a:pt x="83" y="196"/>
                  <a:pt x="82" y="195"/>
                </a:cubicBezTo>
                <a:cubicBezTo>
                  <a:pt x="82" y="195"/>
                  <a:pt x="82" y="195"/>
                  <a:pt x="81" y="195"/>
                </a:cubicBezTo>
                <a:cubicBezTo>
                  <a:pt x="81" y="194"/>
                  <a:pt x="81" y="195"/>
                  <a:pt x="81" y="195"/>
                </a:cubicBezTo>
                <a:cubicBezTo>
                  <a:pt x="80" y="195"/>
                  <a:pt x="81" y="195"/>
                  <a:pt x="81" y="195"/>
                </a:cubicBezTo>
                <a:cubicBezTo>
                  <a:pt x="81" y="195"/>
                  <a:pt x="81" y="195"/>
                  <a:pt x="81" y="195"/>
                </a:cubicBezTo>
                <a:cubicBezTo>
                  <a:pt x="81" y="195"/>
                  <a:pt x="79" y="194"/>
                  <a:pt x="78" y="193"/>
                </a:cubicBezTo>
                <a:cubicBezTo>
                  <a:pt x="78" y="194"/>
                  <a:pt x="78" y="194"/>
                  <a:pt x="77" y="193"/>
                </a:cubicBezTo>
                <a:cubicBezTo>
                  <a:pt x="77" y="193"/>
                  <a:pt x="78" y="193"/>
                  <a:pt x="77" y="193"/>
                </a:cubicBezTo>
                <a:cubicBezTo>
                  <a:pt x="78" y="193"/>
                  <a:pt x="76" y="192"/>
                  <a:pt x="76" y="192"/>
                </a:cubicBezTo>
                <a:cubicBezTo>
                  <a:pt x="78" y="193"/>
                  <a:pt x="77" y="192"/>
                  <a:pt x="78" y="192"/>
                </a:cubicBezTo>
                <a:cubicBezTo>
                  <a:pt x="78" y="193"/>
                  <a:pt x="79" y="193"/>
                  <a:pt x="79" y="193"/>
                </a:cubicBezTo>
                <a:cubicBezTo>
                  <a:pt x="79" y="193"/>
                  <a:pt x="78" y="193"/>
                  <a:pt x="78" y="193"/>
                </a:cubicBezTo>
                <a:cubicBezTo>
                  <a:pt x="79" y="194"/>
                  <a:pt x="79" y="194"/>
                  <a:pt x="80" y="194"/>
                </a:cubicBezTo>
                <a:cubicBezTo>
                  <a:pt x="80" y="194"/>
                  <a:pt x="81" y="194"/>
                  <a:pt x="80" y="195"/>
                </a:cubicBezTo>
                <a:cubicBezTo>
                  <a:pt x="82" y="195"/>
                  <a:pt x="81" y="194"/>
                  <a:pt x="81" y="194"/>
                </a:cubicBezTo>
                <a:cubicBezTo>
                  <a:pt x="82" y="195"/>
                  <a:pt x="82" y="195"/>
                  <a:pt x="83" y="195"/>
                </a:cubicBezTo>
                <a:cubicBezTo>
                  <a:pt x="83" y="196"/>
                  <a:pt x="83" y="196"/>
                  <a:pt x="83" y="196"/>
                </a:cubicBezTo>
                <a:cubicBezTo>
                  <a:pt x="84" y="196"/>
                  <a:pt x="84" y="196"/>
                  <a:pt x="85" y="196"/>
                </a:cubicBezTo>
                <a:cubicBezTo>
                  <a:pt x="86" y="196"/>
                  <a:pt x="86" y="197"/>
                  <a:pt x="86" y="197"/>
                </a:cubicBezTo>
                <a:cubicBezTo>
                  <a:pt x="87" y="197"/>
                  <a:pt x="86" y="196"/>
                  <a:pt x="87" y="197"/>
                </a:cubicBezTo>
                <a:cubicBezTo>
                  <a:pt x="88" y="197"/>
                  <a:pt x="89" y="197"/>
                  <a:pt x="90" y="198"/>
                </a:cubicBezTo>
                <a:cubicBezTo>
                  <a:pt x="90" y="198"/>
                  <a:pt x="89" y="198"/>
                  <a:pt x="89" y="198"/>
                </a:cubicBezTo>
                <a:cubicBezTo>
                  <a:pt x="90" y="198"/>
                  <a:pt x="90" y="198"/>
                  <a:pt x="90" y="198"/>
                </a:cubicBezTo>
                <a:cubicBezTo>
                  <a:pt x="91" y="198"/>
                  <a:pt x="90" y="197"/>
                  <a:pt x="90" y="197"/>
                </a:cubicBezTo>
                <a:cubicBezTo>
                  <a:pt x="87" y="197"/>
                  <a:pt x="85" y="195"/>
                  <a:pt x="82" y="195"/>
                </a:cubicBezTo>
                <a:cubicBezTo>
                  <a:pt x="82" y="195"/>
                  <a:pt x="82" y="194"/>
                  <a:pt x="82" y="194"/>
                </a:cubicBezTo>
                <a:cubicBezTo>
                  <a:pt x="81" y="194"/>
                  <a:pt x="81" y="194"/>
                  <a:pt x="81" y="194"/>
                </a:cubicBezTo>
                <a:cubicBezTo>
                  <a:pt x="81" y="194"/>
                  <a:pt x="81" y="194"/>
                  <a:pt x="81" y="194"/>
                </a:cubicBezTo>
                <a:cubicBezTo>
                  <a:pt x="81" y="194"/>
                  <a:pt x="80" y="193"/>
                  <a:pt x="80" y="193"/>
                </a:cubicBezTo>
                <a:cubicBezTo>
                  <a:pt x="80" y="193"/>
                  <a:pt x="79" y="193"/>
                  <a:pt x="79" y="193"/>
                </a:cubicBezTo>
                <a:cubicBezTo>
                  <a:pt x="79" y="192"/>
                  <a:pt x="80" y="193"/>
                  <a:pt x="81" y="193"/>
                </a:cubicBezTo>
                <a:cubicBezTo>
                  <a:pt x="80" y="193"/>
                  <a:pt x="78" y="192"/>
                  <a:pt x="77" y="192"/>
                </a:cubicBezTo>
                <a:cubicBezTo>
                  <a:pt x="78" y="192"/>
                  <a:pt x="75" y="191"/>
                  <a:pt x="75" y="191"/>
                </a:cubicBezTo>
                <a:cubicBezTo>
                  <a:pt x="75" y="190"/>
                  <a:pt x="77" y="191"/>
                  <a:pt x="76" y="191"/>
                </a:cubicBezTo>
                <a:cubicBezTo>
                  <a:pt x="75" y="190"/>
                  <a:pt x="74" y="190"/>
                  <a:pt x="73" y="190"/>
                </a:cubicBezTo>
                <a:cubicBezTo>
                  <a:pt x="72" y="188"/>
                  <a:pt x="69" y="188"/>
                  <a:pt x="68" y="186"/>
                </a:cubicBezTo>
                <a:cubicBezTo>
                  <a:pt x="67" y="186"/>
                  <a:pt x="66" y="185"/>
                  <a:pt x="66" y="185"/>
                </a:cubicBezTo>
                <a:cubicBezTo>
                  <a:pt x="66" y="185"/>
                  <a:pt x="67" y="186"/>
                  <a:pt x="67" y="185"/>
                </a:cubicBezTo>
                <a:cubicBezTo>
                  <a:pt x="66" y="185"/>
                  <a:pt x="65" y="184"/>
                  <a:pt x="65" y="184"/>
                </a:cubicBezTo>
                <a:cubicBezTo>
                  <a:pt x="65" y="184"/>
                  <a:pt x="65" y="184"/>
                  <a:pt x="64" y="183"/>
                </a:cubicBezTo>
                <a:cubicBezTo>
                  <a:pt x="64" y="184"/>
                  <a:pt x="63" y="183"/>
                  <a:pt x="63" y="183"/>
                </a:cubicBezTo>
                <a:cubicBezTo>
                  <a:pt x="63" y="183"/>
                  <a:pt x="63" y="183"/>
                  <a:pt x="64" y="183"/>
                </a:cubicBezTo>
                <a:cubicBezTo>
                  <a:pt x="64" y="183"/>
                  <a:pt x="64" y="183"/>
                  <a:pt x="63" y="182"/>
                </a:cubicBezTo>
                <a:cubicBezTo>
                  <a:pt x="63" y="183"/>
                  <a:pt x="63" y="183"/>
                  <a:pt x="63" y="183"/>
                </a:cubicBezTo>
                <a:cubicBezTo>
                  <a:pt x="63" y="182"/>
                  <a:pt x="62" y="181"/>
                  <a:pt x="61" y="180"/>
                </a:cubicBezTo>
                <a:cubicBezTo>
                  <a:pt x="60" y="180"/>
                  <a:pt x="60" y="178"/>
                  <a:pt x="60" y="179"/>
                </a:cubicBezTo>
                <a:cubicBezTo>
                  <a:pt x="60" y="180"/>
                  <a:pt x="62" y="180"/>
                  <a:pt x="60" y="180"/>
                </a:cubicBezTo>
                <a:cubicBezTo>
                  <a:pt x="61" y="181"/>
                  <a:pt x="62" y="181"/>
                  <a:pt x="62" y="181"/>
                </a:cubicBezTo>
                <a:cubicBezTo>
                  <a:pt x="62" y="182"/>
                  <a:pt x="62" y="182"/>
                  <a:pt x="62" y="182"/>
                </a:cubicBezTo>
                <a:cubicBezTo>
                  <a:pt x="61" y="181"/>
                  <a:pt x="60" y="180"/>
                  <a:pt x="59" y="179"/>
                </a:cubicBezTo>
                <a:cubicBezTo>
                  <a:pt x="59" y="179"/>
                  <a:pt x="60" y="180"/>
                  <a:pt x="60" y="180"/>
                </a:cubicBezTo>
                <a:cubicBezTo>
                  <a:pt x="60" y="180"/>
                  <a:pt x="59" y="180"/>
                  <a:pt x="59" y="180"/>
                </a:cubicBezTo>
                <a:cubicBezTo>
                  <a:pt x="59" y="179"/>
                  <a:pt x="59" y="179"/>
                  <a:pt x="59" y="179"/>
                </a:cubicBezTo>
                <a:cubicBezTo>
                  <a:pt x="59" y="180"/>
                  <a:pt x="57" y="177"/>
                  <a:pt x="56" y="178"/>
                </a:cubicBezTo>
                <a:cubicBezTo>
                  <a:pt x="56" y="177"/>
                  <a:pt x="56" y="177"/>
                  <a:pt x="55" y="177"/>
                </a:cubicBezTo>
                <a:cubicBezTo>
                  <a:pt x="55" y="176"/>
                  <a:pt x="55" y="176"/>
                  <a:pt x="55" y="176"/>
                </a:cubicBezTo>
                <a:cubicBezTo>
                  <a:pt x="55" y="176"/>
                  <a:pt x="56" y="177"/>
                  <a:pt x="56" y="176"/>
                </a:cubicBezTo>
                <a:cubicBezTo>
                  <a:pt x="55" y="176"/>
                  <a:pt x="54" y="175"/>
                  <a:pt x="54" y="175"/>
                </a:cubicBezTo>
                <a:cubicBezTo>
                  <a:pt x="55" y="175"/>
                  <a:pt x="55" y="176"/>
                  <a:pt x="55" y="176"/>
                </a:cubicBezTo>
                <a:cubicBezTo>
                  <a:pt x="54" y="175"/>
                  <a:pt x="54" y="174"/>
                  <a:pt x="53" y="174"/>
                </a:cubicBezTo>
                <a:cubicBezTo>
                  <a:pt x="53" y="174"/>
                  <a:pt x="54" y="175"/>
                  <a:pt x="53" y="175"/>
                </a:cubicBezTo>
                <a:cubicBezTo>
                  <a:pt x="53" y="173"/>
                  <a:pt x="52" y="173"/>
                  <a:pt x="51" y="172"/>
                </a:cubicBezTo>
                <a:cubicBezTo>
                  <a:pt x="52" y="172"/>
                  <a:pt x="52" y="173"/>
                  <a:pt x="53" y="173"/>
                </a:cubicBezTo>
                <a:cubicBezTo>
                  <a:pt x="52" y="172"/>
                  <a:pt x="52" y="172"/>
                  <a:pt x="51" y="171"/>
                </a:cubicBezTo>
                <a:cubicBezTo>
                  <a:pt x="51" y="171"/>
                  <a:pt x="52" y="172"/>
                  <a:pt x="51" y="172"/>
                </a:cubicBezTo>
                <a:cubicBezTo>
                  <a:pt x="51" y="171"/>
                  <a:pt x="50" y="170"/>
                  <a:pt x="50" y="170"/>
                </a:cubicBezTo>
                <a:cubicBezTo>
                  <a:pt x="50" y="171"/>
                  <a:pt x="49" y="170"/>
                  <a:pt x="49" y="170"/>
                </a:cubicBezTo>
                <a:cubicBezTo>
                  <a:pt x="50" y="171"/>
                  <a:pt x="49" y="171"/>
                  <a:pt x="50" y="171"/>
                </a:cubicBezTo>
                <a:cubicBezTo>
                  <a:pt x="50" y="171"/>
                  <a:pt x="51" y="172"/>
                  <a:pt x="51" y="172"/>
                </a:cubicBezTo>
                <a:cubicBezTo>
                  <a:pt x="50" y="172"/>
                  <a:pt x="49" y="171"/>
                  <a:pt x="49" y="171"/>
                </a:cubicBezTo>
                <a:cubicBezTo>
                  <a:pt x="50" y="171"/>
                  <a:pt x="50" y="172"/>
                  <a:pt x="50" y="172"/>
                </a:cubicBezTo>
                <a:cubicBezTo>
                  <a:pt x="49" y="172"/>
                  <a:pt x="49" y="171"/>
                  <a:pt x="49" y="171"/>
                </a:cubicBezTo>
                <a:cubicBezTo>
                  <a:pt x="49" y="171"/>
                  <a:pt x="49" y="172"/>
                  <a:pt x="49" y="171"/>
                </a:cubicBezTo>
                <a:cubicBezTo>
                  <a:pt x="48" y="170"/>
                  <a:pt x="47" y="169"/>
                  <a:pt x="46" y="167"/>
                </a:cubicBezTo>
                <a:cubicBezTo>
                  <a:pt x="46" y="168"/>
                  <a:pt x="45" y="166"/>
                  <a:pt x="46" y="166"/>
                </a:cubicBezTo>
                <a:cubicBezTo>
                  <a:pt x="46" y="167"/>
                  <a:pt x="47" y="168"/>
                  <a:pt x="47" y="168"/>
                </a:cubicBezTo>
                <a:cubicBezTo>
                  <a:pt x="46" y="167"/>
                  <a:pt x="45" y="166"/>
                  <a:pt x="45" y="165"/>
                </a:cubicBezTo>
                <a:cubicBezTo>
                  <a:pt x="46" y="166"/>
                  <a:pt x="46" y="166"/>
                  <a:pt x="47" y="167"/>
                </a:cubicBezTo>
                <a:cubicBezTo>
                  <a:pt x="47" y="167"/>
                  <a:pt x="47" y="167"/>
                  <a:pt x="48" y="167"/>
                </a:cubicBezTo>
                <a:cubicBezTo>
                  <a:pt x="48" y="166"/>
                  <a:pt x="47" y="166"/>
                  <a:pt x="47" y="166"/>
                </a:cubicBezTo>
                <a:cubicBezTo>
                  <a:pt x="47" y="167"/>
                  <a:pt x="48" y="166"/>
                  <a:pt x="48" y="167"/>
                </a:cubicBezTo>
                <a:cubicBezTo>
                  <a:pt x="47" y="167"/>
                  <a:pt x="47" y="167"/>
                  <a:pt x="46" y="166"/>
                </a:cubicBezTo>
                <a:cubicBezTo>
                  <a:pt x="46" y="165"/>
                  <a:pt x="46" y="165"/>
                  <a:pt x="45" y="164"/>
                </a:cubicBezTo>
                <a:cubicBezTo>
                  <a:pt x="46" y="164"/>
                  <a:pt x="45" y="164"/>
                  <a:pt x="45" y="163"/>
                </a:cubicBezTo>
                <a:cubicBezTo>
                  <a:pt x="45" y="164"/>
                  <a:pt x="45" y="164"/>
                  <a:pt x="46" y="164"/>
                </a:cubicBezTo>
                <a:cubicBezTo>
                  <a:pt x="46" y="164"/>
                  <a:pt x="45" y="164"/>
                  <a:pt x="45" y="163"/>
                </a:cubicBezTo>
                <a:cubicBezTo>
                  <a:pt x="45" y="163"/>
                  <a:pt x="45" y="163"/>
                  <a:pt x="45" y="163"/>
                </a:cubicBezTo>
                <a:cubicBezTo>
                  <a:pt x="45" y="162"/>
                  <a:pt x="45" y="162"/>
                  <a:pt x="44" y="162"/>
                </a:cubicBezTo>
                <a:cubicBezTo>
                  <a:pt x="45" y="163"/>
                  <a:pt x="43" y="163"/>
                  <a:pt x="43" y="161"/>
                </a:cubicBezTo>
                <a:cubicBezTo>
                  <a:pt x="43" y="161"/>
                  <a:pt x="43" y="161"/>
                  <a:pt x="43" y="161"/>
                </a:cubicBezTo>
                <a:cubicBezTo>
                  <a:pt x="43" y="160"/>
                  <a:pt x="43" y="160"/>
                  <a:pt x="42" y="160"/>
                </a:cubicBezTo>
                <a:cubicBezTo>
                  <a:pt x="43" y="160"/>
                  <a:pt x="42" y="159"/>
                  <a:pt x="42" y="159"/>
                </a:cubicBezTo>
                <a:cubicBezTo>
                  <a:pt x="42" y="158"/>
                  <a:pt x="42" y="158"/>
                  <a:pt x="41" y="158"/>
                </a:cubicBezTo>
                <a:cubicBezTo>
                  <a:pt x="41" y="158"/>
                  <a:pt x="42" y="158"/>
                  <a:pt x="42" y="159"/>
                </a:cubicBezTo>
                <a:cubicBezTo>
                  <a:pt x="41" y="159"/>
                  <a:pt x="41" y="158"/>
                  <a:pt x="41" y="157"/>
                </a:cubicBezTo>
                <a:cubicBezTo>
                  <a:pt x="41" y="157"/>
                  <a:pt x="41" y="158"/>
                  <a:pt x="41" y="156"/>
                </a:cubicBezTo>
                <a:cubicBezTo>
                  <a:pt x="41" y="157"/>
                  <a:pt x="41" y="156"/>
                  <a:pt x="40" y="156"/>
                </a:cubicBezTo>
                <a:cubicBezTo>
                  <a:pt x="40" y="156"/>
                  <a:pt x="40" y="157"/>
                  <a:pt x="40" y="157"/>
                </a:cubicBezTo>
                <a:cubicBezTo>
                  <a:pt x="39" y="156"/>
                  <a:pt x="39" y="155"/>
                  <a:pt x="39" y="155"/>
                </a:cubicBezTo>
                <a:cubicBezTo>
                  <a:pt x="39" y="155"/>
                  <a:pt x="40" y="156"/>
                  <a:pt x="40" y="156"/>
                </a:cubicBezTo>
                <a:cubicBezTo>
                  <a:pt x="40" y="155"/>
                  <a:pt x="38" y="154"/>
                  <a:pt x="38" y="152"/>
                </a:cubicBezTo>
                <a:cubicBezTo>
                  <a:pt x="39" y="154"/>
                  <a:pt x="39" y="153"/>
                  <a:pt x="40" y="154"/>
                </a:cubicBezTo>
                <a:cubicBezTo>
                  <a:pt x="40" y="154"/>
                  <a:pt x="40" y="154"/>
                  <a:pt x="40" y="155"/>
                </a:cubicBezTo>
                <a:cubicBezTo>
                  <a:pt x="40" y="155"/>
                  <a:pt x="40" y="155"/>
                  <a:pt x="40" y="156"/>
                </a:cubicBezTo>
                <a:cubicBezTo>
                  <a:pt x="41" y="156"/>
                  <a:pt x="41" y="156"/>
                  <a:pt x="41" y="156"/>
                </a:cubicBezTo>
                <a:cubicBezTo>
                  <a:pt x="41" y="157"/>
                  <a:pt x="41" y="157"/>
                  <a:pt x="42" y="158"/>
                </a:cubicBezTo>
                <a:cubicBezTo>
                  <a:pt x="42" y="157"/>
                  <a:pt x="41" y="156"/>
                  <a:pt x="41" y="156"/>
                </a:cubicBezTo>
                <a:cubicBezTo>
                  <a:pt x="41" y="156"/>
                  <a:pt x="41" y="155"/>
                  <a:pt x="41" y="155"/>
                </a:cubicBezTo>
                <a:cubicBezTo>
                  <a:pt x="40" y="155"/>
                  <a:pt x="41" y="155"/>
                  <a:pt x="40" y="154"/>
                </a:cubicBezTo>
                <a:cubicBezTo>
                  <a:pt x="40" y="154"/>
                  <a:pt x="40" y="154"/>
                  <a:pt x="40" y="154"/>
                </a:cubicBezTo>
                <a:cubicBezTo>
                  <a:pt x="39" y="153"/>
                  <a:pt x="40" y="154"/>
                  <a:pt x="40" y="153"/>
                </a:cubicBezTo>
                <a:cubicBezTo>
                  <a:pt x="40" y="154"/>
                  <a:pt x="39" y="153"/>
                  <a:pt x="39" y="153"/>
                </a:cubicBezTo>
                <a:cubicBezTo>
                  <a:pt x="39" y="153"/>
                  <a:pt x="39" y="151"/>
                  <a:pt x="39" y="151"/>
                </a:cubicBezTo>
                <a:cubicBezTo>
                  <a:pt x="39" y="150"/>
                  <a:pt x="37" y="149"/>
                  <a:pt x="38" y="148"/>
                </a:cubicBezTo>
                <a:cubicBezTo>
                  <a:pt x="38" y="148"/>
                  <a:pt x="38" y="149"/>
                  <a:pt x="38" y="149"/>
                </a:cubicBezTo>
                <a:cubicBezTo>
                  <a:pt x="38" y="148"/>
                  <a:pt x="38" y="148"/>
                  <a:pt x="38" y="148"/>
                </a:cubicBezTo>
                <a:cubicBezTo>
                  <a:pt x="38" y="149"/>
                  <a:pt x="38" y="149"/>
                  <a:pt x="38" y="149"/>
                </a:cubicBezTo>
                <a:cubicBezTo>
                  <a:pt x="39" y="149"/>
                  <a:pt x="40" y="151"/>
                  <a:pt x="40" y="152"/>
                </a:cubicBezTo>
                <a:cubicBezTo>
                  <a:pt x="40" y="152"/>
                  <a:pt x="40" y="153"/>
                  <a:pt x="40" y="153"/>
                </a:cubicBezTo>
                <a:cubicBezTo>
                  <a:pt x="40" y="152"/>
                  <a:pt x="41" y="154"/>
                  <a:pt x="41" y="153"/>
                </a:cubicBezTo>
                <a:cubicBezTo>
                  <a:pt x="40" y="153"/>
                  <a:pt x="41" y="152"/>
                  <a:pt x="40" y="152"/>
                </a:cubicBezTo>
                <a:cubicBezTo>
                  <a:pt x="40" y="152"/>
                  <a:pt x="40" y="150"/>
                  <a:pt x="39" y="149"/>
                </a:cubicBezTo>
                <a:cubicBezTo>
                  <a:pt x="39" y="149"/>
                  <a:pt x="39" y="149"/>
                  <a:pt x="39" y="149"/>
                </a:cubicBezTo>
                <a:cubicBezTo>
                  <a:pt x="39" y="149"/>
                  <a:pt x="40" y="150"/>
                  <a:pt x="40" y="150"/>
                </a:cubicBezTo>
                <a:cubicBezTo>
                  <a:pt x="40" y="150"/>
                  <a:pt x="39" y="149"/>
                  <a:pt x="39" y="148"/>
                </a:cubicBezTo>
                <a:cubicBezTo>
                  <a:pt x="39" y="149"/>
                  <a:pt x="39" y="148"/>
                  <a:pt x="39" y="148"/>
                </a:cubicBezTo>
                <a:cubicBezTo>
                  <a:pt x="38" y="148"/>
                  <a:pt x="38" y="148"/>
                  <a:pt x="38" y="148"/>
                </a:cubicBezTo>
                <a:cubicBezTo>
                  <a:pt x="38" y="147"/>
                  <a:pt x="38" y="148"/>
                  <a:pt x="38" y="147"/>
                </a:cubicBezTo>
                <a:cubicBezTo>
                  <a:pt x="38" y="147"/>
                  <a:pt x="37" y="147"/>
                  <a:pt x="36" y="146"/>
                </a:cubicBezTo>
                <a:cubicBezTo>
                  <a:pt x="37" y="146"/>
                  <a:pt x="37" y="146"/>
                  <a:pt x="37" y="146"/>
                </a:cubicBezTo>
                <a:cubicBezTo>
                  <a:pt x="37" y="146"/>
                  <a:pt x="37" y="146"/>
                  <a:pt x="37" y="146"/>
                </a:cubicBezTo>
                <a:cubicBezTo>
                  <a:pt x="37" y="145"/>
                  <a:pt x="38" y="146"/>
                  <a:pt x="37" y="145"/>
                </a:cubicBezTo>
                <a:cubicBezTo>
                  <a:pt x="36" y="145"/>
                  <a:pt x="37" y="145"/>
                  <a:pt x="36" y="144"/>
                </a:cubicBezTo>
                <a:cubicBezTo>
                  <a:pt x="36" y="144"/>
                  <a:pt x="36" y="144"/>
                  <a:pt x="36" y="143"/>
                </a:cubicBezTo>
                <a:cubicBezTo>
                  <a:pt x="37" y="145"/>
                  <a:pt x="36" y="144"/>
                  <a:pt x="37" y="144"/>
                </a:cubicBezTo>
                <a:cubicBezTo>
                  <a:pt x="37" y="144"/>
                  <a:pt x="37" y="144"/>
                  <a:pt x="37" y="144"/>
                </a:cubicBezTo>
                <a:cubicBezTo>
                  <a:pt x="37" y="144"/>
                  <a:pt x="37" y="145"/>
                  <a:pt x="37" y="145"/>
                </a:cubicBezTo>
                <a:cubicBezTo>
                  <a:pt x="37" y="144"/>
                  <a:pt x="38" y="144"/>
                  <a:pt x="38" y="145"/>
                </a:cubicBezTo>
                <a:cubicBezTo>
                  <a:pt x="37" y="144"/>
                  <a:pt x="37" y="143"/>
                  <a:pt x="36" y="143"/>
                </a:cubicBezTo>
                <a:cubicBezTo>
                  <a:pt x="36" y="142"/>
                  <a:pt x="36" y="141"/>
                  <a:pt x="36" y="141"/>
                </a:cubicBezTo>
                <a:cubicBezTo>
                  <a:pt x="37" y="141"/>
                  <a:pt x="36" y="141"/>
                  <a:pt x="36" y="142"/>
                </a:cubicBezTo>
                <a:cubicBezTo>
                  <a:pt x="37" y="143"/>
                  <a:pt x="38" y="144"/>
                  <a:pt x="38" y="144"/>
                </a:cubicBezTo>
                <a:cubicBezTo>
                  <a:pt x="38" y="144"/>
                  <a:pt x="38" y="143"/>
                  <a:pt x="38" y="144"/>
                </a:cubicBezTo>
                <a:cubicBezTo>
                  <a:pt x="39" y="145"/>
                  <a:pt x="39" y="145"/>
                  <a:pt x="39" y="145"/>
                </a:cubicBezTo>
                <a:cubicBezTo>
                  <a:pt x="38" y="146"/>
                  <a:pt x="39" y="147"/>
                  <a:pt x="39" y="148"/>
                </a:cubicBezTo>
                <a:cubicBezTo>
                  <a:pt x="39" y="149"/>
                  <a:pt x="40" y="149"/>
                  <a:pt x="40" y="149"/>
                </a:cubicBezTo>
                <a:cubicBezTo>
                  <a:pt x="40" y="149"/>
                  <a:pt x="40" y="150"/>
                  <a:pt x="40" y="150"/>
                </a:cubicBezTo>
                <a:cubicBezTo>
                  <a:pt x="40" y="150"/>
                  <a:pt x="40" y="151"/>
                  <a:pt x="40" y="151"/>
                </a:cubicBezTo>
                <a:cubicBezTo>
                  <a:pt x="40" y="151"/>
                  <a:pt x="41" y="153"/>
                  <a:pt x="41" y="152"/>
                </a:cubicBezTo>
                <a:cubicBezTo>
                  <a:pt x="41" y="151"/>
                  <a:pt x="40" y="151"/>
                  <a:pt x="40" y="151"/>
                </a:cubicBezTo>
                <a:cubicBezTo>
                  <a:pt x="41" y="152"/>
                  <a:pt x="41" y="152"/>
                  <a:pt x="41" y="152"/>
                </a:cubicBezTo>
                <a:cubicBezTo>
                  <a:pt x="42" y="152"/>
                  <a:pt x="41" y="151"/>
                  <a:pt x="42" y="151"/>
                </a:cubicBezTo>
                <a:cubicBezTo>
                  <a:pt x="42" y="152"/>
                  <a:pt x="42" y="152"/>
                  <a:pt x="42" y="152"/>
                </a:cubicBezTo>
                <a:cubicBezTo>
                  <a:pt x="42" y="152"/>
                  <a:pt x="42" y="153"/>
                  <a:pt x="42" y="153"/>
                </a:cubicBezTo>
                <a:cubicBezTo>
                  <a:pt x="43" y="154"/>
                  <a:pt x="42" y="154"/>
                  <a:pt x="43" y="155"/>
                </a:cubicBezTo>
                <a:cubicBezTo>
                  <a:pt x="44" y="155"/>
                  <a:pt x="43" y="154"/>
                  <a:pt x="42" y="153"/>
                </a:cubicBezTo>
                <a:cubicBezTo>
                  <a:pt x="43" y="153"/>
                  <a:pt x="42" y="151"/>
                  <a:pt x="42" y="150"/>
                </a:cubicBezTo>
                <a:cubicBezTo>
                  <a:pt x="42" y="149"/>
                  <a:pt x="41" y="150"/>
                  <a:pt x="41" y="149"/>
                </a:cubicBezTo>
                <a:cubicBezTo>
                  <a:pt x="41" y="149"/>
                  <a:pt x="41" y="149"/>
                  <a:pt x="41" y="149"/>
                </a:cubicBezTo>
                <a:cubicBezTo>
                  <a:pt x="41" y="150"/>
                  <a:pt x="41" y="149"/>
                  <a:pt x="42" y="150"/>
                </a:cubicBezTo>
                <a:cubicBezTo>
                  <a:pt x="42" y="151"/>
                  <a:pt x="42" y="151"/>
                  <a:pt x="42" y="151"/>
                </a:cubicBezTo>
                <a:cubicBezTo>
                  <a:pt x="42" y="151"/>
                  <a:pt x="41" y="151"/>
                  <a:pt x="41" y="150"/>
                </a:cubicBezTo>
                <a:cubicBezTo>
                  <a:pt x="41" y="150"/>
                  <a:pt x="40" y="149"/>
                  <a:pt x="41" y="148"/>
                </a:cubicBezTo>
                <a:cubicBezTo>
                  <a:pt x="40" y="149"/>
                  <a:pt x="41" y="151"/>
                  <a:pt x="41" y="152"/>
                </a:cubicBezTo>
                <a:cubicBezTo>
                  <a:pt x="41" y="150"/>
                  <a:pt x="40" y="149"/>
                  <a:pt x="40" y="147"/>
                </a:cubicBezTo>
                <a:cubicBezTo>
                  <a:pt x="40" y="147"/>
                  <a:pt x="40" y="147"/>
                  <a:pt x="40" y="147"/>
                </a:cubicBezTo>
                <a:cubicBezTo>
                  <a:pt x="40" y="147"/>
                  <a:pt x="40" y="147"/>
                  <a:pt x="40" y="147"/>
                </a:cubicBezTo>
                <a:cubicBezTo>
                  <a:pt x="40" y="147"/>
                  <a:pt x="40" y="148"/>
                  <a:pt x="40" y="148"/>
                </a:cubicBezTo>
                <a:cubicBezTo>
                  <a:pt x="40" y="147"/>
                  <a:pt x="39" y="146"/>
                  <a:pt x="39" y="145"/>
                </a:cubicBezTo>
                <a:cubicBezTo>
                  <a:pt x="39" y="145"/>
                  <a:pt x="40" y="146"/>
                  <a:pt x="40" y="146"/>
                </a:cubicBezTo>
                <a:cubicBezTo>
                  <a:pt x="40" y="145"/>
                  <a:pt x="40" y="145"/>
                  <a:pt x="40" y="145"/>
                </a:cubicBezTo>
                <a:cubicBezTo>
                  <a:pt x="39" y="145"/>
                  <a:pt x="39" y="145"/>
                  <a:pt x="39" y="144"/>
                </a:cubicBezTo>
                <a:cubicBezTo>
                  <a:pt x="40" y="146"/>
                  <a:pt x="38" y="142"/>
                  <a:pt x="39" y="142"/>
                </a:cubicBezTo>
                <a:cubicBezTo>
                  <a:pt x="39" y="142"/>
                  <a:pt x="38" y="142"/>
                  <a:pt x="38" y="141"/>
                </a:cubicBezTo>
                <a:cubicBezTo>
                  <a:pt x="39" y="141"/>
                  <a:pt x="38" y="141"/>
                  <a:pt x="38" y="140"/>
                </a:cubicBezTo>
                <a:cubicBezTo>
                  <a:pt x="40" y="143"/>
                  <a:pt x="41" y="146"/>
                  <a:pt x="41" y="147"/>
                </a:cubicBezTo>
                <a:cubicBezTo>
                  <a:pt x="42" y="149"/>
                  <a:pt x="42" y="149"/>
                  <a:pt x="42" y="150"/>
                </a:cubicBezTo>
                <a:cubicBezTo>
                  <a:pt x="42" y="150"/>
                  <a:pt x="43" y="150"/>
                  <a:pt x="43" y="150"/>
                </a:cubicBezTo>
                <a:cubicBezTo>
                  <a:pt x="42" y="149"/>
                  <a:pt x="43" y="149"/>
                  <a:pt x="43" y="149"/>
                </a:cubicBezTo>
                <a:cubicBezTo>
                  <a:pt x="42" y="149"/>
                  <a:pt x="42" y="149"/>
                  <a:pt x="42" y="149"/>
                </a:cubicBezTo>
                <a:cubicBezTo>
                  <a:pt x="42" y="148"/>
                  <a:pt x="41" y="148"/>
                  <a:pt x="41" y="147"/>
                </a:cubicBezTo>
                <a:cubicBezTo>
                  <a:pt x="42" y="148"/>
                  <a:pt x="42" y="148"/>
                  <a:pt x="42" y="149"/>
                </a:cubicBezTo>
                <a:cubicBezTo>
                  <a:pt x="42" y="148"/>
                  <a:pt x="42" y="147"/>
                  <a:pt x="42" y="146"/>
                </a:cubicBezTo>
                <a:cubicBezTo>
                  <a:pt x="42" y="146"/>
                  <a:pt x="42" y="147"/>
                  <a:pt x="42" y="147"/>
                </a:cubicBezTo>
                <a:cubicBezTo>
                  <a:pt x="41" y="144"/>
                  <a:pt x="39" y="141"/>
                  <a:pt x="40" y="140"/>
                </a:cubicBezTo>
                <a:cubicBezTo>
                  <a:pt x="39" y="140"/>
                  <a:pt x="40" y="139"/>
                  <a:pt x="39" y="138"/>
                </a:cubicBezTo>
                <a:cubicBezTo>
                  <a:pt x="39" y="138"/>
                  <a:pt x="40" y="139"/>
                  <a:pt x="39" y="139"/>
                </a:cubicBezTo>
                <a:cubicBezTo>
                  <a:pt x="39" y="138"/>
                  <a:pt x="39" y="139"/>
                  <a:pt x="39" y="139"/>
                </a:cubicBezTo>
                <a:cubicBezTo>
                  <a:pt x="38" y="138"/>
                  <a:pt x="38" y="138"/>
                  <a:pt x="38" y="138"/>
                </a:cubicBezTo>
                <a:cubicBezTo>
                  <a:pt x="38" y="138"/>
                  <a:pt x="38" y="139"/>
                  <a:pt x="38" y="139"/>
                </a:cubicBezTo>
                <a:cubicBezTo>
                  <a:pt x="38" y="137"/>
                  <a:pt x="38" y="134"/>
                  <a:pt x="37" y="134"/>
                </a:cubicBezTo>
                <a:cubicBezTo>
                  <a:pt x="37" y="134"/>
                  <a:pt x="37" y="134"/>
                  <a:pt x="37" y="134"/>
                </a:cubicBezTo>
                <a:cubicBezTo>
                  <a:pt x="37" y="133"/>
                  <a:pt x="38" y="134"/>
                  <a:pt x="37" y="134"/>
                </a:cubicBezTo>
                <a:cubicBezTo>
                  <a:pt x="37" y="134"/>
                  <a:pt x="37" y="133"/>
                  <a:pt x="37" y="133"/>
                </a:cubicBezTo>
                <a:cubicBezTo>
                  <a:pt x="37" y="133"/>
                  <a:pt x="36" y="132"/>
                  <a:pt x="37" y="131"/>
                </a:cubicBezTo>
                <a:cubicBezTo>
                  <a:pt x="37" y="132"/>
                  <a:pt x="38" y="134"/>
                  <a:pt x="38" y="135"/>
                </a:cubicBezTo>
                <a:cubicBezTo>
                  <a:pt x="38" y="135"/>
                  <a:pt x="38" y="136"/>
                  <a:pt x="39" y="136"/>
                </a:cubicBezTo>
                <a:cubicBezTo>
                  <a:pt x="39" y="136"/>
                  <a:pt x="39" y="135"/>
                  <a:pt x="39" y="135"/>
                </a:cubicBezTo>
                <a:cubicBezTo>
                  <a:pt x="39" y="136"/>
                  <a:pt x="39" y="136"/>
                  <a:pt x="39" y="136"/>
                </a:cubicBezTo>
                <a:cubicBezTo>
                  <a:pt x="39" y="136"/>
                  <a:pt x="39" y="137"/>
                  <a:pt x="40" y="138"/>
                </a:cubicBezTo>
                <a:cubicBezTo>
                  <a:pt x="40" y="138"/>
                  <a:pt x="39" y="137"/>
                  <a:pt x="40" y="137"/>
                </a:cubicBezTo>
                <a:cubicBezTo>
                  <a:pt x="41" y="139"/>
                  <a:pt x="41" y="140"/>
                  <a:pt x="42" y="142"/>
                </a:cubicBezTo>
                <a:cubicBezTo>
                  <a:pt x="42" y="142"/>
                  <a:pt x="42" y="143"/>
                  <a:pt x="43" y="143"/>
                </a:cubicBezTo>
                <a:cubicBezTo>
                  <a:pt x="43" y="143"/>
                  <a:pt x="43" y="144"/>
                  <a:pt x="42" y="143"/>
                </a:cubicBezTo>
                <a:cubicBezTo>
                  <a:pt x="42" y="144"/>
                  <a:pt x="43" y="145"/>
                  <a:pt x="43" y="144"/>
                </a:cubicBezTo>
                <a:cubicBezTo>
                  <a:pt x="43" y="144"/>
                  <a:pt x="43" y="144"/>
                  <a:pt x="43" y="143"/>
                </a:cubicBezTo>
                <a:cubicBezTo>
                  <a:pt x="43" y="144"/>
                  <a:pt x="44" y="144"/>
                  <a:pt x="44" y="144"/>
                </a:cubicBezTo>
                <a:cubicBezTo>
                  <a:pt x="44" y="145"/>
                  <a:pt x="44" y="144"/>
                  <a:pt x="43" y="145"/>
                </a:cubicBezTo>
                <a:cubicBezTo>
                  <a:pt x="44" y="146"/>
                  <a:pt x="44" y="145"/>
                  <a:pt x="44" y="146"/>
                </a:cubicBezTo>
                <a:cubicBezTo>
                  <a:pt x="44" y="147"/>
                  <a:pt x="44" y="146"/>
                  <a:pt x="45" y="146"/>
                </a:cubicBezTo>
                <a:cubicBezTo>
                  <a:pt x="45" y="147"/>
                  <a:pt x="45" y="147"/>
                  <a:pt x="45" y="148"/>
                </a:cubicBezTo>
                <a:cubicBezTo>
                  <a:pt x="46" y="149"/>
                  <a:pt x="47" y="151"/>
                  <a:pt x="47" y="152"/>
                </a:cubicBezTo>
                <a:cubicBezTo>
                  <a:pt x="47" y="152"/>
                  <a:pt x="47" y="153"/>
                  <a:pt x="47" y="153"/>
                </a:cubicBezTo>
                <a:cubicBezTo>
                  <a:pt x="47" y="152"/>
                  <a:pt x="47" y="152"/>
                  <a:pt x="48" y="152"/>
                </a:cubicBezTo>
                <a:cubicBezTo>
                  <a:pt x="48" y="153"/>
                  <a:pt x="48" y="153"/>
                  <a:pt x="48" y="154"/>
                </a:cubicBezTo>
                <a:cubicBezTo>
                  <a:pt x="48" y="154"/>
                  <a:pt x="49" y="155"/>
                  <a:pt x="49" y="155"/>
                </a:cubicBezTo>
                <a:cubicBezTo>
                  <a:pt x="49" y="155"/>
                  <a:pt x="49" y="155"/>
                  <a:pt x="50" y="155"/>
                </a:cubicBezTo>
                <a:cubicBezTo>
                  <a:pt x="50" y="155"/>
                  <a:pt x="50" y="155"/>
                  <a:pt x="50" y="155"/>
                </a:cubicBezTo>
                <a:cubicBezTo>
                  <a:pt x="50" y="156"/>
                  <a:pt x="49" y="155"/>
                  <a:pt x="49" y="156"/>
                </a:cubicBezTo>
                <a:cubicBezTo>
                  <a:pt x="49" y="156"/>
                  <a:pt x="49" y="155"/>
                  <a:pt x="50" y="156"/>
                </a:cubicBezTo>
                <a:cubicBezTo>
                  <a:pt x="50" y="156"/>
                  <a:pt x="50" y="156"/>
                  <a:pt x="50" y="156"/>
                </a:cubicBezTo>
                <a:cubicBezTo>
                  <a:pt x="50" y="157"/>
                  <a:pt x="52" y="157"/>
                  <a:pt x="52" y="158"/>
                </a:cubicBezTo>
                <a:cubicBezTo>
                  <a:pt x="52" y="158"/>
                  <a:pt x="53" y="159"/>
                  <a:pt x="53" y="159"/>
                </a:cubicBezTo>
                <a:cubicBezTo>
                  <a:pt x="53" y="160"/>
                  <a:pt x="52" y="160"/>
                  <a:pt x="53" y="160"/>
                </a:cubicBezTo>
                <a:cubicBezTo>
                  <a:pt x="53" y="160"/>
                  <a:pt x="53" y="160"/>
                  <a:pt x="54" y="160"/>
                </a:cubicBezTo>
                <a:cubicBezTo>
                  <a:pt x="53" y="160"/>
                  <a:pt x="53" y="160"/>
                  <a:pt x="53" y="160"/>
                </a:cubicBezTo>
                <a:cubicBezTo>
                  <a:pt x="54" y="159"/>
                  <a:pt x="55" y="162"/>
                  <a:pt x="56" y="163"/>
                </a:cubicBezTo>
                <a:cubicBezTo>
                  <a:pt x="56" y="163"/>
                  <a:pt x="58" y="164"/>
                  <a:pt x="57" y="164"/>
                </a:cubicBezTo>
                <a:cubicBezTo>
                  <a:pt x="58" y="164"/>
                  <a:pt x="58" y="165"/>
                  <a:pt x="58" y="165"/>
                </a:cubicBezTo>
                <a:cubicBezTo>
                  <a:pt x="57" y="165"/>
                  <a:pt x="57" y="164"/>
                  <a:pt x="57" y="164"/>
                </a:cubicBezTo>
                <a:cubicBezTo>
                  <a:pt x="57" y="164"/>
                  <a:pt x="56" y="164"/>
                  <a:pt x="56" y="164"/>
                </a:cubicBezTo>
                <a:cubicBezTo>
                  <a:pt x="57" y="165"/>
                  <a:pt x="56" y="164"/>
                  <a:pt x="56" y="165"/>
                </a:cubicBezTo>
                <a:cubicBezTo>
                  <a:pt x="57" y="165"/>
                  <a:pt x="56" y="164"/>
                  <a:pt x="57" y="164"/>
                </a:cubicBezTo>
                <a:cubicBezTo>
                  <a:pt x="57" y="165"/>
                  <a:pt x="57" y="165"/>
                  <a:pt x="57" y="165"/>
                </a:cubicBezTo>
                <a:cubicBezTo>
                  <a:pt x="57" y="165"/>
                  <a:pt x="57" y="165"/>
                  <a:pt x="57" y="165"/>
                </a:cubicBezTo>
                <a:cubicBezTo>
                  <a:pt x="57" y="166"/>
                  <a:pt x="58" y="167"/>
                  <a:pt x="58" y="167"/>
                </a:cubicBezTo>
                <a:cubicBezTo>
                  <a:pt x="58" y="166"/>
                  <a:pt x="57" y="166"/>
                  <a:pt x="57" y="166"/>
                </a:cubicBezTo>
                <a:cubicBezTo>
                  <a:pt x="57" y="165"/>
                  <a:pt x="58" y="165"/>
                  <a:pt x="58" y="166"/>
                </a:cubicBezTo>
                <a:cubicBezTo>
                  <a:pt x="58" y="166"/>
                  <a:pt x="58" y="165"/>
                  <a:pt x="59" y="166"/>
                </a:cubicBezTo>
                <a:cubicBezTo>
                  <a:pt x="59" y="166"/>
                  <a:pt x="59" y="166"/>
                  <a:pt x="59" y="167"/>
                </a:cubicBezTo>
                <a:cubicBezTo>
                  <a:pt x="59" y="167"/>
                  <a:pt x="59" y="166"/>
                  <a:pt x="60" y="167"/>
                </a:cubicBezTo>
                <a:cubicBezTo>
                  <a:pt x="60" y="167"/>
                  <a:pt x="60" y="167"/>
                  <a:pt x="60" y="168"/>
                </a:cubicBezTo>
                <a:cubicBezTo>
                  <a:pt x="61" y="168"/>
                  <a:pt x="62" y="170"/>
                  <a:pt x="61" y="168"/>
                </a:cubicBezTo>
                <a:cubicBezTo>
                  <a:pt x="62" y="169"/>
                  <a:pt x="62" y="169"/>
                  <a:pt x="62" y="169"/>
                </a:cubicBezTo>
                <a:cubicBezTo>
                  <a:pt x="61" y="169"/>
                  <a:pt x="62" y="169"/>
                  <a:pt x="62" y="169"/>
                </a:cubicBezTo>
                <a:cubicBezTo>
                  <a:pt x="63" y="170"/>
                  <a:pt x="63" y="171"/>
                  <a:pt x="64" y="172"/>
                </a:cubicBezTo>
                <a:cubicBezTo>
                  <a:pt x="64" y="172"/>
                  <a:pt x="64" y="171"/>
                  <a:pt x="64" y="171"/>
                </a:cubicBezTo>
                <a:cubicBezTo>
                  <a:pt x="64" y="172"/>
                  <a:pt x="64" y="171"/>
                  <a:pt x="65" y="172"/>
                </a:cubicBezTo>
                <a:cubicBezTo>
                  <a:pt x="65" y="172"/>
                  <a:pt x="64" y="172"/>
                  <a:pt x="65" y="172"/>
                </a:cubicBezTo>
                <a:cubicBezTo>
                  <a:pt x="65" y="173"/>
                  <a:pt x="66" y="174"/>
                  <a:pt x="66" y="174"/>
                </a:cubicBezTo>
                <a:cubicBezTo>
                  <a:pt x="66" y="174"/>
                  <a:pt x="65" y="173"/>
                  <a:pt x="65" y="174"/>
                </a:cubicBezTo>
                <a:cubicBezTo>
                  <a:pt x="66" y="174"/>
                  <a:pt x="67" y="174"/>
                  <a:pt x="67" y="175"/>
                </a:cubicBezTo>
                <a:cubicBezTo>
                  <a:pt x="68" y="175"/>
                  <a:pt x="68" y="175"/>
                  <a:pt x="68" y="175"/>
                </a:cubicBezTo>
                <a:cubicBezTo>
                  <a:pt x="68" y="175"/>
                  <a:pt x="69" y="175"/>
                  <a:pt x="69" y="176"/>
                </a:cubicBezTo>
                <a:cubicBezTo>
                  <a:pt x="68" y="175"/>
                  <a:pt x="67" y="175"/>
                  <a:pt x="67" y="176"/>
                </a:cubicBezTo>
                <a:cubicBezTo>
                  <a:pt x="68" y="176"/>
                  <a:pt x="69" y="177"/>
                  <a:pt x="69" y="177"/>
                </a:cubicBezTo>
                <a:cubicBezTo>
                  <a:pt x="69" y="177"/>
                  <a:pt x="69" y="177"/>
                  <a:pt x="69" y="177"/>
                </a:cubicBezTo>
                <a:cubicBezTo>
                  <a:pt x="70" y="177"/>
                  <a:pt x="72" y="178"/>
                  <a:pt x="73" y="179"/>
                </a:cubicBezTo>
                <a:cubicBezTo>
                  <a:pt x="73" y="179"/>
                  <a:pt x="72" y="178"/>
                  <a:pt x="72" y="178"/>
                </a:cubicBezTo>
                <a:cubicBezTo>
                  <a:pt x="73" y="178"/>
                  <a:pt x="75" y="180"/>
                  <a:pt x="76" y="181"/>
                </a:cubicBezTo>
                <a:cubicBezTo>
                  <a:pt x="76" y="180"/>
                  <a:pt x="75" y="180"/>
                  <a:pt x="75" y="180"/>
                </a:cubicBezTo>
                <a:cubicBezTo>
                  <a:pt x="76" y="180"/>
                  <a:pt x="77" y="181"/>
                  <a:pt x="78" y="182"/>
                </a:cubicBezTo>
                <a:cubicBezTo>
                  <a:pt x="78" y="182"/>
                  <a:pt x="78" y="182"/>
                  <a:pt x="77" y="182"/>
                </a:cubicBezTo>
                <a:cubicBezTo>
                  <a:pt x="78" y="183"/>
                  <a:pt x="79" y="182"/>
                  <a:pt x="79" y="182"/>
                </a:cubicBezTo>
                <a:cubicBezTo>
                  <a:pt x="79" y="182"/>
                  <a:pt x="78" y="182"/>
                  <a:pt x="78" y="182"/>
                </a:cubicBezTo>
                <a:cubicBezTo>
                  <a:pt x="78" y="182"/>
                  <a:pt x="78" y="182"/>
                  <a:pt x="79" y="182"/>
                </a:cubicBezTo>
                <a:cubicBezTo>
                  <a:pt x="79" y="182"/>
                  <a:pt x="80" y="183"/>
                  <a:pt x="81" y="184"/>
                </a:cubicBezTo>
                <a:cubicBezTo>
                  <a:pt x="81" y="183"/>
                  <a:pt x="80" y="183"/>
                  <a:pt x="79" y="182"/>
                </a:cubicBezTo>
                <a:cubicBezTo>
                  <a:pt x="81" y="182"/>
                  <a:pt x="81" y="183"/>
                  <a:pt x="82" y="183"/>
                </a:cubicBezTo>
                <a:cubicBezTo>
                  <a:pt x="82" y="183"/>
                  <a:pt x="81" y="183"/>
                  <a:pt x="81" y="182"/>
                </a:cubicBezTo>
                <a:cubicBezTo>
                  <a:pt x="79" y="182"/>
                  <a:pt x="77" y="181"/>
                  <a:pt x="76" y="180"/>
                </a:cubicBezTo>
                <a:cubicBezTo>
                  <a:pt x="78" y="181"/>
                  <a:pt x="77" y="180"/>
                  <a:pt x="78" y="180"/>
                </a:cubicBezTo>
                <a:cubicBezTo>
                  <a:pt x="78" y="181"/>
                  <a:pt x="79" y="181"/>
                  <a:pt x="79" y="181"/>
                </a:cubicBezTo>
                <a:cubicBezTo>
                  <a:pt x="79" y="181"/>
                  <a:pt x="79" y="181"/>
                  <a:pt x="79" y="181"/>
                </a:cubicBezTo>
                <a:cubicBezTo>
                  <a:pt x="80" y="181"/>
                  <a:pt x="81" y="182"/>
                  <a:pt x="81" y="182"/>
                </a:cubicBezTo>
                <a:cubicBezTo>
                  <a:pt x="81" y="182"/>
                  <a:pt x="80" y="182"/>
                  <a:pt x="80" y="181"/>
                </a:cubicBezTo>
                <a:cubicBezTo>
                  <a:pt x="82" y="182"/>
                  <a:pt x="83" y="183"/>
                  <a:pt x="85" y="183"/>
                </a:cubicBezTo>
                <a:cubicBezTo>
                  <a:pt x="84" y="184"/>
                  <a:pt x="88" y="184"/>
                  <a:pt x="88" y="185"/>
                </a:cubicBezTo>
                <a:cubicBezTo>
                  <a:pt x="86" y="184"/>
                  <a:pt x="84" y="184"/>
                  <a:pt x="83" y="183"/>
                </a:cubicBezTo>
                <a:cubicBezTo>
                  <a:pt x="83" y="184"/>
                  <a:pt x="82" y="183"/>
                  <a:pt x="82" y="183"/>
                </a:cubicBezTo>
                <a:cubicBezTo>
                  <a:pt x="83" y="184"/>
                  <a:pt x="85" y="184"/>
                  <a:pt x="86" y="184"/>
                </a:cubicBezTo>
                <a:cubicBezTo>
                  <a:pt x="86" y="185"/>
                  <a:pt x="86" y="185"/>
                  <a:pt x="86" y="185"/>
                </a:cubicBezTo>
                <a:cubicBezTo>
                  <a:pt x="85" y="184"/>
                  <a:pt x="85" y="185"/>
                  <a:pt x="84" y="184"/>
                </a:cubicBezTo>
                <a:cubicBezTo>
                  <a:pt x="84" y="184"/>
                  <a:pt x="84" y="185"/>
                  <a:pt x="85" y="185"/>
                </a:cubicBezTo>
                <a:cubicBezTo>
                  <a:pt x="85" y="185"/>
                  <a:pt x="84" y="185"/>
                  <a:pt x="85" y="185"/>
                </a:cubicBezTo>
                <a:cubicBezTo>
                  <a:pt x="85" y="185"/>
                  <a:pt x="86" y="185"/>
                  <a:pt x="86" y="185"/>
                </a:cubicBezTo>
                <a:cubicBezTo>
                  <a:pt x="87" y="186"/>
                  <a:pt x="86" y="186"/>
                  <a:pt x="86" y="187"/>
                </a:cubicBezTo>
                <a:cubicBezTo>
                  <a:pt x="85" y="186"/>
                  <a:pt x="85" y="186"/>
                  <a:pt x="85" y="186"/>
                </a:cubicBezTo>
                <a:cubicBezTo>
                  <a:pt x="85" y="187"/>
                  <a:pt x="84" y="187"/>
                  <a:pt x="83" y="187"/>
                </a:cubicBezTo>
                <a:cubicBezTo>
                  <a:pt x="83" y="187"/>
                  <a:pt x="84" y="187"/>
                  <a:pt x="85" y="187"/>
                </a:cubicBezTo>
                <a:cubicBezTo>
                  <a:pt x="85" y="187"/>
                  <a:pt x="84" y="187"/>
                  <a:pt x="85" y="188"/>
                </a:cubicBezTo>
                <a:cubicBezTo>
                  <a:pt x="85" y="187"/>
                  <a:pt x="86" y="188"/>
                  <a:pt x="86" y="187"/>
                </a:cubicBezTo>
                <a:cubicBezTo>
                  <a:pt x="85" y="187"/>
                  <a:pt x="85" y="187"/>
                  <a:pt x="85" y="187"/>
                </a:cubicBezTo>
                <a:cubicBezTo>
                  <a:pt x="85" y="187"/>
                  <a:pt x="85" y="187"/>
                  <a:pt x="85" y="187"/>
                </a:cubicBezTo>
                <a:cubicBezTo>
                  <a:pt x="86" y="187"/>
                  <a:pt x="86" y="187"/>
                  <a:pt x="86" y="187"/>
                </a:cubicBezTo>
                <a:cubicBezTo>
                  <a:pt x="86" y="187"/>
                  <a:pt x="86" y="187"/>
                  <a:pt x="87" y="187"/>
                </a:cubicBezTo>
                <a:cubicBezTo>
                  <a:pt x="87" y="187"/>
                  <a:pt x="86" y="187"/>
                  <a:pt x="86" y="187"/>
                </a:cubicBezTo>
                <a:cubicBezTo>
                  <a:pt x="87" y="186"/>
                  <a:pt x="87" y="185"/>
                  <a:pt x="88" y="186"/>
                </a:cubicBezTo>
                <a:cubicBezTo>
                  <a:pt x="89" y="187"/>
                  <a:pt x="90" y="187"/>
                  <a:pt x="91" y="187"/>
                </a:cubicBezTo>
                <a:cubicBezTo>
                  <a:pt x="91" y="187"/>
                  <a:pt x="91" y="187"/>
                  <a:pt x="91" y="187"/>
                </a:cubicBezTo>
                <a:cubicBezTo>
                  <a:pt x="91" y="188"/>
                  <a:pt x="93" y="188"/>
                  <a:pt x="93" y="188"/>
                </a:cubicBezTo>
                <a:cubicBezTo>
                  <a:pt x="93" y="188"/>
                  <a:pt x="93" y="188"/>
                  <a:pt x="92" y="188"/>
                </a:cubicBezTo>
                <a:cubicBezTo>
                  <a:pt x="92" y="187"/>
                  <a:pt x="91" y="187"/>
                  <a:pt x="92" y="187"/>
                </a:cubicBezTo>
                <a:cubicBezTo>
                  <a:pt x="93" y="187"/>
                  <a:pt x="94" y="188"/>
                  <a:pt x="94" y="188"/>
                </a:cubicBezTo>
                <a:cubicBezTo>
                  <a:pt x="96" y="189"/>
                  <a:pt x="97" y="189"/>
                  <a:pt x="100" y="190"/>
                </a:cubicBezTo>
                <a:cubicBezTo>
                  <a:pt x="100" y="189"/>
                  <a:pt x="100" y="189"/>
                  <a:pt x="100" y="189"/>
                </a:cubicBezTo>
                <a:cubicBezTo>
                  <a:pt x="101" y="189"/>
                  <a:pt x="101" y="189"/>
                  <a:pt x="102" y="189"/>
                </a:cubicBezTo>
                <a:cubicBezTo>
                  <a:pt x="102" y="189"/>
                  <a:pt x="102" y="189"/>
                  <a:pt x="103" y="189"/>
                </a:cubicBezTo>
                <a:cubicBezTo>
                  <a:pt x="103" y="189"/>
                  <a:pt x="104" y="190"/>
                  <a:pt x="104" y="189"/>
                </a:cubicBezTo>
                <a:cubicBezTo>
                  <a:pt x="104" y="189"/>
                  <a:pt x="105" y="190"/>
                  <a:pt x="105" y="190"/>
                </a:cubicBezTo>
                <a:cubicBezTo>
                  <a:pt x="105" y="190"/>
                  <a:pt x="105" y="189"/>
                  <a:pt x="105" y="189"/>
                </a:cubicBezTo>
                <a:cubicBezTo>
                  <a:pt x="104" y="189"/>
                  <a:pt x="103" y="189"/>
                  <a:pt x="103" y="189"/>
                </a:cubicBezTo>
                <a:cubicBezTo>
                  <a:pt x="103" y="189"/>
                  <a:pt x="101" y="189"/>
                  <a:pt x="101" y="189"/>
                </a:cubicBezTo>
                <a:cubicBezTo>
                  <a:pt x="102" y="188"/>
                  <a:pt x="107" y="188"/>
                  <a:pt x="105" y="189"/>
                </a:cubicBezTo>
                <a:cubicBezTo>
                  <a:pt x="106" y="189"/>
                  <a:pt x="106" y="189"/>
                  <a:pt x="106" y="189"/>
                </a:cubicBezTo>
                <a:cubicBezTo>
                  <a:pt x="107" y="189"/>
                  <a:pt x="107" y="189"/>
                  <a:pt x="107" y="189"/>
                </a:cubicBezTo>
                <a:cubicBezTo>
                  <a:pt x="106" y="189"/>
                  <a:pt x="106" y="188"/>
                  <a:pt x="106" y="188"/>
                </a:cubicBezTo>
                <a:cubicBezTo>
                  <a:pt x="105" y="188"/>
                  <a:pt x="105" y="188"/>
                  <a:pt x="104" y="188"/>
                </a:cubicBezTo>
                <a:cubicBezTo>
                  <a:pt x="104" y="188"/>
                  <a:pt x="104" y="188"/>
                  <a:pt x="104" y="188"/>
                </a:cubicBezTo>
                <a:cubicBezTo>
                  <a:pt x="105" y="188"/>
                  <a:pt x="105" y="188"/>
                  <a:pt x="105" y="188"/>
                </a:cubicBezTo>
                <a:cubicBezTo>
                  <a:pt x="104" y="187"/>
                  <a:pt x="104" y="189"/>
                  <a:pt x="102" y="188"/>
                </a:cubicBezTo>
                <a:cubicBezTo>
                  <a:pt x="103" y="188"/>
                  <a:pt x="102" y="188"/>
                  <a:pt x="103" y="188"/>
                </a:cubicBezTo>
                <a:cubicBezTo>
                  <a:pt x="101" y="188"/>
                  <a:pt x="98" y="186"/>
                  <a:pt x="101" y="186"/>
                </a:cubicBezTo>
                <a:cubicBezTo>
                  <a:pt x="101" y="186"/>
                  <a:pt x="101" y="186"/>
                  <a:pt x="100" y="186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99" y="186"/>
                  <a:pt x="100" y="187"/>
                  <a:pt x="99" y="187"/>
                </a:cubicBezTo>
                <a:cubicBezTo>
                  <a:pt x="99" y="187"/>
                  <a:pt x="98" y="187"/>
                  <a:pt x="98" y="187"/>
                </a:cubicBezTo>
                <a:cubicBezTo>
                  <a:pt x="94" y="186"/>
                  <a:pt x="90" y="185"/>
                  <a:pt x="86" y="183"/>
                </a:cubicBezTo>
                <a:cubicBezTo>
                  <a:pt x="87" y="184"/>
                  <a:pt x="87" y="184"/>
                  <a:pt x="88" y="184"/>
                </a:cubicBezTo>
                <a:cubicBezTo>
                  <a:pt x="88" y="183"/>
                  <a:pt x="89" y="184"/>
                  <a:pt x="89" y="184"/>
                </a:cubicBezTo>
                <a:cubicBezTo>
                  <a:pt x="89" y="184"/>
                  <a:pt x="90" y="184"/>
                  <a:pt x="89" y="184"/>
                </a:cubicBezTo>
                <a:cubicBezTo>
                  <a:pt x="91" y="184"/>
                  <a:pt x="92" y="185"/>
                  <a:pt x="93" y="185"/>
                </a:cubicBezTo>
                <a:cubicBezTo>
                  <a:pt x="92" y="184"/>
                  <a:pt x="94" y="184"/>
                  <a:pt x="93" y="184"/>
                </a:cubicBezTo>
                <a:cubicBezTo>
                  <a:pt x="92" y="184"/>
                  <a:pt x="91" y="184"/>
                  <a:pt x="90" y="183"/>
                </a:cubicBezTo>
                <a:cubicBezTo>
                  <a:pt x="90" y="183"/>
                  <a:pt x="90" y="183"/>
                  <a:pt x="89" y="183"/>
                </a:cubicBezTo>
                <a:cubicBezTo>
                  <a:pt x="89" y="183"/>
                  <a:pt x="90" y="183"/>
                  <a:pt x="91" y="183"/>
                </a:cubicBezTo>
                <a:cubicBezTo>
                  <a:pt x="90" y="183"/>
                  <a:pt x="89" y="182"/>
                  <a:pt x="89" y="182"/>
                </a:cubicBezTo>
                <a:cubicBezTo>
                  <a:pt x="89" y="182"/>
                  <a:pt x="89" y="182"/>
                  <a:pt x="90" y="182"/>
                </a:cubicBezTo>
                <a:cubicBezTo>
                  <a:pt x="90" y="182"/>
                  <a:pt x="90" y="182"/>
                  <a:pt x="91" y="182"/>
                </a:cubicBezTo>
                <a:cubicBezTo>
                  <a:pt x="91" y="182"/>
                  <a:pt x="91" y="183"/>
                  <a:pt x="91" y="183"/>
                </a:cubicBezTo>
                <a:cubicBezTo>
                  <a:pt x="91" y="183"/>
                  <a:pt x="91" y="183"/>
                  <a:pt x="92" y="183"/>
                </a:cubicBezTo>
                <a:cubicBezTo>
                  <a:pt x="92" y="183"/>
                  <a:pt x="92" y="183"/>
                  <a:pt x="92" y="183"/>
                </a:cubicBezTo>
                <a:cubicBezTo>
                  <a:pt x="92" y="183"/>
                  <a:pt x="93" y="183"/>
                  <a:pt x="94" y="183"/>
                </a:cubicBezTo>
                <a:cubicBezTo>
                  <a:pt x="93" y="183"/>
                  <a:pt x="92" y="181"/>
                  <a:pt x="91" y="181"/>
                </a:cubicBezTo>
                <a:cubicBezTo>
                  <a:pt x="91" y="181"/>
                  <a:pt x="90" y="180"/>
                  <a:pt x="91" y="180"/>
                </a:cubicBezTo>
                <a:cubicBezTo>
                  <a:pt x="91" y="181"/>
                  <a:pt x="91" y="181"/>
                  <a:pt x="92" y="181"/>
                </a:cubicBezTo>
                <a:cubicBezTo>
                  <a:pt x="92" y="181"/>
                  <a:pt x="92" y="181"/>
                  <a:pt x="92" y="181"/>
                </a:cubicBezTo>
                <a:cubicBezTo>
                  <a:pt x="94" y="182"/>
                  <a:pt x="93" y="182"/>
                  <a:pt x="94" y="183"/>
                </a:cubicBezTo>
                <a:cubicBezTo>
                  <a:pt x="95" y="183"/>
                  <a:pt x="95" y="182"/>
                  <a:pt x="95" y="182"/>
                </a:cubicBezTo>
                <a:cubicBezTo>
                  <a:pt x="95" y="182"/>
                  <a:pt x="95" y="182"/>
                  <a:pt x="96" y="182"/>
                </a:cubicBezTo>
                <a:cubicBezTo>
                  <a:pt x="96" y="182"/>
                  <a:pt x="96" y="182"/>
                  <a:pt x="96" y="182"/>
                </a:cubicBezTo>
                <a:cubicBezTo>
                  <a:pt x="97" y="182"/>
                  <a:pt x="98" y="182"/>
                  <a:pt x="99" y="183"/>
                </a:cubicBezTo>
                <a:cubicBezTo>
                  <a:pt x="99" y="183"/>
                  <a:pt x="98" y="183"/>
                  <a:pt x="99" y="183"/>
                </a:cubicBezTo>
                <a:cubicBezTo>
                  <a:pt x="97" y="184"/>
                  <a:pt x="96" y="183"/>
                  <a:pt x="94" y="183"/>
                </a:cubicBezTo>
                <a:cubicBezTo>
                  <a:pt x="94" y="183"/>
                  <a:pt x="94" y="183"/>
                  <a:pt x="95" y="183"/>
                </a:cubicBezTo>
                <a:cubicBezTo>
                  <a:pt x="95" y="183"/>
                  <a:pt x="95" y="183"/>
                  <a:pt x="95" y="183"/>
                </a:cubicBezTo>
                <a:cubicBezTo>
                  <a:pt x="95" y="183"/>
                  <a:pt x="95" y="184"/>
                  <a:pt x="95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5" y="184"/>
                  <a:pt x="95" y="184"/>
                  <a:pt x="95" y="184"/>
                </a:cubicBezTo>
                <a:cubicBezTo>
                  <a:pt x="95" y="185"/>
                  <a:pt x="97" y="185"/>
                  <a:pt x="97" y="185"/>
                </a:cubicBezTo>
                <a:cubicBezTo>
                  <a:pt x="97" y="185"/>
                  <a:pt x="97" y="185"/>
                  <a:pt x="97" y="185"/>
                </a:cubicBezTo>
                <a:cubicBezTo>
                  <a:pt x="97" y="185"/>
                  <a:pt x="97" y="184"/>
                  <a:pt x="97" y="184"/>
                </a:cubicBezTo>
                <a:cubicBezTo>
                  <a:pt x="98" y="185"/>
                  <a:pt x="98" y="185"/>
                  <a:pt x="98" y="185"/>
                </a:cubicBezTo>
                <a:cubicBezTo>
                  <a:pt x="99" y="185"/>
                  <a:pt x="98" y="185"/>
                  <a:pt x="98" y="185"/>
                </a:cubicBezTo>
                <a:cubicBezTo>
                  <a:pt x="99" y="185"/>
                  <a:pt x="99" y="185"/>
                  <a:pt x="99" y="185"/>
                </a:cubicBezTo>
                <a:cubicBezTo>
                  <a:pt x="99" y="185"/>
                  <a:pt x="99" y="186"/>
                  <a:pt x="100" y="186"/>
                </a:cubicBezTo>
                <a:cubicBezTo>
                  <a:pt x="102" y="185"/>
                  <a:pt x="103" y="186"/>
                  <a:pt x="105" y="185"/>
                </a:cubicBezTo>
                <a:cubicBezTo>
                  <a:pt x="105" y="186"/>
                  <a:pt x="106" y="186"/>
                  <a:pt x="106" y="186"/>
                </a:cubicBezTo>
                <a:cubicBezTo>
                  <a:pt x="106" y="185"/>
                  <a:pt x="106" y="185"/>
                  <a:pt x="106" y="185"/>
                </a:cubicBezTo>
                <a:cubicBezTo>
                  <a:pt x="105" y="185"/>
                  <a:pt x="103" y="185"/>
                  <a:pt x="102" y="185"/>
                </a:cubicBezTo>
                <a:cubicBezTo>
                  <a:pt x="103" y="185"/>
                  <a:pt x="103" y="184"/>
                  <a:pt x="104" y="185"/>
                </a:cubicBezTo>
                <a:cubicBezTo>
                  <a:pt x="104" y="184"/>
                  <a:pt x="104" y="184"/>
                  <a:pt x="104" y="184"/>
                </a:cubicBezTo>
                <a:cubicBezTo>
                  <a:pt x="106" y="184"/>
                  <a:pt x="109" y="183"/>
                  <a:pt x="111" y="183"/>
                </a:cubicBezTo>
                <a:cubicBezTo>
                  <a:pt x="111" y="184"/>
                  <a:pt x="111" y="183"/>
                  <a:pt x="111" y="183"/>
                </a:cubicBezTo>
                <a:cubicBezTo>
                  <a:pt x="110" y="184"/>
                  <a:pt x="109" y="184"/>
                  <a:pt x="108" y="183"/>
                </a:cubicBezTo>
                <a:cubicBezTo>
                  <a:pt x="107" y="184"/>
                  <a:pt x="105" y="184"/>
                  <a:pt x="103" y="184"/>
                </a:cubicBezTo>
                <a:cubicBezTo>
                  <a:pt x="103" y="183"/>
                  <a:pt x="101" y="183"/>
                  <a:pt x="102" y="183"/>
                </a:cubicBezTo>
                <a:cubicBezTo>
                  <a:pt x="101" y="183"/>
                  <a:pt x="100" y="183"/>
                  <a:pt x="100" y="182"/>
                </a:cubicBezTo>
                <a:cubicBezTo>
                  <a:pt x="100" y="182"/>
                  <a:pt x="100" y="182"/>
                  <a:pt x="101" y="182"/>
                </a:cubicBezTo>
                <a:cubicBezTo>
                  <a:pt x="100" y="182"/>
                  <a:pt x="100" y="182"/>
                  <a:pt x="99" y="182"/>
                </a:cubicBezTo>
                <a:cubicBezTo>
                  <a:pt x="99" y="181"/>
                  <a:pt x="100" y="181"/>
                  <a:pt x="99" y="181"/>
                </a:cubicBezTo>
                <a:cubicBezTo>
                  <a:pt x="98" y="181"/>
                  <a:pt x="96" y="181"/>
                  <a:pt x="94" y="180"/>
                </a:cubicBezTo>
                <a:cubicBezTo>
                  <a:pt x="95" y="179"/>
                  <a:pt x="96" y="180"/>
                  <a:pt x="97" y="180"/>
                </a:cubicBezTo>
                <a:cubicBezTo>
                  <a:pt x="96" y="180"/>
                  <a:pt x="97" y="180"/>
                  <a:pt x="97" y="180"/>
                </a:cubicBezTo>
                <a:cubicBezTo>
                  <a:pt x="97" y="180"/>
                  <a:pt x="97" y="179"/>
                  <a:pt x="97" y="179"/>
                </a:cubicBezTo>
                <a:cubicBezTo>
                  <a:pt x="98" y="179"/>
                  <a:pt x="98" y="179"/>
                  <a:pt x="98" y="180"/>
                </a:cubicBezTo>
                <a:cubicBezTo>
                  <a:pt x="98" y="180"/>
                  <a:pt x="99" y="180"/>
                  <a:pt x="99" y="179"/>
                </a:cubicBezTo>
                <a:cubicBezTo>
                  <a:pt x="98" y="180"/>
                  <a:pt x="99" y="179"/>
                  <a:pt x="98" y="179"/>
                </a:cubicBezTo>
                <a:cubicBezTo>
                  <a:pt x="98" y="179"/>
                  <a:pt x="98" y="179"/>
                  <a:pt x="98" y="179"/>
                </a:cubicBezTo>
                <a:cubicBezTo>
                  <a:pt x="98" y="178"/>
                  <a:pt x="97" y="179"/>
                  <a:pt x="96" y="179"/>
                </a:cubicBezTo>
                <a:cubicBezTo>
                  <a:pt x="96" y="179"/>
                  <a:pt x="94" y="179"/>
                  <a:pt x="93" y="178"/>
                </a:cubicBezTo>
                <a:cubicBezTo>
                  <a:pt x="94" y="178"/>
                  <a:pt x="94" y="178"/>
                  <a:pt x="95" y="178"/>
                </a:cubicBezTo>
                <a:cubicBezTo>
                  <a:pt x="95" y="178"/>
                  <a:pt x="95" y="178"/>
                  <a:pt x="96" y="178"/>
                </a:cubicBezTo>
                <a:cubicBezTo>
                  <a:pt x="96" y="178"/>
                  <a:pt x="96" y="178"/>
                  <a:pt x="96" y="178"/>
                </a:cubicBezTo>
                <a:cubicBezTo>
                  <a:pt x="96" y="178"/>
                  <a:pt x="97" y="178"/>
                  <a:pt x="97" y="178"/>
                </a:cubicBezTo>
                <a:cubicBezTo>
                  <a:pt x="97" y="178"/>
                  <a:pt x="96" y="178"/>
                  <a:pt x="97" y="179"/>
                </a:cubicBezTo>
                <a:cubicBezTo>
                  <a:pt x="98" y="178"/>
                  <a:pt x="99" y="178"/>
                  <a:pt x="100" y="178"/>
                </a:cubicBezTo>
                <a:cubicBezTo>
                  <a:pt x="100" y="178"/>
                  <a:pt x="100" y="177"/>
                  <a:pt x="99" y="177"/>
                </a:cubicBezTo>
                <a:cubicBezTo>
                  <a:pt x="101" y="177"/>
                  <a:pt x="103" y="177"/>
                  <a:pt x="103" y="177"/>
                </a:cubicBezTo>
                <a:cubicBezTo>
                  <a:pt x="104" y="177"/>
                  <a:pt x="105" y="177"/>
                  <a:pt x="105" y="177"/>
                </a:cubicBezTo>
                <a:cubicBezTo>
                  <a:pt x="105" y="177"/>
                  <a:pt x="104" y="177"/>
                  <a:pt x="104" y="177"/>
                </a:cubicBezTo>
                <a:cubicBezTo>
                  <a:pt x="105" y="176"/>
                  <a:pt x="105" y="176"/>
                  <a:pt x="105" y="176"/>
                </a:cubicBezTo>
                <a:cubicBezTo>
                  <a:pt x="106" y="176"/>
                  <a:pt x="107" y="176"/>
                  <a:pt x="107" y="176"/>
                </a:cubicBezTo>
                <a:cubicBezTo>
                  <a:pt x="107" y="176"/>
                  <a:pt x="106" y="176"/>
                  <a:pt x="106" y="176"/>
                </a:cubicBezTo>
                <a:cubicBezTo>
                  <a:pt x="108" y="177"/>
                  <a:pt x="111" y="176"/>
                  <a:pt x="113" y="176"/>
                </a:cubicBezTo>
                <a:cubicBezTo>
                  <a:pt x="113" y="176"/>
                  <a:pt x="112" y="176"/>
                  <a:pt x="112" y="177"/>
                </a:cubicBezTo>
                <a:cubicBezTo>
                  <a:pt x="112" y="177"/>
                  <a:pt x="113" y="176"/>
                  <a:pt x="114" y="176"/>
                </a:cubicBezTo>
                <a:cubicBezTo>
                  <a:pt x="115" y="177"/>
                  <a:pt x="114" y="177"/>
                  <a:pt x="114" y="177"/>
                </a:cubicBezTo>
                <a:cubicBezTo>
                  <a:pt x="113" y="176"/>
                  <a:pt x="111" y="177"/>
                  <a:pt x="112" y="176"/>
                </a:cubicBezTo>
                <a:cubicBezTo>
                  <a:pt x="111" y="177"/>
                  <a:pt x="110" y="177"/>
                  <a:pt x="109" y="177"/>
                </a:cubicBezTo>
                <a:cubicBezTo>
                  <a:pt x="109" y="177"/>
                  <a:pt x="109" y="177"/>
                  <a:pt x="108" y="177"/>
                </a:cubicBezTo>
                <a:cubicBezTo>
                  <a:pt x="108" y="177"/>
                  <a:pt x="109" y="177"/>
                  <a:pt x="109" y="177"/>
                </a:cubicBezTo>
                <a:cubicBezTo>
                  <a:pt x="108" y="178"/>
                  <a:pt x="105" y="177"/>
                  <a:pt x="103" y="178"/>
                </a:cubicBezTo>
                <a:cubicBezTo>
                  <a:pt x="103" y="178"/>
                  <a:pt x="103" y="178"/>
                  <a:pt x="103" y="177"/>
                </a:cubicBezTo>
                <a:cubicBezTo>
                  <a:pt x="103" y="178"/>
                  <a:pt x="102" y="178"/>
                  <a:pt x="102" y="178"/>
                </a:cubicBezTo>
                <a:cubicBezTo>
                  <a:pt x="103" y="178"/>
                  <a:pt x="103" y="178"/>
                  <a:pt x="103" y="178"/>
                </a:cubicBezTo>
                <a:cubicBezTo>
                  <a:pt x="103" y="178"/>
                  <a:pt x="104" y="178"/>
                  <a:pt x="104" y="178"/>
                </a:cubicBezTo>
                <a:cubicBezTo>
                  <a:pt x="104" y="178"/>
                  <a:pt x="104" y="178"/>
                  <a:pt x="104" y="179"/>
                </a:cubicBezTo>
                <a:cubicBezTo>
                  <a:pt x="104" y="179"/>
                  <a:pt x="104" y="179"/>
                  <a:pt x="104" y="179"/>
                </a:cubicBezTo>
                <a:cubicBezTo>
                  <a:pt x="104" y="179"/>
                  <a:pt x="104" y="179"/>
                  <a:pt x="104" y="179"/>
                </a:cubicBezTo>
                <a:cubicBezTo>
                  <a:pt x="105" y="179"/>
                  <a:pt x="106" y="178"/>
                  <a:pt x="106" y="179"/>
                </a:cubicBezTo>
                <a:cubicBezTo>
                  <a:pt x="105" y="178"/>
                  <a:pt x="106" y="179"/>
                  <a:pt x="105" y="179"/>
                </a:cubicBezTo>
                <a:cubicBezTo>
                  <a:pt x="105" y="179"/>
                  <a:pt x="103" y="179"/>
                  <a:pt x="103" y="179"/>
                </a:cubicBezTo>
                <a:cubicBezTo>
                  <a:pt x="104" y="179"/>
                  <a:pt x="104" y="180"/>
                  <a:pt x="105" y="180"/>
                </a:cubicBezTo>
                <a:cubicBezTo>
                  <a:pt x="104" y="180"/>
                  <a:pt x="104" y="180"/>
                  <a:pt x="104" y="180"/>
                </a:cubicBezTo>
                <a:cubicBezTo>
                  <a:pt x="104" y="181"/>
                  <a:pt x="104" y="181"/>
                  <a:pt x="105" y="181"/>
                </a:cubicBezTo>
                <a:cubicBezTo>
                  <a:pt x="104" y="181"/>
                  <a:pt x="105" y="181"/>
                  <a:pt x="104" y="181"/>
                </a:cubicBezTo>
                <a:cubicBezTo>
                  <a:pt x="105" y="182"/>
                  <a:pt x="106" y="181"/>
                  <a:pt x="105" y="182"/>
                </a:cubicBezTo>
                <a:cubicBezTo>
                  <a:pt x="106" y="182"/>
                  <a:pt x="107" y="182"/>
                  <a:pt x="107" y="182"/>
                </a:cubicBezTo>
                <a:cubicBezTo>
                  <a:pt x="107" y="182"/>
                  <a:pt x="105" y="182"/>
                  <a:pt x="105" y="183"/>
                </a:cubicBezTo>
                <a:cubicBezTo>
                  <a:pt x="109" y="181"/>
                  <a:pt x="111" y="184"/>
                  <a:pt x="114" y="182"/>
                </a:cubicBezTo>
                <a:cubicBezTo>
                  <a:pt x="114" y="183"/>
                  <a:pt x="115" y="182"/>
                  <a:pt x="115" y="182"/>
                </a:cubicBezTo>
                <a:cubicBezTo>
                  <a:pt x="115" y="183"/>
                  <a:pt x="114" y="183"/>
                  <a:pt x="114" y="184"/>
                </a:cubicBezTo>
                <a:cubicBezTo>
                  <a:pt x="113" y="184"/>
                  <a:pt x="113" y="184"/>
                  <a:pt x="113" y="184"/>
                </a:cubicBezTo>
                <a:cubicBezTo>
                  <a:pt x="112" y="184"/>
                  <a:pt x="113" y="184"/>
                  <a:pt x="112" y="184"/>
                </a:cubicBezTo>
                <a:cubicBezTo>
                  <a:pt x="112" y="184"/>
                  <a:pt x="112" y="184"/>
                  <a:pt x="112" y="184"/>
                </a:cubicBezTo>
                <a:cubicBezTo>
                  <a:pt x="112" y="184"/>
                  <a:pt x="111" y="184"/>
                  <a:pt x="110" y="184"/>
                </a:cubicBezTo>
                <a:cubicBezTo>
                  <a:pt x="109" y="185"/>
                  <a:pt x="109" y="185"/>
                  <a:pt x="109" y="185"/>
                </a:cubicBezTo>
                <a:cubicBezTo>
                  <a:pt x="111" y="185"/>
                  <a:pt x="111" y="185"/>
                  <a:pt x="113" y="184"/>
                </a:cubicBezTo>
                <a:cubicBezTo>
                  <a:pt x="112" y="185"/>
                  <a:pt x="114" y="185"/>
                  <a:pt x="114" y="185"/>
                </a:cubicBezTo>
                <a:cubicBezTo>
                  <a:pt x="114" y="185"/>
                  <a:pt x="113" y="185"/>
                  <a:pt x="113" y="185"/>
                </a:cubicBezTo>
                <a:cubicBezTo>
                  <a:pt x="113" y="185"/>
                  <a:pt x="113" y="184"/>
                  <a:pt x="113" y="184"/>
                </a:cubicBezTo>
                <a:cubicBezTo>
                  <a:pt x="114" y="184"/>
                  <a:pt x="114" y="184"/>
                  <a:pt x="115" y="184"/>
                </a:cubicBezTo>
                <a:cubicBezTo>
                  <a:pt x="114" y="184"/>
                  <a:pt x="114" y="184"/>
                  <a:pt x="114" y="185"/>
                </a:cubicBezTo>
                <a:cubicBezTo>
                  <a:pt x="115" y="184"/>
                  <a:pt x="114" y="185"/>
                  <a:pt x="115" y="185"/>
                </a:cubicBezTo>
                <a:cubicBezTo>
                  <a:pt x="115" y="184"/>
                  <a:pt x="117" y="184"/>
                  <a:pt x="117" y="184"/>
                </a:cubicBezTo>
                <a:cubicBezTo>
                  <a:pt x="117" y="184"/>
                  <a:pt x="117" y="184"/>
                  <a:pt x="117" y="184"/>
                </a:cubicBezTo>
                <a:cubicBezTo>
                  <a:pt x="116" y="184"/>
                  <a:pt x="116" y="185"/>
                  <a:pt x="116" y="185"/>
                </a:cubicBezTo>
                <a:cubicBezTo>
                  <a:pt x="118" y="185"/>
                  <a:pt x="118" y="183"/>
                  <a:pt x="119" y="183"/>
                </a:cubicBezTo>
                <a:cubicBezTo>
                  <a:pt x="119" y="183"/>
                  <a:pt x="119" y="183"/>
                  <a:pt x="119" y="183"/>
                </a:cubicBezTo>
                <a:cubicBezTo>
                  <a:pt x="119" y="183"/>
                  <a:pt x="120" y="182"/>
                  <a:pt x="121" y="182"/>
                </a:cubicBezTo>
                <a:cubicBezTo>
                  <a:pt x="120" y="182"/>
                  <a:pt x="120" y="182"/>
                  <a:pt x="120" y="182"/>
                </a:cubicBezTo>
                <a:cubicBezTo>
                  <a:pt x="122" y="181"/>
                  <a:pt x="124" y="180"/>
                  <a:pt x="125" y="180"/>
                </a:cubicBezTo>
                <a:cubicBezTo>
                  <a:pt x="125" y="180"/>
                  <a:pt x="125" y="181"/>
                  <a:pt x="125" y="180"/>
                </a:cubicBezTo>
                <a:cubicBezTo>
                  <a:pt x="125" y="180"/>
                  <a:pt x="127" y="180"/>
                  <a:pt x="128" y="179"/>
                </a:cubicBezTo>
                <a:cubicBezTo>
                  <a:pt x="128" y="179"/>
                  <a:pt x="127" y="179"/>
                  <a:pt x="127" y="179"/>
                </a:cubicBezTo>
                <a:cubicBezTo>
                  <a:pt x="128" y="179"/>
                  <a:pt x="127" y="178"/>
                  <a:pt x="128" y="178"/>
                </a:cubicBezTo>
                <a:cubicBezTo>
                  <a:pt x="129" y="178"/>
                  <a:pt x="131" y="176"/>
                  <a:pt x="132" y="176"/>
                </a:cubicBezTo>
                <a:cubicBezTo>
                  <a:pt x="131" y="176"/>
                  <a:pt x="131" y="176"/>
                  <a:pt x="130" y="176"/>
                </a:cubicBezTo>
                <a:cubicBezTo>
                  <a:pt x="131" y="176"/>
                  <a:pt x="130" y="175"/>
                  <a:pt x="130" y="175"/>
                </a:cubicBezTo>
                <a:cubicBezTo>
                  <a:pt x="131" y="175"/>
                  <a:pt x="132" y="174"/>
                  <a:pt x="132" y="174"/>
                </a:cubicBezTo>
                <a:cubicBezTo>
                  <a:pt x="131" y="174"/>
                  <a:pt x="131" y="174"/>
                  <a:pt x="132" y="174"/>
                </a:cubicBezTo>
                <a:cubicBezTo>
                  <a:pt x="130" y="174"/>
                  <a:pt x="129" y="175"/>
                  <a:pt x="127" y="176"/>
                </a:cubicBezTo>
                <a:cubicBezTo>
                  <a:pt x="127" y="176"/>
                  <a:pt x="127" y="176"/>
                  <a:pt x="127" y="177"/>
                </a:cubicBezTo>
                <a:cubicBezTo>
                  <a:pt x="127" y="176"/>
                  <a:pt x="126" y="177"/>
                  <a:pt x="126" y="177"/>
                </a:cubicBezTo>
                <a:cubicBezTo>
                  <a:pt x="126" y="177"/>
                  <a:pt x="127" y="176"/>
                  <a:pt x="127" y="176"/>
                </a:cubicBezTo>
                <a:cubicBezTo>
                  <a:pt x="126" y="176"/>
                  <a:pt x="125" y="177"/>
                  <a:pt x="125" y="177"/>
                </a:cubicBezTo>
                <a:cubicBezTo>
                  <a:pt x="124" y="177"/>
                  <a:pt x="124" y="177"/>
                  <a:pt x="124" y="177"/>
                </a:cubicBezTo>
                <a:cubicBezTo>
                  <a:pt x="124" y="178"/>
                  <a:pt x="121" y="179"/>
                  <a:pt x="122" y="178"/>
                </a:cubicBezTo>
                <a:cubicBezTo>
                  <a:pt x="121" y="178"/>
                  <a:pt x="120" y="179"/>
                  <a:pt x="119" y="178"/>
                </a:cubicBezTo>
                <a:cubicBezTo>
                  <a:pt x="121" y="178"/>
                  <a:pt x="122" y="177"/>
                  <a:pt x="122" y="177"/>
                </a:cubicBezTo>
                <a:cubicBezTo>
                  <a:pt x="122" y="177"/>
                  <a:pt x="122" y="177"/>
                  <a:pt x="121" y="177"/>
                </a:cubicBezTo>
                <a:cubicBezTo>
                  <a:pt x="122" y="177"/>
                  <a:pt x="121" y="177"/>
                  <a:pt x="121" y="177"/>
                </a:cubicBezTo>
                <a:cubicBezTo>
                  <a:pt x="121" y="177"/>
                  <a:pt x="120" y="178"/>
                  <a:pt x="120" y="178"/>
                </a:cubicBezTo>
                <a:cubicBezTo>
                  <a:pt x="120" y="177"/>
                  <a:pt x="119" y="177"/>
                  <a:pt x="119" y="177"/>
                </a:cubicBezTo>
                <a:cubicBezTo>
                  <a:pt x="120" y="177"/>
                  <a:pt x="121" y="177"/>
                  <a:pt x="122" y="176"/>
                </a:cubicBezTo>
                <a:cubicBezTo>
                  <a:pt x="122" y="176"/>
                  <a:pt x="121" y="177"/>
                  <a:pt x="120" y="176"/>
                </a:cubicBezTo>
                <a:cubicBezTo>
                  <a:pt x="120" y="176"/>
                  <a:pt x="121" y="176"/>
                  <a:pt x="121" y="176"/>
                </a:cubicBezTo>
                <a:cubicBezTo>
                  <a:pt x="121" y="176"/>
                  <a:pt x="120" y="177"/>
                  <a:pt x="119" y="176"/>
                </a:cubicBezTo>
                <a:cubicBezTo>
                  <a:pt x="120" y="176"/>
                  <a:pt x="121" y="176"/>
                  <a:pt x="120" y="175"/>
                </a:cubicBezTo>
                <a:cubicBezTo>
                  <a:pt x="121" y="175"/>
                  <a:pt x="122" y="175"/>
                  <a:pt x="122" y="175"/>
                </a:cubicBezTo>
                <a:cubicBezTo>
                  <a:pt x="122" y="175"/>
                  <a:pt x="123" y="174"/>
                  <a:pt x="123" y="174"/>
                </a:cubicBezTo>
                <a:cubicBezTo>
                  <a:pt x="122" y="174"/>
                  <a:pt x="121" y="175"/>
                  <a:pt x="120" y="175"/>
                </a:cubicBezTo>
                <a:cubicBezTo>
                  <a:pt x="119" y="176"/>
                  <a:pt x="118" y="176"/>
                  <a:pt x="117" y="176"/>
                </a:cubicBezTo>
                <a:cubicBezTo>
                  <a:pt x="117" y="176"/>
                  <a:pt x="118" y="175"/>
                  <a:pt x="118" y="175"/>
                </a:cubicBezTo>
                <a:cubicBezTo>
                  <a:pt x="117" y="175"/>
                  <a:pt x="117" y="176"/>
                  <a:pt x="116" y="176"/>
                </a:cubicBezTo>
                <a:cubicBezTo>
                  <a:pt x="116" y="176"/>
                  <a:pt x="116" y="176"/>
                  <a:pt x="116" y="175"/>
                </a:cubicBezTo>
                <a:cubicBezTo>
                  <a:pt x="116" y="176"/>
                  <a:pt x="116" y="176"/>
                  <a:pt x="115" y="176"/>
                </a:cubicBezTo>
                <a:cubicBezTo>
                  <a:pt x="115" y="176"/>
                  <a:pt x="114" y="176"/>
                  <a:pt x="115" y="175"/>
                </a:cubicBezTo>
                <a:cubicBezTo>
                  <a:pt x="117" y="175"/>
                  <a:pt x="119" y="174"/>
                  <a:pt x="122" y="174"/>
                </a:cubicBezTo>
                <a:cubicBezTo>
                  <a:pt x="120" y="174"/>
                  <a:pt x="118" y="174"/>
                  <a:pt x="118" y="175"/>
                </a:cubicBezTo>
                <a:cubicBezTo>
                  <a:pt x="119" y="175"/>
                  <a:pt x="119" y="175"/>
                  <a:pt x="120" y="175"/>
                </a:cubicBezTo>
                <a:cubicBezTo>
                  <a:pt x="120" y="174"/>
                  <a:pt x="121" y="175"/>
                  <a:pt x="121" y="174"/>
                </a:cubicBezTo>
                <a:cubicBezTo>
                  <a:pt x="121" y="175"/>
                  <a:pt x="121" y="174"/>
                  <a:pt x="121" y="174"/>
                </a:cubicBezTo>
                <a:cubicBezTo>
                  <a:pt x="122" y="174"/>
                  <a:pt x="122" y="174"/>
                  <a:pt x="123" y="174"/>
                </a:cubicBezTo>
                <a:cubicBezTo>
                  <a:pt x="122" y="173"/>
                  <a:pt x="124" y="172"/>
                  <a:pt x="124" y="172"/>
                </a:cubicBezTo>
                <a:cubicBezTo>
                  <a:pt x="123" y="173"/>
                  <a:pt x="120" y="173"/>
                  <a:pt x="119" y="174"/>
                </a:cubicBezTo>
                <a:cubicBezTo>
                  <a:pt x="118" y="174"/>
                  <a:pt x="119" y="174"/>
                  <a:pt x="119" y="174"/>
                </a:cubicBezTo>
                <a:cubicBezTo>
                  <a:pt x="118" y="174"/>
                  <a:pt x="118" y="174"/>
                  <a:pt x="118" y="174"/>
                </a:cubicBezTo>
                <a:cubicBezTo>
                  <a:pt x="118" y="173"/>
                  <a:pt x="118" y="174"/>
                  <a:pt x="117" y="173"/>
                </a:cubicBezTo>
                <a:cubicBezTo>
                  <a:pt x="118" y="173"/>
                  <a:pt x="118" y="174"/>
                  <a:pt x="119" y="173"/>
                </a:cubicBezTo>
                <a:cubicBezTo>
                  <a:pt x="119" y="173"/>
                  <a:pt x="119" y="172"/>
                  <a:pt x="120" y="172"/>
                </a:cubicBezTo>
                <a:cubicBezTo>
                  <a:pt x="120" y="173"/>
                  <a:pt x="120" y="173"/>
                  <a:pt x="120" y="173"/>
                </a:cubicBezTo>
                <a:cubicBezTo>
                  <a:pt x="120" y="173"/>
                  <a:pt x="120" y="173"/>
                  <a:pt x="120" y="173"/>
                </a:cubicBezTo>
                <a:cubicBezTo>
                  <a:pt x="120" y="172"/>
                  <a:pt x="120" y="172"/>
                  <a:pt x="120" y="172"/>
                </a:cubicBezTo>
                <a:cubicBezTo>
                  <a:pt x="121" y="173"/>
                  <a:pt x="121" y="173"/>
                  <a:pt x="122" y="172"/>
                </a:cubicBezTo>
                <a:cubicBezTo>
                  <a:pt x="122" y="172"/>
                  <a:pt x="122" y="172"/>
                  <a:pt x="122" y="172"/>
                </a:cubicBezTo>
                <a:cubicBezTo>
                  <a:pt x="123" y="172"/>
                  <a:pt x="124" y="172"/>
                  <a:pt x="125" y="171"/>
                </a:cubicBezTo>
                <a:cubicBezTo>
                  <a:pt x="125" y="171"/>
                  <a:pt x="126" y="171"/>
                  <a:pt x="126" y="171"/>
                </a:cubicBezTo>
                <a:cubicBezTo>
                  <a:pt x="126" y="171"/>
                  <a:pt x="128" y="170"/>
                  <a:pt x="128" y="170"/>
                </a:cubicBezTo>
                <a:cubicBezTo>
                  <a:pt x="128" y="170"/>
                  <a:pt x="128" y="170"/>
                  <a:pt x="128" y="170"/>
                </a:cubicBezTo>
                <a:cubicBezTo>
                  <a:pt x="128" y="169"/>
                  <a:pt x="126" y="171"/>
                  <a:pt x="125" y="170"/>
                </a:cubicBezTo>
                <a:cubicBezTo>
                  <a:pt x="126" y="170"/>
                  <a:pt x="125" y="170"/>
                  <a:pt x="125" y="170"/>
                </a:cubicBezTo>
                <a:cubicBezTo>
                  <a:pt x="126" y="169"/>
                  <a:pt x="128" y="169"/>
                  <a:pt x="128" y="169"/>
                </a:cubicBezTo>
                <a:cubicBezTo>
                  <a:pt x="128" y="168"/>
                  <a:pt x="130" y="168"/>
                  <a:pt x="129" y="168"/>
                </a:cubicBezTo>
                <a:cubicBezTo>
                  <a:pt x="129" y="168"/>
                  <a:pt x="129" y="168"/>
                  <a:pt x="129" y="168"/>
                </a:cubicBezTo>
                <a:cubicBezTo>
                  <a:pt x="129" y="168"/>
                  <a:pt x="128" y="168"/>
                  <a:pt x="128" y="168"/>
                </a:cubicBezTo>
                <a:cubicBezTo>
                  <a:pt x="127" y="168"/>
                  <a:pt x="129" y="168"/>
                  <a:pt x="128" y="168"/>
                </a:cubicBezTo>
                <a:cubicBezTo>
                  <a:pt x="127" y="168"/>
                  <a:pt x="127" y="168"/>
                  <a:pt x="127" y="169"/>
                </a:cubicBezTo>
                <a:cubicBezTo>
                  <a:pt x="127" y="169"/>
                  <a:pt x="126" y="168"/>
                  <a:pt x="126" y="169"/>
                </a:cubicBezTo>
                <a:cubicBezTo>
                  <a:pt x="126" y="169"/>
                  <a:pt x="126" y="169"/>
                  <a:pt x="126" y="169"/>
                </a:cubicBezTo>
                <a:cubicBezTo>
                  <a:pt x="125" y="168"/>
                  <a:pt x="123" y="170"/>
                  <a:pt x="122" y="170"/>
                </a:cubicBezTo>
                <a:cubicBezTo>
                  <a:pt x="124" y="169"/>
                  <a:pt x="126" y="168"/>
                  <a:pt x="128" y="167"/>
                </a:cubicBezTo>
                <a:cubicBezTo>
                  <a:pt x="128" y="167"/>
                  <a:pt x="128" y="166"/>
                  <a:pt x="128" y="166"/>
                </a:cubicBezTo>
                <a:cubicBezTo>
                  <a:pt x="129" y="166"/>
                  <a:pt x="129" y="166"/>
                  <a:pt x="129" y="166"/>
                </a:cubicBezTo>
                <a:cubicBezTo>
                  <a:pt x="129" y="166"/>
                  <a:pt x="129" y="166"/>
                  <a:pt x="129" y="166"/>
                </a:cubicBezTo>
                <a:cubicBezTo>
                  <a:pt x="130" y="166"/>
                  <a:pt x="130" y="166"/>
                  <a:pt x="131" y="166"/>
                </a:cubicBezTo>
                <a:cubicBezTo>
                  <a:pt x="132" y="165"/>
                  <a:pt x="135" y="163"/>
                  <a:pt x="137" y="162"/>
                </a:cubicBezTo>
                <a:cubicBezTo>
                  <a:pt x="137" y="162"/>
                  <a:pt x="140" y="159"/>
                  <a:pt x="142" y="159"/>
                </a:cubicBezTo>
                <a:cubicBezTo>
                  <a:pt x="141" y="159"/>
                  <a:pt x="141" y="159"/>
                  <a:pt x="141" y="159"/>
                </a:cubicBezTo>
                <a:cubicBezTo>
                  <a:pt x="142" y="158"/>
                  <a:pt x="145" y="156"/>
                  <a:pt x="145" y="156"/>
                </a:cubicBezTo>
                <a:cubicBezTo>
                  <a:pt x="145" y="156"/>
                  <a:pt x="145" y="156"/>
                  <a:pt x="145" y="156"/>
                </a:cubicBezTo>
                <a:cubicBezTo>
                  <a:pt x="145" y="156"/>
                  <a:pt x="146" y="156"/>
                  <a:pt x="146" y="156"/>
                </a:cubicBezTo>
                <a:cubicBezTo>
                  <a:pt x="146" y="154"/>
                  <a:pt x="148" y="154"/>
                  <a:pt x="149" y="153"/>
                </a:cubicBezTo>
                <a:cubicBezTo>
                  <a:pt x="148" y="153"/>
                  <a:pt x="148" y="154"/>
                  <a:pt x="148" y="154"/>
                </a:cubicBezTo>
                <a:close/>
                <a:moveTo>
                  <a:pt x="108" y="176"/>
                </a:moveTo>
                <a:cubicBezTo>
                  <a:pt x="107" y="176"/>
                  <a:pt x="109" y="176"/>
                  <a:pt x="108" y="176"/>
                </a:cubicBezTo>
                <a:cubicBezTo>
                  <a:pt x="109" y="175"/>
                  <a:pt x="109" y="176"/>
                  <a:pt x="109" y="176"/>
                </a:cubicBezTo>
                <a:cubicBezTo>
                  <a:pt x="109" y="176"/>
                  <a:pt x="108" y="176"/>
                  <a:pt x="108" y="176"/>
                </a:cubicBezTo>
                <a:close/>
                <a:moveTo>
                  <a:pt x="87" y="181"/>
                </a:moveTo>
                <a:cubicBezTo>
                  <a:pt x="86" y="181"/>
                  <a:pt x="85" y="181"/>
                  <a:pt x="85" y="181"/>
                </a:cubicBezTo>
                <a:cubicBezTo>
                  <a:pt x="85" y="181"/>
                  <a:pt x="86" y="181"/>
                  <a:pt x="87" y="181"/>
                </a:cubicBezTo>
                <a:cubicBezTo>
                  <a:pt x="86" y="180"/>
                  <a:pt x="84" y="180"/>
                  <a:pt x="83" y="180"/>
                </a:cubicBezTo>
                <a:cubicBezTo>
                  <a:pt x="83" y="179"/>
                  <a:pt x="84" y="179"/>
                  <a:pt x="83" y="179"/>
                </a:cubicBezTo>
                <a:cubicBezTo>
                  <a:pt x="84" y="179"/>
                  <a:pt x="84" y="180"/>
                  <a:pt x="84" y="180"/>
                </a:cubicBezTo>
                <a:cubicBezTo>
                  <a:pt x="84" y="179"/>
                  <a:pt x="86" y="181"/>
                  <a:pt x="86" y="180"/>
                </a:cubicBezTo>
                <a:cubicBezTo>
                  <a:pt x="87" y="180"/>
                  <a:pt x="88" y="181"/>
                  <a:pt x="88" y="181"/>
                </a:cubicBezTo>
                <a:cubicBezTo>
                  <a:pt x="89" y="181"/>
                  <a:pt x="90" y="181"/>
                  <a:pt x="90" y="181"/>
                </a:cubicBezTo>
                <a:cubicBezTo>
                  <a:pt x="89" y="182"/>
                  <a:pt x="88" y="181"/>
                  <a:pt x="87" y="181"/>
                </a:cubicBezTo>
                <a:close/>
                <a:moveTo>
                  <a:pt x="101" y="188"/>
                </a:moveTo>
                <a:cubicBezTo>
                  <a:pt x="100" y="188"/>
                  <a:pt x="100" y="188"/>
                  <a:pt x="99" y="188"/>
                </a:cubicBezTo>
                <a:cubicBezTo>
                  <a:pt x="100" y="188"/>
                  <a:pt x="100" y="188"/>
                  <a:pt x="99" y="188"/>
                </a:cubicBezTo>
                <a:cubicBezTo>
                  <a:pt x="99" y="187"/>
                  <a:pt x="99" y="187"/>
                  <a:pt x="100" y="187"/>
                </a:cubicBezTo>
                <a:cubicBezTo>
                  <a:pt x="100" y="188"/>
                  <a:pt x="100" y="188"/>
                  <a:pt x="101" y="188"/>
                </a:cubicBezTo>
                <a:cubicBezTo>
                  <a:pt x="102" y="188"/>
                  <a:pt x="101" y="188"/>
                  <a:pt x="101" y="188"/>
                </a:cubicBezTo>
                <a:close/>
                <a:moveTo>
                  <a:pt x="78" y="180"/>
                </a:moveTo>
                <a:cubicBezTo>
                  <a:pt x="79" y="181"/>
                  <a:pt x="79" y="181"/>
                  <a:pt x="81" y="181"/>
                </a:cubicBezTo>
                <a:cubicBezTo>
                  <a:pt x="80" y="181"/>
                  <a:pt x="78" y="181"/>
                  <a:pt x="78" y="180"/>
                </a:cubicBezTo>
                <a:close/>
                <a:moveTo>
                  <a:pt x="41" y="139"/>
                </a:moveTo>
                <a:cubicBezTo>
                  <a:pt x="41" y="139"/>
                  <a:pt x="41" y="139"/>
                  <a:pt x="42" y="140"/>
                </a:cubicBezTo>
                <a:cubicBezTo>
                  <a:pt x="41" y="140"/>
                  <a:pt x="41" y="140"/>
                  <a:pt x="41" y="140"/>
                </a:cubicBezTo>
                <a:lnTo>
                  <a:pt x="41" y="139"/>
                </a:lnTo>
                <a:close/>
                <a:moveTo>
                  <a:pt x="37" y="134"/>
                </a:moveTo>
                <a:cubicBezTo>
                  <a:pt x="36" y="134"/>
                  <a:pt x="36" y="134"/>
                  <a:pt x="36" y="133"/>
                </a:cubicBezTo>
                <a:cubicBezTo>
                  <a:pt x="36" y="132"/>
                  <a:pt x="36" y="132"/>
                  <a:pt x="36" y="131"/>
                </a:cubicBezTo>
                <a:cubicBezTo>
                  <a:pt x="37" y="131"/>
                  <a:pt x="36" y="132"/>
                  <a:pt x="37" y="133"/>
                </a:cubicBezTo>
                <a:cubicBezTo>
                  <a:pt x="37" y="134"/>
                  <a:pt x="37" y="134"/>
                  <a:pt x="37" y="134"/>
                </a:cubicBezTo>
                <a:close/>
                <a:moveTo>
                  <a:pt x="39" y="144"/>
                </a:moveTo>
                <a:cubicBezTo>
                  <a:pt x="38" y="143"/>
                  <a:pt x="39" y="143"/>
                  <a:pt x="38" y="142"/>
                </a:cubicBezTo>
                <a:cubicBezTo>
                  <a:pt x="39" y="142"/>
                  <a:pt x="39" y="144"/>
                  <a:pt x="39" y="144"/>
                </a:cubicBezTo>
                <a:close/>
                <a:moveTo>
                  <a:pt x="53" y="174"/>
                </a:moveTo>
                <a:cubicBezTo>
                  <a:pt x="52" y="174"/>
                  <a:pt x="52" y="173"/>
                  <a:pt x="51" y="174"/>
                </a:cubicBezTo>
                <a:cubicBezTo>
                  <a:pt x="51" y="173"/>
                  <a:pt x="52" y="173"/>
                  <a:pt x="52" y="173"/>
                </a:cubicBezTo>
                <a:cubicBezTo>
                  <a:pt x="52" y="173"/>
                  <a:pt x="52" y="173"/>
                  <a:pt x="53" y="174"/>
                </a:cubicBezTo>
                <a:close/>
                <a:moveTo>
                  <a:pt x="53" y="184"/>
                </a:moveTo>
                <a:cubicBezTo>
                  <a:pt x="53" y="184"/>
                  <a:pt x="52" y="183"/>
                  <a:pt x="53" y="183"/>
                </a:cubicBezTo>
                <a:cubicBezTo>
                  <a:pt x="52" y="183"/>
                  <a:pt x="52" y="183"/>
                  <a:pt x="52" y="182"/>
                </a:cubicBezTo>
                <a:cubicBezTo>
                  <a:pt x="52" y="182"/>
                  <a:pt x="52" y="182"/>
                  <a:pt x="51" y="182"/>
                </a:cubicBezTo>
                <a:cubicBezTo>
                  <a:pt x="51" y="182"/>
                  <a:pt x="51" y="182"/>
                  <a:pt x="50" y="181"/>
                </a:cubicBezTo>
                <a:cubicBezTo>
                  <a:pt x="50" y="181"/>
                  <a:pt x="51" y="181"/>
                  <a:pt x="51" y="181"/>
                </a:cubicBezTo>
                <a:cubicBezTo>
                  <a:pt x="51" y="181"/>
                  <a:pt x="50" y="180"/>
                  <a:pt x="50" y="179"/>
                </a:cubicBezTo>
                <a:cubicBezTo>
                  <a:pt x="49" y="179"/>
                  <a:pt x="50" y="180"/>
                  <a:pt x="49" y="179"/>
                </a:cubicBezTo>
                <a:cubicBezTo>
                  <a:pt x="49" y="179"/>
                  <a:pt x="49" y="178"/>
                  <a:pt x="48" y="178"/>
                </a:cubicBezTo>
                <a:cubicBezTo>
                  <a:pt x="49" y="178"/>
                  <a:pt x="50" y="179"/>
                  <a:pt x="50" y="180"/>
                </a:cubicBezTo>
                <a:cubicBezTo>
                  <a:pt x="51" y="180"/>
                  <a:pt x="51" y="180"/>
                  <a:pt x="51" y="180"/>
                </a:cubicBezTo>
                <a:cubicBezTo>
                  <a:pt x="52" y="180"/>
                  <a:pt x="53" y="182"/>
                  <a:pt x="53" y="181"/>
                </a:cubicBezTo>
                <a:cubicBezTo>
                  <a:pt x="53" y="181"/>
                  <a:pt x="54" y="182"/>
                  <a:pt x="53" y="181"/>
                </a:cubicBezTo>
                <a:cubicBezTo>
                  <a:pt x="53" y="181"/>
                  <a:pt x="53" y="180"/>
                  <a:pt x="53" y="180"/>
                </a:cubicBezTo>
                <a:cubicBezTo>
                  <a:pt x="51" y="179"/>
                  <a:pt x="50" y="178"/>
                  <a:pt x="49" y="177"/>
                </a:cubicBezTo>
                <a:cubicBezTo>
                  <a:pt x="49" y="176"/>
                  <a:pt x="49" y="177"/>
                  <a:pt x="49" y="177"/>
                </a:cubicBezTo>
                <a:cubicBezTo>
                  <a:pt x="47" y="174"/>
                  <a:pt x="46" y="173"/>
                  <a:pt x="45" y="171"/>
                </a:cubicBezTo>
                <a:cubicBezTo>
                  <a:pt x="45" y="171"/>
                  <a:pt x="46" y="172"/>
                  <a:pt x="46" y="172"/>
                </a:cubicBezTo>
                <a:cubicBezTo>
                  <a:pt x="47" y="173"/>
                  <a:pt x="46" y="172"/>
                  <a:pt x="45" y="171"/>
                </a:cubicBezTo>
                <a:cubicBezTo>
                  <a:pt x="45" y="172"/>
                  <a:pt x="47" y="173"/>
                  <a:pt x="46" y="173"/>
                </a:cubicBezTo>
                <a:cubicBezTo>
                  <a:pt x="47" y="174"/>
                  <a:pt x="47" y="174"/>
                  <a:pt x="47" y="174"/>
                </a:cubicBezTo>
                <a:cubicBezTo>
                  <a:pt x="48" y="175"/>
                  <a:pt x="47" y="174"/>
                  <a:pt x="48" y="174"/>
                </a:cubicBezTo>
                <a:cubicBezTo>
                  <a:pt x="48" y="175"/>
                  <a:pt x="48" y="175"/>
                  <a:pt x="50" y="176"/>
                </a:cubicBezTo>
                <a:cubicBezTo>
                  <a:pt x="50" y="176"/>
                  <a:pt x="49" y="175"/>
                  <a:pt x="49" y="175"/>
                </a:cubicBezTo>
                <a:cubicBezTo>
                  <a:pt x="50" y="175"/>
                  <a:pt x="51" y="176"/>
                  <a:pt x="51" y="176"/>
                </a:cubicBezTo>
                <a:cubicBezTo>
                  <a:pt x="51" y="177"/>
                  <a:pt x="50" y="176"/>
                  <a:pt x="51" y="176"/>
                </a:cubicBezTo>
                <a:cubicBezTo>
                  <a:pt x="52" y="177"/>
                  <a:pt x="52" y="178"/>
                  <a:pt x="53" y="179"/>
                </a:cubicBezTo>
                <a:cubicBezTo>
                  <a:pt x="54" y="179"/>
                  <a:pt x="52" y="178"/>
                  <a:pt x="53" y="178"/>
                </a:cubicBezTo>
                <a:cubicBezTo>
                  <a:pt x="53" y="178"/>
                  <a:pt x="53" y="179"/>
                  <a:pt x="54" y="179"/>
                </a:cubicBezTo>
                <a:cubicBezTo>
                  <a:pt x="54" y="179"/>
                  <a:pt x="53" y="179"/>
                  <a:pt x="53" y="179"/>
                </a:cubicBezTo>
                <a:cubicBezTo>
                  <a:pt x="53" y="180"/>
                  <a:pt x="54" y="179"/>
                  <a:pt x="54" y="180"/>
                </a:cubicBezTo>
                <a:cubicBezTo>
                  <a:pt x="54" y="180"/>
                  <a:pt x="53" y="180"/>
                  <a:pt x="52" y="179"/>
                </a:cubicBezTo>
                <a:cubicBezTo>
                  <a:pt x="53" y="180"/>
                  <a:pt x="53" y="180"/>
                  <a:pt x="54" y="181"/>
                </a:cubicBezTo>
                <a:cubicBezTo>
                  <a:pt x="54" y="181"/>
                  <a:pt x="54" y="180"/>
                  <a:pt x="55" y="181"/>
                </a:cubicBezTo>
                <a:cubicBezTo>
                  <a:pt x="55" y="181"/>
                  <a:pt x="55" y="181"/>
                  <a:pt x="55" y="180"/>
                </a:cubicBezTo>
                <a:cubicBezTo>
                  <a:pt x="55" y="181"/>
                  <a:pt x="57" y="181"/>
                  <a:pt x="57" y="183"/>
                </a:cubicBezTo>
                <a:cubicBezTo>
                  <a:pt x="57" y="183"/>
                  <a:pt x="56" y="181"/>
                  <a:pt x="55" y="181"/>
                </a:cubicBezTo>
                <a:cubicBezTo>
                  <a:pt x="55" y="181"/>
                  <a:pt x="56" y="182"/>
                  <a:pt x="56" y="182"/>
                </a:cubicBezTo>
                <a:cubicBezTo>
                  <a:pt x="56" y="182"/>
                  <a:pt x="56" y="182"/>
                  <a:pt x="56" y="182"/>
                </a:cubicBezTo>
                <a:cubicBezTo>
                  <a:pt x="56" y="182"/>
                  <a:pt x="56" y="182"/>
                  <a:pt x="57" y="182"/>
                </a:cubicBezTo>
                <a:cubicBezTo>
                  <a:pt x="56" y="182"/>
                  <a:pt x="56" y="182"/>
                  <a:pt x="55" y="181"/>
                </a:cubicBezTo>
                <a:cubicBezTo>
                  <a:pt x="55" y="182"/>
                  <a:pt x="55" y="182"/>
                  <a:pt x="55" y="182"/>
                </a:cubicBezTo>
                <a:cubicBezTo>
                  <a:pt x="56" y="182"/>
                  <a:pt x="57" y="183"/>
                  <a:pt x="58" y="184"/>
                </a:cubicBezTo>
                <a:cubicBezTo>
                  <a:pt x="58" y="183"/>
                  <a:pt x="57" y="183"/>
                  <a:pt x="57" y="183"/>
                </a:cubicBezTo>
                <a:cubicBezTo>
                  <a:pt x="58" y="183"/>
                  <a:pt x="58" y="183"/>
                  <a:pt x="58" y="184"/>
                </a:cubicBezTo>
                <a:cubicBezTo>
                  <a:pt x="58" y="183"/>
                  <a:pt x="57" y="183"/>
                  <a:pt x="58" y="183"/>
                </a:cubicBezTo>
                <a:cubicBezTo>
                  <a:pt x="58" y="183"/>
                  <a:pt x="58" y="183"/>
                  <a:pt x="59" y="184"/>
                </a:cubicBezTo>
                <a:cubicBezTo>
                  <a:pt x="58" y="184"/>
                  <a:pt x="58" y="184"/>
                  <a:pt x="58" y="184"/>
                </a:cubicBezTo>
                <a:cubicBezTo>
                  <a:pt x="59" y="184"/>
                  <a:pt x="59" y="184"/>
                  <a:pt x="59" y="184"/>
                </a:cubicBezTo>
                <a:cubicBezTo>
                  <a:pt x="60" y="184"/>
                  <a:pt x="60" y="184"/>
                  <a:pt x="60" y="185"/>
                </a:cubicBezTo>
                <a:cubicBezTo>
                  <a:pt x="60" y="185"/>
                  <a:pt x="60" y="185"/>
                  <a:pt x="60" y="185"/>
                </a:cubicBezTo>
                <a:cubicBezTo>
                  <a:pt x="60" y="185"/>
                  <a:pt x="59" y="184"/>
                  <a:pt x="59" y="184"/>
                </a:cubicBezTo>
                <a:cubicBezTo>
                  <a:pt x="59" y="185"/>
                  <a:pt x="59" y="185"/>
                  <a:pt x="59" y="185"/>
                </a:cubicBezTo>
                <a:cubicBezTo>
                  <a:pt x="58" y="184"/>
                  <a:pt x="57" y="184"/>
                  <a:pt x="57" y="184"/>
                </a:cubicBezTo>
                <a:cubicBezTo>
                  <a:pt x="57" y="184"/>
                  <a:pt x="57" y="184"/>
                  <a:pt x="57" y="183"/>
                </a:cubicBezTo>
                <a:cubicBezTo>
                  <a:pt x="56" y="182"/>
                  <a:pt x="56" y="183"/>
                  <a:pt x="54" y="182"/>
                </a:cubicBezTo>
                <a:cubicBezTo>
                  <a:pt x="55" y="182"/>
                  <a:pt x="54" y="182"/>
                  <a:pt x="55" y="183"/>
                </a:cubicBezTo>
                <a:cubicBezTo>
                  <a:pt x="54" y="183"/>
                  <a:pt x="54" y="181"/>
                  <a:pt x="53" y="181"/>
                </a:cubicBezTo>
                <a:cubicBezTo>
                  <a:pt x="53" y="182"/>
                  <a:pt x="55" y="184"/>
                  <a:pt x="56" y="184"/>
                </a:cubicBezTo>
                <a:cubicBezTo>
                  <a:pt x="57" y="185"/>
                  <a:pt x="57" y="185"/>
                  <a:pt x="57" y="186"/>
                </a:cubicBezTo>
                <a:cubicBezTo>
                  <a:pt x="56" y="184"/>
                  <a:pt x="54" y="183"/>
                  <a:pt x="53" y="183"/>
                </a:cubicBezTo>
                <a:cubicBezTo>
                  <a:pt x="53" y="183"/>
                  <a:pt x="53" y="182"/>
                  <a:pt x="52" y="181"/>
                </a:cubicBezTo>
                <a:cubicBezTo>
                  <a:pt x="52" y="182"/>
                  <a:pt x="53" y="183"/>
                  <a:pt x="53" y="184"/>
                </a:cubicBezTo>
                <a:close/>
                <a:moveTo>
                  <a:pt x="47" y="172"/>
                </a:moveTo>
                <a:cubicBezTo>
                  <a:pt x="47" y="173"/>
                  <a:pt x="47" y="173"/>
                  <a:pt x="47" y="173"/>
                </a:cubicBezTo>
                <a:cubicBezTo>
                  <a:pt x="47" y="173"/>
                  <a:pt x="47" y="173"/>
                  <a:pt x="47" y="173"/>
                </a:cubicBezTo>
                <a:cubicBezTo>
                  <a:pt x="46" y="173"/>
                  <a:pt x="47" y="173"/>
                  <a:pt x="47" y="172"/>
                </a:cubicBezTo>
                <a:close/>
                <a:moveTo>
                  <a:pt x="81" y="201"/>
                </a:moveTo>
                <a:cubicBezTo>
                  <a:pt x="81" y="201"/>
                  <a:pt x="81" y="201"/>
                  <a:pt x="81" y="201"/>
                </a:cubicBezTo>
                <a:cubicBezTo>
                  <a:pt x="81" y="201"/>
                  <a:pt x="81" y="201"/>
                  <a:pt x="80" y="201"/>
                </a:cubicBezTo>
                <a:cubicBezTo>
                  <a:pt x="80" y="201"/>
                  <a:pt x="80" y="200"/>
                  <a:pt x="81" y="201"/>
                </a:cubicBezTo>
                <a:close/>
                <a:moveTo>
                  <a:pt x="172" y="16"/>
                </a:moveTo>
                <a:cubicBezTo>
                  <a:pt x="171" y="16"/>
                  <a:pt x="171" y="16"/>
                  <a:pt x="170" y="15"/>
                </a:cubicBezTo>
                <a:cubicBezTo>
                  <a:pt x="169" y="15"/>
                  <a:pt x="171" y="16"/>
                  <a:pt x="170" y="15"/>
                </a:cubicBezTo>
                <a:cubicBezTo>
                  <a:pt x="171" y="16"/>
                  <a:pt x="171" y="16"/>
                  <a:pt x="172" y="16"/>
                </a:cubicBezTo>
                <a:close/>
                <a:moveTo>
                  <a:pt x="189" y="49"/>
                </a:moveTo>
                <a:cubicBezTo>
                  <a:pt x="189" y="49"/>
                  <a:pt x="187" y="46"/>
                  <a:pt x="188" y="47"/>
                </a:cubicBezTo>
                <a:cubicBezTo>
                  <a:pt x="187" y="47"/>
                  <a:pt x="187" y="46"/>
                  <a:pt x="187" y="46"/>
                </a:cubicBezTo>
                <a:cubicBezTo>
                  <a:pt x="187" y="46"/>
                  <a:pt x="188" y="47"/>
                  <a:pt x="188" y="47"/>
                </a:cubicBezTo>
                <a:cubicBezTo>
                  <a:pt x="188" y="48"/>
                  <a:pt x="188" y="47"/>
                  <a:pt x="188" y="47"/>
                </a:cubicBezTo>
                <a:cubicBezTo>
                  <a:pt x="189" y="48"/>
                  <a:pt x="189" y="48"/>
                  <a:pt x="189" y="49"/>
                </a:cubicBezTo>
                <a:close/>
                <a:moveTo>
                  <a:pt x="186" y="50"/>
                </a:moveTo>
                <a:cubicBezTo>
                  <a:pt x="186" y="50"/>
                  <a:pt x="185" y="49"/>
                  <a:pt x="185" y="49"/>
                </a:cubicBezTo>
                <a:cubicBezTo>
                  <a:pt x="186" y="49"/>
                  <a:pt x="186" y="50"/>
                  <a:pt x="186" y="50"/>
                </a:cubicBezTo>
                <a:close/>
                <a:moveTo>
                  <a:pt x="191" y="71"/>
                </a:moveTo>
                <a:cubicBezTo>
                  <a:pt x="190" y="71"/>
                  <a:pt x="190" y="70"/>
                  <a:pt x="190" y="70"/>
                </a:cubicBezTo>
                <a:cubicBezTo>
                  <a:pt x="190" y="70"/>
                  <a:pt x="190" y="70"/>
                  <a:pt x="191" y="70"/>
                </a:cubicBezTo>
                <a:cubicBezTo>
                  <a:pt x="191" y="70"/>
                  <a:pt x="191" y="70"/>
                  <a:pt x="191" y="70"/>
                </a:cubicBezTo>
                <a:cubicBezTo>
                  <a:pt x="191" y="70"/>
                  <a:pt x="191" y="70"/>
                  <a:pt x="191" y="70"/>
                </a:cubicBezTo>
                <a:cubicBezTo>
                  <a:pt x="191" y="71"/>
                  <a:pt x="191" y="71"/>
                  <a:pt x="191" y="71"/>
                </a:cubicBezTo>
                <a:cubicBezTo>
                  <a:pt x="191" y="70"/>
                  <a:pt x="191" y="71"/>
                  <a:pt x="191" y="71"/>
                </a:cubicBezTo>
                <a:close/>
                <a:moveTo>
                  <a:pt x="156" y="80"/>
                </a:moveTo>
                <a:cubicBezTo>
                  <a:pt x="155" y="79"/>
                  <a:pt x="155" y="79"/>
                  <a:pt x="155" y="78"/>
                </a:cubicBezTo>
                <a:cubicBezTo>
                  <a:pt x="155" y="78"/>
                  <a:pt x="155" y="77"/>
                  <a:pt x="155" y="77"/>
                </a:cubicBezTo>
                <a:cubicBezTo>
                  <a:pt x="155" y="78"/>
                  <a:pt x="155" y="78"/>
                  <a:pt x="155" y="78"/>
                </a:cubicBezTo>
                <a:cubicBezTo>
                  <a:pt x="156" y="79"/>
                  <a:pt x="156" y="79"/>
                  <a:pt x="156" y="79"/>
                </a:cubicBezTo>
                <a:cubicBezTo>
                  <a:pt x="156" y="79"/>
                  <a:pt x="156" y="80"/>
                  <a:pt x="156" y="80"/>
                </a:cubicBezTo>
                <a:close/>
                <a:moveTo>
                  <a:pt x="117" y="77"/>
                </a:moveTo>
                <a:cubicBezTo>
                  <a:pt x="117" y="77"/>
                  <a:pt x="117" y="77"/>
                  <a:pt x="117" y="77"/>
                </a:cubicBezTo>
                <a:cubicBezTo>
                  <a:pt x="117" y="77"/>
                  <a:pt x="116" y="77"/>
                  <a:pt x="116" y="77"/>
                </a:cubicBezTo>
                <a:cubicBezTo>
                  <a:pt x="116" y="77"/>
                  <a:pt x="116" y="77"/>
                  <a:pt x="117" y="77"/>
                </a:cubicBezTo>
                <a:cubicBezTo>
                  <a:pt x="117" y="77"/>
                  <a:pt x="117" y="77"/>
                  <a:pt x="117" y="77"/>
                </a:cubicBezTo>
                <a:close/>
                <a:moveTo>
                  <a:pt x="91" y="169"/>
                </a:moveTo>
                <a:cubicBezTo>
                  <a:pt x="91" y="169"/>
                  <a:pt x="92" y="169"/>
                  <a:pt x="92" y="169"/>
                </a:cubicBezTo>
                <a:cubicBezTo>
                  <a:pt x="92" y="169"/>
                  <a:pt x="92" y="169"/>
                  <a:pt x="92" y="169"/>
                </a:cubicBezTo>
                <a:cubicBezTo>
                  <a:pt x="92" y="169"/>
                  <a:pt x="91" y="169"/>
                  <a:pt x="93" y="170"/>
                </a:cubicBezTo>
                <a:cubicBezTo>
                  <a:pt x="93" y="170"/>
                  <a:pt x="93" y="170"/>
                  <a:pt x="93" y="170"/>
                </a:cubicBezTo>
                <a:cubicBezTo>
                  <a:pt x="93" y="170"/>
                  <a:pt x="93" y="170"/>
                  <a:pt x="93" y="170"/>
                </a:cubicBezTo>
                <a:cubicBezTo>
                  <a:pt x="91" y="169"/>
                  <a:pt x="92" y="169"/>
                  <a:pt x="91" y="169"/>
                </a:cubicBezTo>
                <a:close/>
                <a:moveTo>
                  <a:pt x="138" y="160"/>
                </a:moveTo>
                <a:cubicBezTo>
                  <a:pt x="138" y="161"/>
                  <a:pt x="137" y="161"/>
                  <a:pt x="137" y="161"/>
                </a:cubicBezTo>
                <a:cubicBezTo>
                  <a:pt x="136" y="161"/>
                  <a:pt x="137" y="161"/>
                  <a:pt x="138" y="160"/>
                </a:cubicBezTo>
                <a:close/>
                <a:moveTo>
                  <a:pt x="131" y="165"/>
                </a:moveTo>
                <a:cubicBezTo>
                  <a:pt x="130" y="165"/>
                  <a:pt x="130" y="165"/>
                  <a:pt x="129" y="165"/>
                </a:cubicBezTo>
                <a:cubicBezTo>
                  <a:pt x="129" y="165"/>
                  <a:pt x="129" y="165"/>
                  <a:pt x="129" y="165"/>
                </a:cubicBezTo>
                <a:cubicBezTo>
                  <a:pt x="130" y="165"/>
                  <a:pt x="130" y="164"/>
                  <a:pt x="131" y="165"/>
                </a:cubicBezTo>
                <a:close/>
                <a:moveTo>
                  <a:pt x="125" y="171"/>
                </a:moveTo>
                <a:cubicBezTo>
                  <a:pt x="124" y="171"/>
                  <a:pt x="124" y="171"/>
                  <a:pt x="123" y="172"/>
                </a:cubicBezTo>
                <a:cubicBezTo>
                  <a:pt x="123" y="171"/>
                  <a:pt x="124" y="171"/>
                  <a:pt x="124" y="171"/>
                </a:cubicBezTo>
                <a:cubicBezTo>
                  <a:pt x="123" y="171"/>
                  <a:pt x="122" y="172"/>
                  <a:pt x="123" y="171"/>
                </a:cubicBezTo>
                <a:cubicBezTo>
                  <a:pt x="123" y="171"/>
                  <a:pt x="124" y="171"/>
                  <a:pt x="124" y="170"/>
                </a:cubicBezTo>
                <a:cubicBezTo>
                  <a:pt x="125" y="170"/>
                  <a:pt x="124" y="171"/>
                  <a:pt x="125" y="171"/>
                </a:cubicBezTo>
                <a:close/>
                <a:moveTo>
                  <a:pt x="122" y="172"/>
                </a:moveTo>
                <a:cubicBezTo>
                  <a:pt x="122" y="172"/>
                  <a:pt x="121" y="172"/>
                  <a:pt x="121" y="172"/>
                </a:cubicBezTo>
                <a:cubicBezTo>
                  <a:pt x="121" y="172"/>
                  <a:pt x="122" y="171"/>
                  <a:pt x="122" y="172"/>
                </a:cubicBezTo>
                <a:close/>
                <a:moveTo>
                  <a:pt x="120" y="170"/>
                </a:moveTo>
                <a:cubicBezTo>
                  <a:pt x="120" y="171"/>
                  <a:pt x="119" y="171"/>
                  <a:pt x="119" y="171"/>
                </a:cubicBezTo>
                <a:cubicBezTo>
                  <a:pt x="118" y="171"/>
                  <a:pt x="119" y="171"/>
                  <a:pt x="120" y="170"/>
                </a:cubicBezTo>
                <a:close/>
                <a:moveTo>
                  <a:pt x="117" y="171"/>
                </a:moveTo>
                <a:cubicBezTo>
                  <a:pt x="116" y="171"/>
                  <a:pt x="115" y="171"/>
                  <a:pt x="115" y="171"/>
                </a:cubicBezTo>
                <a:cubicBezTo>
                  <a:pt x="115" y="170"/>
                  <a:pt x="116" y="170"/>
                  <a:pt x="117" y="171"/>
                </a:cubicBezTo>
                <a:close/>
                <a:moveTo>
                  <a:pt x="119" y="176"/>
                </a:moveTo>
                <a:cubicBezTo>
                  <a:pt x="118" y="177"/>
                  <a:pt x="117" y="177"/>
                  <a:pt x="117" y="176"/>
                </a:cubicBezTo>
                <a:cubicBezTo>
                  <a:pt x="118" y="177"/>
                  <a:pt x="118" y="176"/>
                  <a:pt x="119" y="176"/>
                </a:cubicBezTo>
                <a:close/>
                <a:moveTo>
                  <a:pt x="118" y="182"/>
                </a:moveTo>
                <a:cubicBezTo>
                  <a:pt x="118" y="182"/>
                  <a:pt x="118" y="182"/>
                  <a:pt x="119" y="183"/>
                </a:cubicBezTo>
                <a:cubicBezTo>
                  <a:pt x="117" y="183"/>
                  <a:pt x="117" y="183"/>
                  <a:pt x="117" y="183"/>
                </a:cubicBezTo>
                <a:cubicBezTo>
                  <a:pt x="116" y="183"/>
                  <a:pt x="115" y="182"/>
                  <a:pt x="116" y="182"/>
                </a:cubicBezTo>
                <a:cubicBezTo>
                  <a:pt x="116" y="183"/>
                  <a:pt x="118" y="182"/>
                  <a:pt x="118" y="182"/>
                </a:cubicBezTo>
                <a:close/>
                <a:moveTo>
                  <a:pt x="115" y="177"/>
                </a:moveTo>
                <a:cubicBezTo>
                  <a:pt x="115" y="177"/>
                  <a:pt x="114" y="177"/>
                  <a:pt x="114" y="178"/>
                </a:cubicBezTo>
                <a:cubicBezTo>
                  <a:pt x="114" y="177"/>
                  <a:pt x="115" y="177"/>
                  <a:pt x="115" y="177"/>
                </a:cubicBezTo>
                <a:close/>
                <a:moveTo>
                  <a:pt x="117" y="181"/>
                </a:moveTo>
                <a:cubicBezTo>
                  <a:pt x="117" y="181"/>
                  <a:pt x="116" y="181"/>
                  <a:pt x="116" y="182"/>
                </a:cubicBezTo>
                <a:cubicBezTo>
                  <a:pt x="116" y="181"/>
                  <a:pt x="116" y="182"/>
                  <a:pt x="115" y="182"/>
                </a:cubicBezTo>
                <a:cubicBezTo>
                  <a:pt x="115" y="181"/>
                  <a:pt x="116" y="181"/>
                  <a:pt x="117" y="181"/>
                </a:cubicBezTo>
                <a:close/>
                <a:moveTo>
                  <a:pt x="113" y="175"/>
                </a:moveTo>
                <a:cubicBezTo>
                  <a:pt x="114" y="175"/>
                  <a:pt x="112" y="175"/>
                  <a:pt x="113" y="175"/>
                </a:cubicBezTo>
                <a:cubicBezTo>
                  <a:pt x="112" y="175"/>
                  <a:pt x="112" y="175"/>
                  <a:pt x="111" y="176"/>
                </a:cubicBezTo>
                <a:cubicBezTo>
                  <a:pt x="111" y="175"/>
                  <a:pt x="111" y="175"/>
                  <a:pt x="111" y="175"/>
                </a:cubicBezTo>
                <a:cubicBezTo>
                  <a:pt x="111" y="175"/>
                  <a:pt x="110" y="176"/>
                  <a:pt x="110" y="176"/>
                </a:cubicBezTo>
                <a:cubicBezTo>
                  <a:pt x="110" y="176"/>
                  <a:pt x="110" y="176"/>
                  <a:pt x="110" y="176"/>
                </a:cubicBezTo>
                <a:cubicBezTo>
                  <a:pt x="109" y="176"/>
                  <a:pt x="110" y="176"/>
                  <a:pt x="109" y="175"/>
                </a:cubicBezTo>
                <a:cubicBezTo>
                  <a:pt x="110" y="175"/>
                  <a:pt x="111" y="175"/>
                  <a:pt x="112" y="175"/>
                </a:cubicBezTo>
                <a:cubicBezTo>
                  <a:pt x="112" y="175"/>
                  <a:pt x="112" y="175"/>
                  <a:pt x="113" y="175"/>
                </a:cubicBezTo>
                <a:close/>
                <a:moveTo>
                  <a:pt x="114" y="178"/>
                </a:moveTo>
                <a:cubicBezTo>
                  <a:pt x="113" y="178"/>
                  <a:pt x="113" y="178"/>
                  <a:pt x="113" y="178"/>
                </a:cubicBezTo>
                <a:cubicBezTo>
                  <a:pt x="112" y="178"/>
                  <a:pt x="113" y="177"/>
                  <a:pt x="113" y="177"/>
                </a:cubicBezTo>
                <a:cubicBezTo>
                  <a:pt x="113" y="177"/>
                  <a:pt x="113" y="178"/>
                  <a:pt x="114" y="178"/>
                </a:cubicBezTo>
                <a:close/>
                <a:moveTo>
                  <a:pt x="112" y="178"/>
                </a:moveTo>
                <a:cubicBezTo>
                  <a:pt x="111" y="179"/>
                  <a:pt x="109" y="178"/>
                  <a:pt x="108" y="179"/>
                </a:cubicBezTo>
                <a:cubicBezTo>
                  <a:pt x="107" y="179"/>
                  <a:pt x="107" y="179"/>
                  <a:pt x="107" y="179"/>
                </a:cubicBezTo>
                <a:cubicBezTo>
                  <a:pt x="107" y="178"/>
                  <a:pt x="107" y="179"/>
                  <a:pt x="108" y="179"/>
                </a:cubicBezTo>
                <a:cubicBezTo>
                  <a:pt x="108" y="178"/>
                  <a:pt x="110" y="178"/>
                  <a:pt x="111" y="178"/>
                </a:cubicBezTo>
                <a:cubicBezTo>
                  <a:pt x="111" y="178"/>
                  <a:pt x="111" y="178"/>
                  <a:pt x="112" y="178"/>
                </a:cubicBezTo>
                <a:close/>
                <a:moveTo>
                  <a:pt x="109" y="179"/>
                </a:moveTo>
                <a:cubicBezTo>
                  <a:pt x="110" y="180"/>
                  <a:pt x="108" y="180"/>
                  <a:pt x="108" y="180"/>
                </a:cubicBezTo>
                <a:cubicBezTo>
                  <a:pt x="108" y="179"/>
                  <a:pt x="109" y="179"/>
                  <a:pt x="109" y="179"/>
                </a:cubicBezTo>
                <a:close/>
                <a:moveTo>
                  <a:pt x="107" y="181"/>
                </a:moveTo>
                <a:cubicBezTo>
                  <a:pt x="106" y="182"/>
                  <a:pt x="107" y="181"/>
                  <a:pt x="106" y="181"/>
                </a:cubicBezTo>
                <a:cubicBezTo>
                  <a:pt x="107" y="181"/>
                  <a:pt x="107" y="181"/>
                  <a:pt x="108" y="181"/>
                </a:cubicBezTo>
                <a:cubicBezTo>
                  <a:pt x="108" y="181"/>
                  <a:pt x="107" y="181"/>
                  <a:pt x="107" y="181"/>
                </a:cubicBezTo>
                <a:cubicBezTo>
                  <a:pt x="107" y="181"/>
                  <a:pt x="107" y="181"/>
                  <a:pt x="107" y="181"/>
                </a:cubicBezTo>
                <a:close/>
                <a:moveTo>
                  <a:pt x="106" y="180"/>
                </a:moveTo>
                <a:cubicBezTo>
                  <a:pt x="106" y="181"/>
                  <a:pt x="106" y="181"/>
                  <a:pt x="105" y="181"/>
                </a:cubicBezTo>
                <a:cubicBezTo>
                  <a:pt x="105" y="181"/>
                  <a:pt x="105" y="181"/>
                  <a:pt x="106" y="181"/>
                </a:cubicBezTo>
                <a:cubicBezTo>
                  <a:pt x="105" y="181"/>
                  <a:pt x="105" y="180"/>
                  <a:pt x="106" y="180"/>
                </a:cubicBezTo>
                <a:close/>
                <a:moveTo>
                  <a:pt x="104" y="180"/>
                </a:moveTo>
                <a:cubicBezTo>
                  <a:pt x="104" y="179"/>
                  <a:pt x="105" y="180"/>
                  <a:pt x="105" y="179"/>
                </a:cubicBezTo>
                <a:cubicBezTo>
                  <a:pt x="105" y="179"/>
                  <a:pt x="106" y="180"/>
                  <a:pt x="106" y="179"/>
                </a:cubicBezTo>
                <a:cubicBezTo>
                  <a:pt x="106" y="180"/>
                  <a:pt x="106" y="180"/>
                  <a:pt x="105" y="180"/>
                </a:cubicBezTo>
                <a:cubicBezTo>
                  <a:pt x="105" y="180"/>
                  <a:pt x="105" y="180"/>
                  <a:pt x="105" y="180"/>
                </a:cubicBezTo>
                <a:cubicBezTo>
                  <a:pt x="105" y="180"/>
                  <a:pt x="105" y="180"/>
                  <a:pt x="104" y="180"/>
                </a:cubicBezTo>
                <a:close/>
                <a:moveTo>
                  <a:pt x="104" y="176"/>
                </a:moveTo>
                <a:cubicBezTo>
                  <a:pt x="105" y="176"/>
                  <a:pt x="104" y="176"/>
                  <a:pt x="104" y="176"/>
                </a:cubicBezTo>
                <a:cubicBezTo>
                  <a:pt x="104" y="176"/>
                  <a:pt x="103" y="176"/>
                  <a:pt x="103" y="176"/>
                </a:cubicBezTo>
                <a:lnTo>
                  <a:pt x="104" y="176"/>
                </a:lnTo>
                <a:close/>
                <a:moveTo>
                  <a:pt x="103" y="177"/>
                </a:moveTo>
                <a:cubicBezTo>
                  <a:pt x="102" y="176"/>
                  <a:pt x="101" y="176"/>
                  <a:pt x="100" y="176"/>
                </a:cubicBezTo>
                <a:cubicBezTo>
                  <a:pt x="101" y="175"/>
                  <a:pt x="102" y="176"/>
                  <a:pt x="103" y="176"/>
                </a:cubicBezTo>
                <a:cubicBezTo>
                  <a:pt x="102" y="176"/>
                  <a:pt x="103" y="176"/>
                  <a:pt x="103" y="177"/>
                </a:cubicBezTo>
                <a:close/>
                <a:moveTo>
                  <a:pt x="101" y="188"/>
                </a:moveTo>
                <a:cubicBezTo>
                  <a:pt x="101" y="189"/>
                  <a:pt x="101" y="189"/>
                  <a:pt x="101" y="189"/>
                </a:cubicBezTo>
                <a:cubicBezTo>
                  <a:pt x="100" y="189"/>
                  <a:pt x="99" y="189"/>
                  <a:pt x="99" y="188"/>
                </a:cubicBezTo>
                <a:cubicBezTo>
                  <a:pt x="100" y="188"/>
                  <a:pt x="100" y="188"/>
                  <a:pt x="101" y="188"/>
                </a:cubicBezTo>
                <a:close/>
                <a:moveTo>
                  <a:pt x="99" y="176"/>
                </a:moveTo>
                <a:cubicBezTo>
                  <a:pt x="99" y="176"/>
                  <a:pt x="99" y="176"/>
                  <a:pt x="98" y="176"/>
                </a:cubicBezTo>
                <a:cubicBezTo>
                  <a:pt x="98" y="175"/>
                  <a:pt x="100" y="176"/>
                  <a:pt x="99" y="176"/>
                </a:cubicBezTo>
                <a:close/>
                <a:moveTo>
                  <a:pt x="99" y="177"/>
                </a:moveTo>
                <a:cubicBezTo>
                  <a:pt x="99" y="178"/>
                  <a:pt x="98" y="177"/>
                  <a:pt x="98" y="177"/>
                </a:cubicBezTo>
                <a:cubicBezTo>
                  <a:pt x="98" y="177"/>
                  <a:pt x="99" y="177"/>
                  <a:pt x="99" y="177"/>
                </a:cubicBezTo>
                <a:close/>
                <a:moveTo>
                  <a:pt x="99" y="189"/>
                </a:moveTo>
                <a:cubicBezTo>
                  <a:pt x="98" y="189"/>
                  <a:pt x="98" y="188"/>
                  <a:pt x="97" y="188"/>
                </a:cubicBezTo>
                <a:cubicBezTo>
                  <a:pt x="97" y="188"/>
                  <a:pt x="98" y="188"/>
                  <a:pt x="98" y="188"/>
                </a:cubicBezTo>
                <a:cubicBezTo>
                  <a:pt x="97" y="188"/>
                  <a:pt x="96" y="187"/>
                  <a:pt x="96" y="187"/>
                </a:cubicBezTo>
                <a:cubicBezTo>
                  <a:pt x="97" y="187"/>
                  <a:pt x="97" y="187"/>
                  <a:pt x="97" y="188"/>
                </a:cubicBezTo>
                <a:cubicBezTo>
                  <a:pt x="98" y="188"/>
                  <a:pt x="98" y="188"/>
                  <a:pt x="99" y="188"/>
                </a:cubicBezTo>
                <a:cubicBezTo>
                  <a:pt x="99" y="188"/>
                  <a:pt x="98" y="188"/>
                  <a:pt x="98" y="188"/>
                </a:cubicBezTo>
                <a:cubicBezTo>
                  <a:pt x="98" y="188"/>
                  <a:pt x="100" y="188"/>
                  <a:pt x="99" y="189"/>
                </a:cubicBezTo>
                <a:close/>
                <a:moveTo>
                  <a:pt x="98" y="189"/>
                </a:moveTo>
                <a:cubicBezTo>
                  <a:pt x="98" y="189"/>
                  <a:pt x="98" y="189"/>
                  <a:pt x="98" y="189"/>
                </a:cubicBezTo>
                <a:cubicBezTo>
                  <a:pt x="97" y="189"/>
                  <a:pt x="97" y="188"/>
                  <a:pt x="96" y="188"/>
                </a:cubicBezTo>
                <a:cubicBezTo>
                  <a:pt x="96" y="188"/>
                  <a:pt x="96" y="188"/>
                  <a:pt x="96" y="188"/>
                </a:cubicBezTo>
                <a:cubicBezTo>
                  <a:pt x="97" y="188"/>
                  <a:pt x="97" y="189"/>
                  <a:pt x="98" y="189"/>
                </a:cubicBezTo>
                <a:close/>
                <a:moveTo>
                  <a:pt x="98" y="201"/>
                </a:moveTo>
                <a:cubicBezTo>
                  <a:pt x="97" y="201"/>
                  <a:pt x="97" y="201"/>
                  <a:pt x="97" y="201"/>
                </a:cubicBezTo>
                <a:cubicBezTo>
                  <a:pt x="97" y="201"/>
                  <a:pt x="97" y="201"/>
                  <a:pt x="97" y="201"/>
                </a:cubicBezTo>
                <a:cubicBezTo>
                  <a:pt x="97" y="201"/>
                  <a:pt x="97" y="201"/>
                  <a:pt x="96" y="201"/>
                </a:cubicBezTo>
                <a:cubicBezTo>
                  <a:pt x="97" y="201"/>
                  <a:pt x="97" y="201"/>
                  <a:pt x="98" y="201"/>
                </a:cubicBezTo>
                <a:close/>
                <a:moveTo>
                  <a:pt x="95" y="187"/>
                </a:moveTo>
                <a:cubicBezTo>
                  <a:pt x="95" y="188"/>
                  <a:pt x="93" y="187"/>
                  <a:pt x="92" y="186"/>
                </a:cubicBezTo>
                <a:cubicBezTo>
                  <a:pt x="93" y="186"/>
                  <a:pt x="94" y="187"/>
                  <a:pt x="95" y="187"/>
                </a:cubicBezTo>
                <a:close/>
                <a:moveTo>
                  <a:pt x="95" y="177"/>
                </a:moveTo>
                <a:cubicBezTo>
                  <a:pt x="95" y="178"/>
                  <a:pt x="93" y="177"/>
                  <a:pt x="92" y="177"/>
                </a:cubicBezTo>
                <a:cubicBezTo>
                  <a:pt x="92" y="177"/>
                  <a:pt x="93" y="177"/>
                  <a:pt x="93" y="177"/>
                </a:cubicBezTo>
                <a:cubicBezTo>
                  <a:pt x="94" y="177"/>
                  <a:pt x="95" y="177"/>
                  <a:pt x="95" y="177"/>
                </a:cubicBezTo>
                <a:close/>
                <a:moveTo>
                  <a:pt x="93" y="200"/>
                </a:moveTo>
                <a:cubicBezTo>
                  <a:pt x="92" y="200"/>
                  <a:pt x="90" y="199"/>
                  <a:pt x="89" y="199"/>
                </a:cubicBezTo>
                <a:cubicBezTo>
                  <a:pt x="90" y="199"/>
                  <a:pt x="93" y="200"/>
                  <a:pt x="93" y="200"/>
                </a:cubicBezTo>
                <a:close/>
                <a:moveTo>
                  <a:pt x="91" y="186"/>
                </a:moveTo>
                <a:cubicBezTo>
                  <a:pt x="91" y="186"/>
                  <a:pt x="91" y="186"/>
                  <a:pt x="92" y="186"/>
                </a:cubicBezTo>
                <a:cubicBezTo>
                  <a:pt x="91" y="187"/>
                  <a:pt x="91" y="186"/>
                  <a:pt x="90" y="186"/>
                </a:cubicBezTo>
                <a:cubicBezTo>
                  <a:pt x="90" y="186"/>
                  <a:pt x="91" y="186"/>
                  <a:pt x="91" y="186"/>
                </a:cubicBezTo>
                <a:close/>
                <a:moveTo>
                  <a:pt x="92" y="177"/>
                </a:moveTo>
                <a:cubicBezTo>
                  <a:pt x="92" y="177"/>
                  <a:pt x="92" y="177"/>
                  <a:pt x="92" y="177"/>
                </a:cubicBezTo>
                <a:cubicBezTo>
                  <a:pt x="91" y="177"/>
                  <a:pt x="92" y="177"/>
                  <a:pt x="92" y="176"/>
                </a:cubicBezTo>
                <a:cubicBezTo>
                  <a:pt x="92" y="176"/>
                  <a:pt x="92" y="177"/>
                  <a:pt x="92" y="177"/>
                </a:cubicBezTo>
                <a:close/>
                <a:moveTo>
                  <a:pt x="90" y="186"/>
                </a:moveTo>
                <a:cubicBezTo>
                  <a:pt x="90" y="186"/>
                  <a:pt x="88" y="186"/>
                  <a:pt x="88" y="185"/>
                </a:cubicBezTo>
                <a:cubicBezTo>
                  <a:pt x="89" y="185"/>
                  <a:pt x="89" y="186"/>
                  <a:pt x="90" y="186"/>
                </a:cubicBezTo>
                <a:close/>
                <a:moveTo>
                  <a:pt x="88" y="198"/>
                </a:moveTo>
                <a:cubicBezTo>
                  <a:pt x="88" y="199"/>
                  <a:pt x="87" y="198"/>
                  <a:pt x="86" y="198"/>
                </a:cubicBezTo>
                <a:cubicBezTo>
                  <a:pt x="86" y="197"/>
                  <a:pt x="87" y="198"/>
                  <a:pt x="88" y="198"/>
                </a:cubicBezTo>
                <a:close/>
                <a:moveTo>
                  <a:pt x="90" y="180"/>
                </a:moveTo>
                <a:cubicBezTo>
                  <a:pt x="90" y="181"/>
                  <a:pt x="90" y="181"/>
                  <a:pt x="90" y="181"/>
                </a:cubicBezTo>
                <a:cubicBezTo>
                  <a:pt x="89" y="180"/>
                  <a:pt x="89" y="180"/>
                  <a:pt x="90" y="180"/>
                </a:cubicBezTo>
                <a:close/>
                <a:moveTo>
                  <a:pt x="86" y="182"/>
                </a:moveTo>
                <a:cubicBezTo>
                  <a:pt x="87" y="181"/>
                  <a:pt x="88" y="182"/>
                  <a:pt x="88" y="182"/>
                </a:cubicBezTo>
                <a:cubicBezTo>
                  <a:pt x="89" y="182"/>
                  <a:pt x="88" y="183"/>
                  <a:pt x="89" y="183"/>
                </a:cubicBezTo>
                <a:cubicBezTo>
                  <a:pt x="88" y="183"/>
                  <a:pt x="87" y="183"/>
                  <a:pt x="87" y="183"/>
                </a:cubicBezTo>
                <a:cubicBezTo>
                  <a:pt x="88" y="183"/>
                  <a:pt x="88" y="183"/>
                  <a:pt x="89" y="183"/>
                </a:cubicBezTo>
                <a:cubicBezTo>
                  <a:pt x="89" y="184"/>
                  <a:pt x="89" y="184"/>
                  <a:pt x="89" y="184"/>
                </a:cubicBezTo>
                <a:cubicBezTo>
                  <a:pt x="88" y="184"/>
                  <a:pt x="88" y="183"/>
                  <a:pt x="88" y="183"/>
                </a:cubicBezTo>
                <a:cubicBezTo>
                  <a:pt x="89" y="184"/>
                  <a:pt x="86" y="183"/>
                  <a:pt x="85" y="182"/>
                </a:cubicBezTo>
                <a:cubicBezTo>
                  <a:pt x="85" y="182"/>
                  <a:pt x="86" y="182"/>
                  <a:pt x="86" y="183"/>
                </a:cubicBezTo>
                <a:cubicBezTo>
                  <a:pt x="87" y="183"/>
                  <a:pt x="87" y="182"/>
                  <a:pt x="87" y="182"/>
                </a:cubicBezTo>
                <a:cubicBezTo>
                  <a:pt x="87" y="182"/>
                  <a:pt x="86" y="182"/>
                  <a:pt x="86" y="182"/>
                </a:cubicBezTo>
                <a:cubicBezTo>
                  <a:pt x="85" y="181"/>
                  <a:pt x="86" y="181"/>
                  <a:pt x="85" y="181"/>
                </a:cubicBezTo>
                <a:cubicBezTo>
                  <a:pt x="85" y="181"/>
                  <a:pt x="86" y="181"/>
                  <a:pt x="86" y="182"/>
                </a:cubicBezTo>
                <a:close/>
                <a:moveTo>
                  <a:pt x="80" y="211"/>
                </a:moveTo>
                <a:cubicBezTo>
                  <a:pt x="80" y="211"/>
                  <a:pt x="79" y="211"/>
                  <a:pt x="80" y="211"/>
                </a:cubicBezTo>
                <a:cubicBezTo>
                  <a:pt x="79" y="211"/>
                  <a:pt x="78" y="210"/>
                  <a:pt x="78" y="210"/>
                </a:cubicBezTo>
                <a:cubicBezTo>
                  <a:pt x="77" y="210"/>
                  <a:pt x="80" y="211"/>
                  <a:pt x="79" y="210"/>
                </a:cubicBezTo>
                <a:cubicBezTo>
                  <a:pt x="79" y="210"/>
                  <a:pt x="80" y="211"/>
                  <a:pt x="80" y="211"/>
                </a:cubicBezTo>
                <a:close/>
                <a:moveTo>
                  <a:pt x="84" y="182"/>
                </a:moveTo>
                <a:cubicBezTo>
                  <a:pt x="84" y="182"/>
                  <a:pt x="84" y="182"/>
                  <a:pt x="84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85" y="182"/>
                  <a:pt x="84" y="183"/>
                  <a:pt x="86" y="183"/>
                </a:cubicBezTo>
                <a:cubicBezTo>
                  <a:pt x="84" y="183"/>
                  <a:pt x="81" y="181"/>
                  <a:pt x="79" y="180"/>
                </a:cubicBezTo>
                <a:cubicBezTo>
                  <a:pt x="79" y="180"/>
                  <a:pt x="79" y="180"/>
                  <a:pt x="79" y="180"/>
                </a:cubicBezTo>
                <a:cubicBezTo>
                  <a:pt x="79" y="180"/>
                  <a:pt x="80" y="180"/>
                  <a:pt x="80" y="179"/>
                </a:cubicBezTo>
                <a:cubicBezTo>
                  <a:pt x="80" y="180"/>
                  <a:pt x="80" y="180"/>
                  <a:pt x="80" y="180"/>
                </a:cubicBezTo>
                <a:cubicBezTo>
                  <a:pt x="81" y="180"/>
                  <a:pt x="81" y="180"/>
                  <a:pt x="82" y="180"/>
                </a:cubicBezTo>
                <a:cubicBezTo>
                  <a:pt x="82" y="182"/>
                  <a:pt x="84" y="181"/>
                  <a:pt x="84" y="182"/>
                </a:cubicBezTo>
                <a:close/>
                <a:moveTo>
                  <a:pt x="85" y="181"/>
                </a:moveTo>
                <a:cubicBezTo>
                  <a:pt x="84" y="181"/>
                  <a:pt x="84" y="181"/>
                  <a:pt x="84" y="181"/>
                </a:cubicBezTo>
                <a:cubicBezTo>
                  <a:pt x="84" y="180"/>
                  <a:pt x="81" y="180"/>
                  <a:pt x="81" y="179"/>
                </a:cubicBezTo>
                <a:cubicBezTo>
                  <a:pt x="82" y="179"/>
                  <a:pt x="84" y="181"/>
                  <a:pt x="85" y="181"/>
                </a:cubicBezTo>
                <a:close/>
                <a:moveTo>
                  <a:pt x="84" y="177"/>
                </a:moveTo>
                <a:cubicBezTo>
                  <a:pt x="84" y="177"/>
                  <a:pt x="83" y="177"/>
                  <a:pt x="82" y="176"/>
                </a:cubicBezTo>
                <a:cubicBezTo>
                  <a:pt x="82" y="176"/>
                  <a:pt x="83" y="177"/>
                  <a:pt x="84" y="177"/>
                </a:cubicBezTo>
                <a:close/>
                <a:moveTo>
                  <a:pt x="83" y="179"/>
                </a:moveTo>
                <a:cubicBezTo>
                  <a:pt x="83" y="180"/>
                  <a:pt x="83" y="180"/>
                  <a:pt x="83" y="180"/>
                </a:cubicBezTo>
                <a:cubicBezTo>
                  <a:pt x="82" y="179"/>
                  <a:pt x="82" y="178"/>
                  <a:pt x="83" y="179"/>
                </a:cubicBezTo>
                <a:close/>
                <a:moveTo>
                  <a:pt x="74" y="207"/>
                </a:moveTo>
                <a:cubicBezTo>
                  <a:pt x="74" y="207"/>
                  <a:pt x="73" y="207"/>
                  <a:pt x="72" y="207"/>
                </a:cubicBezTo>
                <a:cubicBezTo>
                  <a:pt x="71" y="207"/>
                  <a:pt x="72" y="207"/>
                  <a:pt x="72" y="207"/>
                </a:cubicBezTo>
                <a:lnTo>
                  <a:pt x="74" y="207"/>
                </a:lnTo>
                <a:close/>
                <a:moveTo>
                  <a:pt x="81" y="179"/>
                </a:moveTo>
                <a:cubicBezTo>
                  <a:pt x="82" y="179"/>
                  <a:pt x="81" y="178"/>
                  <a:pt x="81" y="178"/>
                </a:cubicBezTo>
                <a:cubicBezTo>
                  <a:pt x="82" y="178"/>
                  <a:pt x="82" y="179"/>
                  <a:pt x="81" y="179"/>
                </a:cubicBezTo>
                <a:close/>
                <a:moveTo>
                  <a:pt x="82" y="176"/>
                </a:moveTo>
                <a:cubicBezTo>
                  <a:pt x="82" y="176"/>
                  <a:pt x="81" y="175"/>
                  <a:pt x="81" y="175"/>
                </a:cubicBezTo>
                <a:cubicBezTo>
                  <a:pt x="82" y="175"/>
                  <a:pt x="82" y="176"/>
                  <a:pt x="82" y="176"/>
                </a:cubicBezTo>
                <a:close/>
                <a:moveTo>
                  <a:pt x="71" y="206"/>
                </a:moveTo>
                <a:cubicBezTo>
                  <a:pt x="71" y="206"/>
                  <a:pt x="70" y="206"/>
                  <a:pt x="71" y="206"/>
                </a:cubicBezTo>
                <a:cubicBezTo>
                  <a:pt x="71" y="207"/>
                  <a:pt x="69" y="205"/>
                  <a:pt x="69" y="206"/>
                </a:cubicBezTo>
                <a:cubicBezTo>
                  <a:pt x="69" y="206"/>
                  <a:pt x="69" y="205"/>
                  <a:pt x="68" y="205"/>
                </a:cubicBezTo>
                <a:cubicBezTo>
                  <a:pt x="68" y="205"/>
                  <a:pt x="69" y="205"/>
                  <a:pt x="68" y="205"/>
                </a:cubicBezTo>
                <a:cubicBezTo>
                  <a:pt x="68" y="205"/>
                  <a:pt x="68" y="205"/>
                  <a:pt x="67" y="205"/>
                </a:cubicBezTo>
                <a:cubicBezTo>
                  <a:pt x="67" y="205"/>
                  <a:pt x="68" y="205"/>
                  <a:pt x="68" y="204"/>
                </a:cubicBezTo>
                <a:cubicBezTo>
                  <a:pt x="66" y="204"/>
                  <a:pt x="67" y="205"/>
                  <a:pt x="66" y="204"/>
                </a:cubicBezTo>
                <a:cubicBezTo>
                  <a:pt x="66" y="203"/>
                  <a:pt x="67" y="204"/>
                  <a:pt x="67" y="204"/>
                </a:cubicBezTo>
                <a:cubicBezTo>
                  <a:pt x="67" y="204"/>
                  <a:pt x="67" y="204"/>
                  <a:pt x="67" y="204"/>
                </a:cubicBezTo>
                <a:cubicBezTo>
                  <a:pt x="67" y="204"/>
                  <a:pt x="68" y="204"/>
                  <a:pt x="69" y="205"/>
                </a:cubicBezTo>
                <a:cubicBezTo>
                  <a:pt x="69" y="205"/>
                  <a:pt x="70" y="205"/>
                  <a:pt x="71" y="206"/>
                </a:cubicBezTo>
                <a:close/>
                <a:moveTo>
                  <a:pt x="74" y="192"/>
                </a:moveTo>
                <a:cubicBezTo>
                  <a:pt x="74" y="192"/>
                  <a:pt x="74" y="191"/>
                  <a:pt x="73" y="191"/>
                </a:cubicBezTo>
                <a:cubicBezTo>
                  <a:pt x="73" y="191"/>
                  <a:pt x="74" y="192"/>
                  <a:pt x="74" y="192"/>
                </a:cubicBezTo>
                <a:close/>
                <a:moveTo>
                  <a:pt x="79" y="179"/>
                </a:moveTo>
                <a:cubicBezTo>
                  <a:pt x="79" y="179"/>
                  <a:pt x="78" y="178"/>
                  <a:pt x="78" y="178"/>
                </a:cubicBezTo>
                <a:cubicBezTo>
                  <a:pt x="78" y="178"/>
                  <a:pt x="79" y="178"/>
                  <a:pt x="79" y="179"/>
                </a:cubicBezTo>
                <a:close/>
                <a:moveTo>
                  <a:pt x="78" y="180"/>
                </a:moveTo>
                <a:cubicBezTo>
                  <a:pt x="77" y="180"/>
                  <a:pt x="77" y="179"/>
                  <a:pt x="76" y="179"/>
                </a:cubicBezTo>
                <a:cubicBezTo>
                  <a:pt x="77" y="178"/>
                  <a:pt x="78" y="180"/>
                  <a:pt x="78" y="180"/>
                </a:cubicBezTo>
                <a:close/>
                <a:moveTo>
                  <a:pt x="72" y="196"/>
                </a:moveTo>
                <a:cubicBezTo>
                  <a:pt x="72" y="196"/>
                  <a:pt x="72" y="196"/>
                  <a:pt x="71" y="196"/>
                </a:cubicBezTo>
                <a:cubicBezTo>
                  <a:pt x="71" y="196"/>
                  <a:pt x="71" y="196"/>
                  <a:pt x="72" y="196"/>
                </a:cubicBezTo>
                <a:cubicBezTo>
                  <a:pt x="71" y="196"/>
                  <a:pt x="71" y="196"/>
                  <a:pt x="71" y="195"/>
                </a:cubicBezTo>
                <a:cubicBezTo>
                  <a:pt x="71" y="195"/>
                  <a:pt x="71" y="196"/>
                  <a:pt x="72" y="196"/>
                </a:cubicBezTo>
                <a:close/>
                <a:moveTo>
                  <a:pt x="74" y="170"/>
                </a:moveTo>
                <a:cubicBezTo>
                  <a:pt x="75" y="170"/>
                  <a:pt x="72" y="169"/>
                  <a:pt x="74" y="169"/>
                </a:cubicBezTo>
                <a:cubicBezTo>
                  <a:pt x="73" y="169"/>
                  <a:pt x="73" y="169"/>
                  <a:pt x="73" y="169"/>
                </a:cubicBezTo>
                <a:cubicBezTo>
                  <a:pt x="73" y="169"/>
                  <a:pt x="73" y="169"/>
                  <a:pt x="73" y="169"/>
                </a:cubicBezTo>
                <a:cubicBezTo>
                  <a:pt x="72" y="168"/>
                  <a:pt x="72" y="168"/>
                  <a:pt x="71" y="168"/>
                </a:cubicBezTo>
                <a:cubicBezTo>
                  <a:pt x="71" y="168"/>
                  <a:pt x="71" y="168"/>
                  <a:pt x="70" y="167"/>
                </a:cubicBezTo>
                <a:cubicBezTo>
                  <a:pt x="70" y="167"/>
                  <a:pt x="71" y="168"/>
                  <a:pt x="71" y="168"/>
                </a:cubicBezTo>
                <a:cubicBezTo>
                  <a:pt x="71" y="167"/>
                  <a:pt x="71" y="167"/>
                  <a:pt x="70" y="166"/>
                </a:cubicBezTo>
                <a:cubicBezTo>
                  <a:pt x="70" y="166"/>
                  <a:pt x="71" y="167"/>
                  <a:pt x="70" y="167"/>
                </a:cubicBezTo>
                <a:cubicBezTo>
                  <a:pt x="70" y="166"/>
                  <a:pt x="70" y="166"/>
                  <a:pt x="69" y="166"/>
                </a:cubicBezTo>
                <a:cubicBezTo>
                  <a:pt x="69" y="165"/>
                  <a:pt x="70" y="166"/>
                  <a:pt x="70" y="166"/>
                </a:cubicBezTo>
                <a:cubicBezTo>
                  <a:pt x="70" y="165"/>
                  <a:pt x="69" y="165"/>
                  <a:pt x="69" y="165"/>
                </a:cubicBezTo>
                <a:cubicBezTo>
                  <a:pt x="69" y="165"/>
                  <a:pt x="70" y="166"/>
                  <a:pt x="69" y="165"/>
                </a:cubicBezTo>
                <a:cubicBezTo>
                  <a:pt x="69" y="165"/>
                  <a:pt x="69" y="165"/>
                  <a:pt x="68" y="164"/>
                </a:cubicBezTo>
                <a:cubicBezTo>
                  <a:pt x="68" y="164"/>
                  <a:pt x="68" y="164"/>
                  <a:pt x="68" y="164"/>
                </a:cubicBezTo>
                <a:cubicBezTo>
                  <a:pt x="68" y="163"/>
                  <a:pt x="68" y="164"/>
                  <a:pt x="67" y="163"/>
                </a:cubicBezTo>
                <a:cubicBezTo>
                  <a:pt x="67" y="162"/>
                  <a:pt x="64" y="161"/>
                  <a:pt x="63" y="159"/>
                </a:cubicBezTo>
                <a:cubicBezTo>
                  <a:pt x="63" y="159"/>
                  <a:pt x="62" y="157"/>
                  <a:pt x="62" y="157"/>
                </a:cubicBezTo>
                <a:cubicBezTo>
                  <a:pt x="62" y="157"/>
                  <a:pt x="62" y="157"/>
                  <a:pt x="61" y="156"/>
                </a:cubicBezTo>
                <a:cubicBezTo>
                  <a:pt x="61" y="155"/>
                  <a:pt x="58" y="153"/>
                  <a:pt x="58" y="151"/>
                </a:cubicBezTo>
                <a:cubicBezTo>
                  <a:pt x="58" y="151"/>
                  <a:pt x="58" y="151"/>
                  <a:pt x="58" y="152"/>
                </a:cubicBezTo>
                <a:cubicBezTo>
                  <a:pt x="58" y="151"/>
                  <a:pt x="58" y="151"/>
                  <a:pt x="58" y="151"/>
                </a:cubicBezTo>
                <a:cubicBezTo>
                  <a:pt x="58" y="151"/>
                  <a:pt x="56" y="149"/>
                  <a:pt x="56" y="148"/>
                </a:cubicBezTo>
                <a:cubicBezTo>
                  <a:pt x="55" y="148"/>
                  <a:pt x="55" y="147"/>
                  <a:pt x="55" y="146"/>
                </a:cubicBezTo>
                <a:cubicBezTo>
                  <a:pt x="55" y="146"/>
                  <a:pt x="55" y="146"/>
                  <a:pt x="55" y="146"/>
                </a:cubicBezTo>
                <a:cubicBezTo>
                  <a:pt x="55" y="146"/>
                  <a:pt x="55" y="147"/>
                  <a:pt x="56" y="147"/>
                </a:cubicBezTo>
                <a:cubicBezTo>
                  <a:pt x="56" y="147"/>
                  <a:pt x="56" y="147"/>
                  <a:pt x="56" y="146"/>
                </a:cubicBezTo>
                <a:cubicBezTo>
                  <a:pt x="56" y="147"/>
                  <a:pt x="57" y="148"/>
                  <a:pt x="57" y="149"/>
                </a:cubicBezTo>
                <a:cubicBezTo>
                  <a:pt x="57" y="149"/>
                  <a:pt x="57" y="149"/>
                  <a:pt x="57" y="149"/>
                </a:cubicBezTo>
                <a:cubicBezTo>
                  <a:pt x="58" y="149"/>
                  <a:pt x="58" y="150"/>
                  <a:pt x="58" y="150"/>
                </a:cubicBezTo>
                <a:cubicBezTo>
                  <a:pt x="58" y="150"/>
                  <a:pt x="60" y="154"/>
                  <a:pt x="61" y="153"/>
                </a:cubicBezTo>
                <a:cubicBezTo>
                  <a:pt x="62" y="154"/>
                  <a:pt x="62" y="155"/>
                  <a:pt x="64" y="155"/>
                </a:cubicBezTo>
                <a:cubicBezTo>
                  <a:pt x="64" y="156"/>
                  <a:pt x="64" y="156"/>
                  <a:pt x="64" y="157"/>
                </a:cubicBezTo>
                <a:cubicBezTo>
                  <a:pt x="65" y="156"/>
                  <a:pt x="66" y="158"/>
                  <a:pt x="67" y="159"/>
                </a:cubicBezTo>
                <a:cubicBezTo>
                  <a:pt x="67" y="160"/>
                  <a:pt x="67" y="159"/>
                  <a:pt x="67" y="160"/>
                </a:cubicBezTo>
                <a:cubicBezTo>
                  <a:pt x="69" y="161"/>
                  <a:pt x="70" y="163"/>
                  <a:pt x="72" y="164"/>
                </a:cubicBezTo>
                <a:cubicBezTo>
                  <a:pt x="71" y="164"/>
                  <a:pt x="72" y="165"/>
                  <a:pt x="73" y="166"/>
                </a:cubicBezTo>
                <a:cubicBezTo>
                  <a:pt x="74" y="166"/>
                  <a:pt x="76" y="168"/>
                  <a:pt x="77" y="168"/>
                </a:cubicBezTo>
                <a:cubicBezTo>
                  <a:pt x="78" y="169"/>
                  <a:pt x="77" y="169"/>
                  <a:pt x="77" y="169"/>
                </a:cubicBezTo>
                <a:cubicBezTo>
                  <a:pt x="77" y="169"/>
                  <a:pt x="79" y="170"/>
                  <a:pt x="79" y="171"/>
                </a:cubicBezTo>
                <a:cubicBezTo>
                  <a:pt x="78" y="170"/>
                  <a:pt x="80" y="172"/>
                  <a:pt x="81" y="172"/>
                </a:cubicBezTo>
                <a:cubicBezTo>
                  <a:pt x="80" y="172"/>
                  <a:pt x="79" y="171"/>
                  <a:pt x="79" y="171"/>
                </a:cubicBezTo>
                <a:cubicBezTo>
                  <a:pt x="78" y="171"/>
                  <a:pt x="78" y="171"/>
                  <a:pt x="78" y="171"/>
                </a:cubicBezTo>
                <a:cubicBezTo>
                  <a:pt x="78" y="171"/>
                  <a:pt x="78" y="171"/>
                  <a:pt x="78" y="170"/>
                </a:cubicBezTo>
                <a:cubicBezTo>
                  <a:pt x="75" y="169"/>
                  <a:pt x="73" y="167"/>
                  <a:pt x="71" y="166"/>
                </a:cubicBezTo>
                <a:cubicBezTo>
                  <a:pt x="71" y="165"/>
                  <a:pt x="70" y="164"/>
                  <a:pt x="69" y="165"/>
                </a:cubicBezTo>
                <a:cubicBezTo>
                  <a:pt x="71" y="166"/>
                  <a:pt x="73" y="168"/>
                  <a:pt x="74" y="168"/>
                </a:cubicBezTo>
                <a:cubicBezTo>
                  <a:pt x="74" y="168"/>
                  <a:pt x="74" y="168"/>
                  <a:pt x="74" y="169"/>
                </a:cubicBezTo>
                <a:cubicBezTo>
                  <a:pt x="74" y="169"/>
                  <a:pt x="76" y="170"/>
                  <a:pt x="75" y="170"/>
                </a:cubicBezTo>
                <a:cubicBezTo>
                  <a:pt x="76" y="170"/>
                  <a:pt x="76" y="171"/>
                  <a:pt x="77" y="170"/>
                </a:cubicBezTo>
                <a:cubicBezTo>
                  <a:pt x="78" y="171"/>
                  <a:pt x="79" y="171"/>
                  <a:pt x="78" y="172"/>
                </a:cubicBezTo>
                <a:cubicBezTo>
                  <a:pt x="78" y="172"/>
                  <a:pt x="78" y="171"/>
                  <a:pt x="77" y="171"/>
                </a:cubicBezTo>
                <a:cubicBezTo>
                  <a:pt x="78" y="172"/>
                  <a:pt x="78" y="172"/>
                  <a:pt x="78" y="172"/>
                </a:cubicBezTo>
                <a:cubicBezTo>
                  <a:pt x="78" y="173"/>
                  <a:pt x="78" y="172"/>
                  <a:pt x="79" y="172"/>
                </a:cubicBezTo>
                <a:cubicBezTo>
                  <a:pt x="80" y="173"/>
                  <a:pt x="80" y="173"/>
                  <a:pt x="80" y="174"/>
                </a:cubicBezTo>
                <a:cubicBezTo>
                  <a:pt x="80" y="174"/>
                  <a:pt x="79" y="173"/>
                  <a:pt x="79" y="173"/>
                </a:cubicBezTo>
                <a:cubicBezTo>
                  <a:pt x="78" y="173"/>
                  <a:pt x="78" y="173"/>
                  <a:pt x="78" y="173"/>
                </a:cubicBezTo>
                <a:cubicBezTo>
                  <a:pt x="77" y="172"/>
                  <a:pt x="77" y="172"/>
                  <a:pt x="76" y="171"/>
                </a:cubicBezTo>
                <a:cubicBezTo>
                  <a:pt x="76" y="172"/>
                  <a:pt x="76" y="172"/>
                  <a:pt x="75" y="172"/>
                </a:cubicBezTo>
                <a:cubicBezTo>
                  <a:pt x="75" y="171"/>
                  <a:pt x="75" y="171"/>
                  <a:pt x="74" y="170"/>
                </a:cubicBezTo>
                <a:cubicBezTo>
                  <a:pt x="75" y="171"/>
                  <a:pt x="75" y="171"/>
                  <a:pt x="75" y="171"/>
                </a:cubicBezTo>
                <a:cubicBezTo>
                  <a:pt x="76" y="171"/>
                  <a:pt x="75" y="171"/>
                  <a:pt x="76" y="171"/>
                </a:cubicBezTo>
                <a:cubicBezTo>
                  <a:pt x="75" y="170"/>
                  <a:pt x="74" y="171"/>
                  <a:pt x="73" y="169"/>
                </a:cubicBezTo>
                <a:cubicBezTo>
                  <a:pt x="73" y="169"/>
                  <a:pt x="74" y="170"/>
                  <a:pt x="74" y="170"/>
                </a:cubicBezTo>
                <a:close/>
                <a:moveTo>
                  <a:pt x="79" y="174"/>
                </a:moveTo>
                <a:cubicBezTo>
                  <a:pt x="78" y="174"/>
                  <a:pt x="78" y="174"/>
                  <a:pt x="77" y="174"/>
                </a:cubicBezTo>
                <a:cubicBezTo>
                  <a:pt x="78" y="174"/>
                  <a:pt x="78" y="174"/>
                  <a:pt x="79" y="174"/>
                </a:cubicBezTo>
                <a:close/>
                <a:moveTo>
                  <a:pt x="76" y="180"/>
                </a:moveTo>
                <a:cubicBezTo>
                  <a:pt x="76" y="179"/>
                  <a:pt x="76" y="179"/>
                  <a:pt x="76" y="179"/>
                </a:cubicBezTo>
                <a:cubicBezTo>
                  <a:pt x="75" y="178"/>
                  <a:pt x="75" y="178"/>
                  <a:pt x="75" y="178"/>
                </a:cubicBezTo>
                <a:cubicBezTo>
                  <a:pt x="75" y="178"/>
                  <a:pt x="75" y="179"/>
                  <a:pt x="75" y="179"/>
                </a:cubicBezTo>
                <a:cubicBezTo>
                  <a:pt x="75" y="179"/>
                  <a:pt x="75" y="178"/>
                  <a:pt x="74" y="178"/>
                </a:cubicBezTo>
                <a:cubicBezTo>
                  <a:pt x="75" y="178"/>
                  <a:pt x="75" y="178"/>
                  <a:pt x="75" y="178"/>
                </a:cubicBezTo>
                <a:cubicBezTo>
                  <a:pt x="75" y="178"/>
                  <a:pt x="74" y="178"/>
                  <a:pt x="73" y="177"/>
                </a:cubicBezTo>
                <a:cubicBezTo>
                  <a:pt x="75" y="177"/>
                  <a:pt x="76" y="178"/>
                  <a:pt x="76" y="179"/>
                </a:cubicBezTo>
                <a:cubicBezTo>
                  <a:pt x="76" y="179"/>
                  <a:pt x="76" y="180"/>
                  <a:pt x="76" y="180"/>
                </a:cubicBezTo>
                <a:close/>
                <a:moveTo>
                  <a:pt x="76" y="178"/>
                </a:moveTo>
                <a:cubicBezTo>
                  <a:pt x="76" y="178"/>
                  <a:pt x="74" y="177"/>
                  <a:pt x="74" y="176"/>
                </a:cubicBezTo>
                <a:cubicBezTo>
                  <a:pt x="75" y="177"/>
                  <a:pt x="76" y="177"/>
                  <a:pt x="76" y="178"/>
                </a:cubicBezTo>
                <a:close/>
                <a:moveTo>
                  <a:pt x="78" y="174"/>
                </a:moveTo>
                <a:cubicBezTo>
                  <a:pt x="78" y="174"/>
                  <a:pt x="77" y="173"/>
                  <a:pt x="77" y="173"/>
                </a:cubicBezTo>
                <a:cubicBezTo>
                  <a:pt x="78" y="173"/>
                  <a:pt x="77" y="173"/>
                  <a:pt x="78" y="174"/>
                </a:cubicBezTo>
                <a:close/>
                <a:moveTo>
                  <a:pt x="65" y="202"/>
                </a:moveTo>
                <a:cubicBezTo>
                  <a:pt x="66" y="203"/>
                  <a:pt x="66" y="203"/>
                  <a:pt x="66" y="203"/>
                </a:cubicBezTo>
                <a:cubicBezTo>
                  <a:pt x="66" y="203"/>
                  <a:pt x="65" y="203"/>
                  <a:pt x="65" y="203"/>
                </a:cubicBezTo>
                <a:cubicBezTo>
                  <a:pt x="65" y="203"/>
                  <a:pt x="65" y="203"/>
                  <a:pt x="64" y="202"/>
                </a:cubicBezTo>
                <a:cubicBezTo>
                  <a:pt x="64" y="202"/>
                  <a:pt x="64" y="202"/>
                  <a:pt x="64" y="202"/>
                </a:cubicBezTo>
                <a:cubicBezTo>
                  <a:pt x="65" y="203"/>
                  <a:pt x="65" y="203"/>
                  <a:pt x="65" y="202"/>
                </a:cubicBezTo>
                <a:close/>
                <a:moveTo>
                  <a:pt x="77" y="174"/>
                </a:moveTo>
                <a:cubicBezTo>
                  <a:pt x="77" y="174"/>
                  <a:pt x="76" y="173"/>
                  <a:pt x="76" y="173"/>
                </a:cubicBezTo>
                <a:cubicBezTo>
                  <a:pt x="76" y="173"/>
                  <a:pt x="76" y="173"/>
                  <a:pt x="77" y="172"/>
                </a:cubicBezTo>
                <a:cubicBezTo>
                  <a:pt x="77" y="173"/>
                  <a:pt x="76" y="173"/>
                  <a:pt x="77" y="174"/>
                </a:cubicBezTo>
                <a:close/>
                <a:moveTo>
                  <a:pt x="67" y="187"/>
                </a:moveTo>
                <a:cubicBezTo>
                  <a:pt x="67" y="188"/>
                  <a:pt x="68" y="188"/>
                  <a:pt x="68" y="189"/>
                </a:cubicBezTo>
                <a:cubicBezTo>
                  <a:pt x="68" y="189"/>
                  <a:pt x="67" y="188"/>
                  <a:pt x="67" y="188"/>
                </a:cubicBezTo>
                <a:cubicBezTo>
                  <a:pt x="67" y="188"/>
                  <a:pt x="67" y="187"/>
                  <a:pt x="67" y="187"/>
                </a:cubicBezTo>
                <a:cubicBezTo>
                  <a:pt x="66" y="187"/>
                  <a:pt x="66" y="187"/>
                  <a:pt x="65" y="187"/>
                </a:cubicBezTo>
                <a:cubicBezTo>
                  <a:pt x="65" y="186"/>
                  <a:pt x="66" y="187"/>
                  <a:pt x="66" y="186"/>
                </a:cubicBezTo>
                <a:cubicBezTo>
                  <a:pt x="66" y="186"/>
                  <a:pt x="66" y="186"/>
                  <a:pt x="67" y="186"/>
                </a:cubicBezTo>
                <a:cubicBezTo>
                  <a:pt x="67" y="187"/>
                  <a:pt x="67" y="186"/>
                  <a:pt x="66" y="187"/>
                </a:cubicBezTo>
                <a:cubicBezTo>
                  <a:pt x="67" y="187"/>
                  <a:pt x="68" y="187"/>
                  <a:pt x="68" y="187"/>
                </a:cubicBezTo>
                <a:cubicBezTo>
                  <a:pt x="67" y="187"/>
                  <a:pt x="68" y="188"/>
                  <a:pt x="67" y="187"/>
                </a:cubicBezTo>
                <a:close/>
                <a:moveTo>
                  <a:pt x="75" y="171"/>
                </a:moveTo>
                <a:cubicBezTo>
                  <a:pt x="75" y="172"/>
                  <a:pt x="74" y="171"/>
                  <a:pt x="73" y="171"/>
                </a:cubicBezTo>
                <a:cubicBezTo>
                  <a:pt x="73" y="170"/>
                  <a:pt x="74" y="171"/>
                  <a:pt x="75" y="171"/>
                </a:cubicBezTo>
                <a:close/>
                <a:moveTo>
                  <a:pt x="65" y="186"/>
                </a:moveTo>
                <a:cubicBezTo>
                  <a:pt x="65" y="186"/>
                  <a:pt x="65" y="186"/>
                  <a:pt x="65" y="186"/>
                </a:cubicBezTo>
                <a:cubicBezTo>
                  <a:pt x="64" y="186"/>
                  <a:pt x="64" y="186"/>
                  <a:pt x="64" y="185"/>
                </a:cubicBezTo>
                <a:cubicBezTo>
                  <a:pt x="64" y="185"/>
                  <a:pt x="65" y="186"/>
                  <a:pt x="64" y="185"/>
                </a:cubicBezTo>
                <a:cubicBezTo>
                  <a:pt x="65" y="185"/>
                  <a:pt x="65" y="186"/>
                  <a:pt x="65" y="186"/>
                </a:cubicBezTo>
                <a:close/>
                <a:moveTo>
                  <a:pt x="63" y="185"/>
                </a:moveTo>
                <a:cubicBezTo>
                  <a:pt x="63" y="185"/>
                  <a:pt x="62" y="184"/>
                  <a:pt x="62" y="185"/>
                </a:cubicBezTo>
                <a:cubicBezTo>
                  <a:pt x="62" y="184"/>
                  <a:pt x="63" y="184"/>
                  <a:pt x="62" y="184"/>
                </a:cubicBezTo>
                <a:cubicBezTo>
                  <a:pt x="62" y="185"/>
                  <a:pt x="61" y="184"/>
                  <a:pt x="61" y="183"/>
                </a:cubicBezTo>
                <a:cubicBezTo>
                  <a:pt x="62" y="183"/>
                  <a:pt x="63" y="184"/>
                  <a:pt x="63" y="185"/>
                </a:cubicBezTo>
                <a:close/>
                <a:moveTo>
                  <a:pt x="62" y="183"/>
                </a:moveTo>
                <a:cubicBezTo>
                  <a:pt x="62" y="183"/>
                  <a:pt x="62" y="183"/>
                  <a:pt x="63" y="184"/>
                </a:cubicBezTo>
                <a:cubicBezTo>
                  <a:pt x="63" y="184"/>
                  <a:pt x="63" y="184"/>
                  <a:pt x="63" y="184"/>
                </a:cubicBezTo>
                <a:cubicBezTo>
                  <a:pt x="62" y="183"/>
                  <a:pt x="62" y="183"/>
                  <a:pt x="62" y="183"/>
                </a:cubicBezTo>
                <a:cubicBezTo>
                  <a:pt x="63" y="183"/>
                  <a:pt x="62" y="183"/>
                  <a:pt x="62" y="183"/>
                </a:cubicBezTo>
                <a:close/>
                <a:moveTo>
                  <a:pt x="71" y="168"/>
                </a:moveTo>
                <a:cubicBezTo>
                  <a:pt x="71" y="169"/>
                  <a:pt x="70" y="168"/>
                  <a:pt x="70" y="168"/>
                </a:cubicBezTo>
                <a:cubicBezTo>
                  <a:pt x="70" y="167"/>
                  <a:pt x="71" y="168"/>
                  <a:pt x="71" y="168"/>
                </a:cubicBezTo>
                <a:close/>
                <a:moveTo>
                  <a:pt x="55" y="197"/>
                </a:moveTo>
                <a:cubicBezTo>
                  <a:pt x="55" y="197"/>
                  <a:pt x="54" y="197"/>
                  <a:pt x="54" y="198"/>
                </a:cubicBezTo>
                <a:cubicBezTo>
                  <a:pt x="53" y="197"/>
                  <a:pt x="52" y="196"/>
                  <a:pt x="52" y="196"/>
                </a:cubicBezTo>
                <a:cubicBezTo>
                  <a:pt x="54" y="197"/>
                  <a:pt x="54" y="196"/>
                  <a:pt x="55" y="197"/>
                </a:cubicBezTo>
                <a:close/>
                <a:moveTo>
                  <a:pt x="59" y="187"/>
                </a:moveTo>
                <a:cubicBezTo>
                  <a:pt x="59" y="187"/>
                  <a:pt x="59" y="187"/>
                  <a:pt x="59" y="187"/>
                </a:cubicBezTo>
                <a:cubicBezTo>
                  <a:pt x="58" y="187"/>
                  <a:pt x="59" y="186"/>
                  <a:pt x="58" y="186"/>
                </a:cubicBezTo>
                <a:cubicBezTo>
                  <a:pt x="58" y="186"/>
                  <a:pt x="58" y="186"/>
                  <a:pt x="59" y="187"/>
                </a:cubicBezTo>
                <a:close/>
                <a:moveTo>
                  <a:pt x="60" y="182"/>
                </a:moveTo>
                <a:cubicBezTo>
                  <a:pt x="60" y="182"/>
                  <a:pt x="59" y="181"/>
                  <a:pt x="59" y="181"/>
                </a:cubicBezTo>
                <a:cubicBezTo>
                  <a:pt x="58" y="181"/>
                  <a:pt x="59" y="181"/>
                  <a:pt x="59" y="181"/>
                </a:cubicBezTo>
                <a:cubicBezTo>
                  <a:pt x="58" y="181"/>
                  <a:pt x="57" y="180"/>
                  <a:pt x="57" y="179"/>
                </a:cubicBezTo>
                <a:cubicBezTo>
                  <a:pt x="58" y="180"/>
                  <a:pt x="59" y="181"/>
                  <a:pt x="60" y="182"/>
                </a:cubicBezTo>
                <a:close/>
                <a:moveTo>
                  <a:pt x="59" y="182"/>
                </a:moveTo>
                <a:cubicBezTo>
                  <a:pt x="58" y="181"/>
                  <a:pt x="57" y="180"/>
                  <a:pt x="56" y="179"/>
                </a:cubicBezTo>
                <a:cubicBezTo>
                  <a:pt x="57" y="179"/>
                  <a:pt x="58" y="181"/>
                  <a:pt x="59" y="182"/>
                </a:cubicBezTo>
                <a:close/>
                <a:moveTo>
                  <a:pt x="51" y="195"/>
                </a:moveTo>
                <a:cubicBezTo>
                  <a:pt x="50" y="195"/>
                  <a:pt x="51" y="194"/>
                  <a:pt x="50" y="194"/>
                </a:cubicBezTo>
                <a:cubicBezTo>
                  <a:pt x="51" y="194"/>
                  <a:pt x="52" y="195"/>
                  <a:pt x="51" y="195"/>
                </a:cubicBezTo>
                <a:close/>
                <a:moveTo>
                  <a:pt x="52" y="186"/>
                </a:moveTo>
                <a:cubicBezTo>
                  <a:pt x="51" y="184"/>
                  <a:pt x="52" y="185"/>
                  <a:pt x="51" y="183"/>
                </a:cubicBezTo>
                <a:cubicBezTo>
                  <a:pt x="52" y="184"/>
                  <a:pt x="53" y="185"/>
                  <a:pt x="52" y="186"/>
                </a:cubicBezTo>
                <a:close/>
                <a:moveTo>
                  <a:pt x="56" y="178"/>
                </a:moveTo>
                <a:cubicBezTo>
                  <a:pt x="55" y="178"/>
                  <a:pt x="54" y="177"/>
                  <a:pt x="54" y="177"/>
                </a:cubicBezTo>
                <a:cubicBezTo>
                  <a:pt x="54" y="177"/>
                  <a:pt x="53" y="175"/>
                  <a:pt x="52" y="174"/>
                </a:cubicBezTo>
                <a:cubicBezTo>
                  <a:pt x="52" y="174"/>
                  <a:pt x="52" y="174"/>
                  <a:pt x="52" y="174"/>
                </a:cubicBezTo>
                <a:cubicBezTo>
                  <a:pt x="53" y="175"/>
                  <a:pt x="53" y="175"/>
                  <a:pt x="53" y="175"/>
                </a:cubicBezTo>
                <a:cubicBezTo>
                  <a:pt x="53" y="175"/>
                  <a:pt x="54" y="176"/>
                  <a:pt x="54" y="176"/>
                </a:cubicBezTo>
                <a:cubicBezTo>
                  <a:pt x="55" y="176"/>
                  <a:pt x="55" y="177"/>
                  <a:pt x="55" y="177"/>
                </a:cubicBezTo>
                <a:cubicBezTo>
                  <a:pt x="56" y="177"/>
                  <a:pt x="56" y="178"/>
                  <a:pt x="56" y="178"/>
                </a:cubicBezTo>
                <a:close/>
                <a:moveTo>
                  <a:pt x="52" y="181"/>
                </a:moveTo>
                <a:cubicBezTo>
                  <a:pt x="52" y="180"/>
                  <a:pt x="52" y="180"/>
                  <a:pt x="52" y="180"/>
                </a:cubicBezTo>
                <a:cubicBezTo>
                  <a:pt x="52" y="179"/>
                  <a:pt x="53" y="181"/>
                  <a:pt x="52" y="181"/>
                </a:cubicBezTo>
                <a:close/>
                <a:moveTo>
                  <a:pt x="50" y="181"/>
                </a:moveTo>
                <a:cubicBezTo>
                  <a:pt x="50" y="181"/>
                  <a:pt x="49" y="179"/>
                  <a:pt x="48" y="179"/>
                </a:cubicBezTo>
                <a:cubicBezTo>
                  <a:pt x="49" y="179"/>
                  <a:pt x="49" y="180"/>
                  <a:pt x="50" y="181"/>
                </a:cubicBezTo>
                <a:close/>
                <a:moveTo>
                  <a:pt x="51" y="179"/>
                </a:moveTo>
                <a:cubicBezTo>
                  <a:pt x="51" y="180"/>
                  <a:pt x="50" y="179"/>
                  <a:pt x="50" y="178"/>
                </a:cubicBezTo>
                <a:cubicBezTo>
                  <a:pt x="50" y="178"/>
                  <a:pt x="50" y="179"/>
                  <a:pt x="51" y="179"/>
                </a:cubicBezTo>
                <a:close/>
                <a:moveTo>
                  <a:pt x="51" y="173"/>
                </a:moveTo>
                <a:cubicBezTo>
                  <a:pt x="51" y="173"/>
                  <a:pt x="50" y="173"/>
                  <a:pt x="50" y="173"/>
                </a:cubicBezTo>
                <a:cubicBezTo>
                  <a:pt x="50" y="172"/>
                  <a:pt x="51" y="173"/>
                  <a:pt x="51" y="173"/>
                </a:cubicBezTo>
                <a:close/>
                <a:moveTo>
                  <a:pt x="49" y="175"/>
                </a:moveTo>
                <a:cubicBezTo>
                  <a:pt x="48" y="175"/>
                  <a:pt x="48" y="174"/>
                  <a:pt x="48" y="174"/>
                </a:cubicBezTo>
                <a:cubicBezTo>
                  <a:pt x="49" y="174"/>
                  <a:pt x="48" y="175"/>
                  <a:pt x="49" y="175"/>
                </a:cubicBezTo>
                <a:close/>
                <a:moveTo>
                  <a:pt x="46" y="178"/>
                </a:moveTo>
                <a:cubicBezTo>
                  <a:pt x="45" y="178"/>
                  <a:pt x="44" y="177"/>
                  <a:pt x="43" y="176"/>
                </a:cubicBezTo>
                <a:cubicBezTo>
                  <a:pt x="43" y="176"/>
                  <a:pt x="44" y="177"/>
                  <a:pt x="45" y="177"/>
                </a:cubicBezTo>
                <a:cubicBezTo>
                  <a:pt x="45" y="177"/>
                  <a:pt x="46" y="178"/>
                  <a:pt x="46" y="178"/>
                </a:cubicBezTo>
                <a:close/>
                <a:moveTo>
                  <a:pt x="44" y="176"/>
                </a:moveTo>
                <a:cubicBezTo>
                  <a:pt x="44" y="176"/>
                  <a:pt x="42" y="175"/>
                  <a:pt x="42" y="174"/>
                </a:cubicBezTo>
                <a:cubicBezTo>
                  <a:pt x="43" y="175"/>
                  <a:pt x="43" y="175"/>
                  <a:pt x="44" y="176"/>
                </a:cubicBezTo>
                <a:close/>
                <a:moveTo>
                  <a:pt x="44" y="171"/>
                </a:moveTo>
                <a:cubicBezTo>
                  <a:pt x="44" y="170"/>
                  <a:pt x="44" y="170"/>
                  <a:pt x="43" y="169"/>
                </a:cubicBezTo>
                <a:cubicBezTo>
                  <a:pt x="43" y="169"/>
                  <a:pt x="44" y="169"/>
                  <a:pt x="44" y="169"/>
                </a:cubicBezTo>
                <a:cubicBezTo>
                  <a:pt x="45" y="170"/>
                  <a:pt x="45" y="170"/>
                  <a:pt x="45" y="170"/>
                </a:cubicBezTo>
                <a:cubicBezTo>
                  <a:pt x="45" y="171"/>
                  <a:pt x="45" y="171"/>
                  <a:pt x="44" y="171"/>
                </a:cubicBezTo>
                <a:close/>
                <a:moveTo>
                  <a:pt x="55" y="159"/>
                </a:moveTo>
                <a:cubicBezTo>
                  <a:pt x="55" y="160"/>
                  <a:pt x="54" y="159"/>
                  <a:pt x="54" y="160"/>
                </a:cubicBezTo>
                <a:cubicBezTo>
                  <a:pt x="54" y="159"/>
                  <a:pt x="54" y="159"/>
                  <a:pt x="55" y="159"/>
                </a:cubicBezTo>
                <a:close/>
                <a:moveTo>
                  <a:pt x="54" y="159"/>
                </a:moveTo>
                <a:cubicBezTo>
                  <a:pt x="53" y="158"/>
                  <a:pt x="53" y="158"/>
                  <a:pt x="52" y="157"/>
                </a:cubicBezTo>
                <a:cubicBezTo>
                  <a:pt x="52" y="157"/>
                  <a:pt x="52" y="156"/>
                  <a:pt x="52" y="156"/>
                </a:cubicBezTo>
                <a:cubicBezTo>
                  <a:pt x="53" y="157"/>
                  <a:pt x="54" y="158"/>
                  <a:pt x="54" y="159"/>
                </a:cubicBezTo>
                <a:cubicBezTo>
                  <a:pt x="54" y="159"/>
                  <a:pt x="54" y="159"/>
                  <a:pt x="53" y="159"/>
                </a:cubicBezTo>
                <a:cubicBezTo>
                  <a:pt x="53" y="158"/>
                  <a:pt x="53" y="158"/>
                  <a:pt x="54" y="159"/>
                </a:cubicBezTo>
                <a:close/>
                <a:moveTo>
                  <a:pt x="42" y="168"/>
                </a:moveTo>
                <a:cubicBezTo>
                  <a:pt x="42" y="168"/>
                  <a:pt x="42" y="168"/>
                  <a:pt x="42" y="169"/>
                </a:cubicBezTo>
                <a:cubicBezTo>
                  <a:pt x="42" y="168"/>
                  <a:pt x="42" y="168"/>
                  <a:pt x="41" y="167"/>
                </a:cubicBezTo>
                <a:cubicBezTo>
                  <a:pt x="42" y="167"/>
                  <a:pt x="42" y="168"/>
                  <a:pt x="42" y="168"/>
                </a:cubicBezTo>
                <a:close/>
                <a:moveTo>
                  <a:pt x="45" y="165"/>
                </a:moveTo>
                <a:cubicBezTo>
                  <a:pt x="45" y="166"/>
                  <a:pt x="44" y="165"/>
                  <a:pt x="44" y="165"/>
                </a:cubicBezTo>
                <a:cubicBezTo>
                  <a:pt x="44" y="164"/>
                  <a:pt x="44" y="165"/>
                  <a:pt x="44" y="165"/>
                </a:cubicBezTo>
                <a:cubicBezTo>
                  <a:pt x="43" y="165"/>
                  <a:pt x="44" y="164"/>
                  <a:pt x="44" y="164"/>
                </a:cubicBezTo>
                <a:lnTo>
                  <a:pt x="45" y="165"/>
                </a:lnTo>
                <a:close/>
                <a:moveTo>
                  <a:pt x="43" y="164"/>
                </a:moveTo>
                <a:cubicBezTo>
                  <a:pt x="43" y="164"/>
                  <a:pt x="42" y="164"/>
                  <a:pt x="42" y="163"/>
                </a:cubicBezTo>
                <a:cubicBezTo>
                  <a:pt x="43" y="163"/>
                  <a:pt x="43" y="163"/>
                  <a:pt x="43" y="163"/>
                </a:cubicBezTo>
                <a:cubicBezTo>
                  <a:pt x="43" y="163"/>
                  <a:pt x="43" y="163"/>
                  <a:pt x="43" y="162"/>
                </a:cubicBezTo>
                <a:cubicBezTo>
                  <a:pt x="42" y="163"/>
                  <a:pt x="42" y="163"/>
                  <a:pt x="42" y="163"/>
                </a:cubicBezTo>
                <a:cubicBezTo>
                  <a:pt x="42" y="163"/>
                  <a:pt x="41" y="161"/>
                  <a:pt x="42" y="162"/>
                </a:cubicBezTo>
                <a:cubicBezTo>
                  <a:pt x="42" y="162"/>
                  <a:pt x="41" y="161"/>
                  <a:pt x="41" y="161"/>
                </a:cubicBezTo>
                <a:cubicBezTo>
                  <a:pt x="41" y="161"/>
                  <a:pt x="41" y="161"/>
                  <a:pt x="41" y="160"/>
                </a:cubicBezTo>
                <a:cubicBezTo>
                  <a:pt x="41" y="160"/>
                  <a:pt x="41" y="161"/>
                  <a:pt x="42" y="160"/>
                </a:cubicBezTo>
                <a:cubicBezTo>
                  <a:pt x="42" y="161"/>
                  <a:pt x="43" y="162"/>
                  <a:pt x="44" y="164"/>
                </a:cubicBezTo>
                <a:cubicBezTo>
                  <a:pt x="43" y="164"/>
                  <a:pt x="42" y="163"/>
                  <a:pt x="43" y="164"/>
                </a:cubicBezTo>
                <a:close/>
                <a:moveTo>
                  <a:pt x="58" y="149"/>
                </a:moveTo>
                <a:cubicBezTo>
                  <a:pt x="58" y="149"/>
                  <a:pt x="58" y="149"/>
                  <a:pt x="58" y="149"/>
                </a:cubicBezTo>
                <a:cubicBezTo>
                  <a:pt x="59" y="150"/>
                  <a:pt x="58" y="150"/>
                  <a:pt x="58" y="149"/>
                </a:cubicBezTo>
                <a:close/>
                <a:moveTo>
                  <a:pt x="58" y="149"/>
                </a:moveTo>
                <a:cubicBezTo>
                  <a:pt x="58" y="148"/>
                  <a:pt x="58" y="148"/>
                  <a:pt x="57" y="148"/>
                </a:cubicBezTo>
                <a:cubicBezTo>
                  <a:pt x="58" y="148"/>
                  <a:pt x="58" y="148"/>
                  <a:pt x="58" y="147"/>
                </a:cubicBezTo>
                <a:cubicBezTo>
                  <a:pt x="58" y="148"/>
                  <a:pt x="59" y="149"/>
                  <a:pt x="58" y="149"/>
                </a:cubicBezTo>
                <a:close/>
                <a:moveTo>
                  <a:pt x="43" y="161"/>
                </a:moveTo>
                <a:cubicBezTo>
                  <a:pt x="43" y="161"/>
                  <a:pt x="42" y="160"/>
                  <a:pt x="42" y="161"/>
                </a:cubicBezTo>
                <a:cubicBezTo>
                  <a:pt x="42" y="160"/>
                  <a:pt x="42" y="160"/>
                  <a:pt x="42" y="160"/>
                </a:cubicBezTo>
                <a:cubicBezTo>
                  <a:pt x="42" y="159"/>
                  <a:pt x="42" y="160"/>
                  <a:pt x="43" y="161"/>
                </a:cubicBezTo>
                <a:close/>
                <a:moveTo>
                  <a:pt x="39" y="156"/>
                </a:moveTo>
                <a:cubicBezTo>
                  <a:pt x="38" y="156"/>
                  <a:pt x="38" y="154"/>
                  <a:pt x="38" y="154"/>
                </a:cubicBezTo>
                <a:cubicBezTo>
                  <a:pt x="39" y="155"/>
                  <a:pt x="38" y="155"/>
                  <a:pt x="39" y="156"/>
                </a:cubicBezTo>
                <a:close/>
                <a:moveTo>
                  <a:pt x="39" y="153"/>
                </a:moveTo>
                <a:cubicBezTo>
                  <a:pt x="39" y="152"/>
                  <a:pt x="38" y="151"/>
                  <a:pt x="38" y="151"/>
                </a:cubicBezTo>
                <a:cubicBezTo>
                  <a:pt x="39" y="152"/>
                  <a:pt x="39" y="152"/>
                  <a:pt x="39" y="153"/>
                </a:cubicBezTo>
                <a:close/>
                <a:moveTo>
                  <a:pt x="38" y="151"/>
                </a:moveTo>
                <a:cubicBezTo>
                  <a:pt x="38" y="150"/>
                  <a:pt x="38" y="150"/>
                  <a:pt x="37" y="149"/>
                </a:cubicBezTo>
                <a:cubicBezTo>
                  <a:pt x="38" y="150"/>
                  <a:pt x="38" y="150"/>
                  <a:pt x="38" y="150"/>
                </a:cubicBezTo>
                <a:cubicBezTo>
                  <a:pt x="38" y="151"/>
                  <a:pt x="38" y="150"/>
                  <a:pt x="38" y="151"/>
                </a:cubicBezTo>
                <a:close/>
                <a:moveTo>
                  <a:pt x="61" y="135"/>
                </a:moveTo>
                <a:cubicBezTo>
                  <a:pt x="60" y="135"/>
                  <a:pt x="61" y="135"/>
                  <a:pt x="61" y="135"/>
                </a:cubicBezTo>
                <a:cubicBezTo>
                  <a:pt x="60" y="134"/>
                  <a:pt x="60" y="135"/>
                  <a:pt x="60" y="134"/>
                </a:cubicBezTo>
                <a:cubicBezTo>
                  <a:pt x="61" y="134"/>
                  <a:pt x="61" y="135"/>
                  <a:pt x="61" y="135"/>
                </a:cubicBezTo>
                <a:close/>
                <a:moveTo>
                  <a:pt x="34" y="147"/>
                </a:moveTo>
                <a:cubicBezTo>
                  <a:pt x="34" y="147"/>
                  <a:pt x="34" y="146"/>
                  <a:pt x="35" y="146"/>
                </a:cubicBezTo>
                <a:cubicBezTo>
                  <a:pt x="35" y="146"/>
                  <a:pt x="34" y="147"/>
                  <a:pt x="34" y="147"/>
                </a:cubicBezTo>
                <a:close/>
                <a:moveTo>
                  <a:pt x="36" y="146"/>
                </a:moveTo>
                <a:cubicBezTo>
                  <a:pt x="36" y="145"/>
                  <a:pt x="36" y="145"/>
                  <a:pt x="35" y="144"/>
                </a:cubicBezTo>
                <a:cubicBezTo>
                  <a:pt x="36" y="144"/>
                  <a:pt x="36" y="145"/>
                  <a:pt x="36" y="145"/>
                </a:cubicBezTo>
                <a:cubicBezTo>
                  <a:pt x="36" y="145"/>
                  <a:pt x="36" y="146"/>
                  <a:pt x="36" y="146"/>
                </a:cubicBezTo>
                <a:close/>
                <a:moveTo>
                  <a:pt x="60" y="131"/>
                </a:moveTo>
                <a:cubicBezTo>
                  <a:pt x="60" y="131"/>
                  <a:pt x="60" y="130"/>
                  <a:pt x="60" y="130"/>
                </a:cubicBezTo>
                <a:cubicBezTo>
                  <a:pt x="60" y="131"/>
                  <a:pt x="60" y="131"/>
                  <a:pt x="60" y="131"/>
                </a:cubicBezTo>
                <a:close/>
                <a:moveTo>
                  <a:pt x="36" y="143"/>
                </a:moveTo>
                <a:cubicBezTo>
                  <a:pt x="36" y="143"/>
                  <a:pt x="36" y="143"/>
                  <a:pt x="36" y="143"/>
                </a:cubicBezTo>
                <a:cubicBezTo>
                  <a:pt x="35" y="142"/>
                  <a:pt x="36" y="142"/>
                  <a:pt x="36" y="143"/>
                </a:cubicBezTo>
                <a:close/>
                <a:moveTo>
                  <a:pt x="37" y="142"/>
                </a:moveTo>
                <a:cubicBezTo>
                  <a:pt x="37" y="142"/>
                  <a:pt x="37" y="142"/>
                  <a:pt x="37" y="141"/>
                </a:cubicBezTo>
                <a:cubicBezTo>
                  <a:pt x="37" y="141"/>
                  <a:pt x="37" y="142"/>
                  <a:pt x="37" y="142"/>
                </a:cubicBezTo>
                <a:close/>
                <a:moveTo>
                  <a:pt x="41" y="139"/>
                </a:moveTo>
                <a:cubicBezTo>
                  <a:pt x="41" y="138"/>
                  <a:pt x="40" y="137"/>
                  <a:pt x="41" y="137"/>
                </a:cubicBezTo>
                <a:cubicBezTo>
                  <a:pt x="40" y="137"/>
                  <a:pt x="41" y="138"/>
                  <a:pt x="41" y="139"/>
                </a:cubicBezTo>
                <a:close/>
                <a:moveTo>
                  <a:pt x="59" y="130"/>
                </a:moveTo>
                <a:cubicBezTo>
                  <a:pt x="59" y="129"/>
                  <a:pt x="58" y="129"/>
                  <a:pt x="59" y="129"/>
                </a:cubicBezTo>
                <a:cubicBezTo>
                  <a:pt x="59" y="129"/>
                  <a:pt x="59" y="130"/>
                  <a:pt x="59" y="130"/>
                </a:cubicBezTo>
                <a:close/>
                <a:moveTo>
                  <a:pt x="35" y="140"/>
                </a:moveTo>
                <a:cubicBezTo>
                  <a:pt x="35" y="139"/>
                  <a:pt x="35" y="140"/>
                  <a:pt x="35" y="139"/>
                </a:cubicBezTo>
                <a:cubicBezTo>
                  <a:pt x="35" y="139"/>
                  <a:pt x="36" y="140"/>
                  <a:pt x="36" y="140"/>
                </a:cubicBezTo>
                <a:cubicBezTo>
                  <a:pt x="36" y="141"/>
                  <a:pt x="35" y="140"/>
                  <a:pt x="35" y="140"/>
                </a:cubicBezTo>
                <a:close/>
                <a:moveTo>
                  <a:pt x="35" y="138"/>
                </a:moveTo>
                <a:cubicBezTo>
                  <a:pt x="35" y="138"/>
                  <a:pt x="34" y="137"/>
                  <a:pt x="34" y="136"/>
                </a:cubicBezTo>
                <a:cubicBezTo>
                  <a:pt x="34" y="137"/>
                  <a:pt x="35" y="138"/>
                  <a:pt x="35" y="138"/>
                </a:cubicBezTo>
                <a:close/>
                <a:moveTo>
                  <a:pt x="40" y="135"/>
                </a:moveTo>
                <a:cubicBezTo>
                  <a:pt x="40" y="135"/>
                  <a:pt x="39" y="135"/>
                  <a:pt x="39" y="134"/>
                </a:cubicBezTo>
                <a:cubicBezTo>
                  <a:pt x="40" y="134"/>
                  <a:pt x="40" y="134"/>
                  <a:pt x="40" y="135"/>
                </a:cubicBezTo>
                <a:close/>
                <a:moveTo>
                  <a:pt x="37" y="136"/>
                </a:moveTo>
                <a:cubicBezTo>
                  <a:pt x="37" y="136"/>
                  <a:pt x="37" y="135"/>
                  <a:pt x="37" y="135"/>
                </a:cubicBezTo>
                <a:cubicBezTo>
                  <a:pt x="37" y="135"/>
                  <a:pt x="37" y="135"/>
                  <a:pt x="37" y="136"/>
                </a:cubicBezTo>
                <a:cubicBezTo>
                  <a:pt x="37" y="135"/>
                  <a:pt x="37" y="135"/>
                  <a:pt x="37" y="136"/>
                </a:cubicBezTo>
                <a:close/>
                <a:moveTo>
                  <a:pt x="37" y="130"/>
                </a:moveTo>
                <a:cubicBezTo>
                  <a:pt x="37" y="131"/>
                  <a:pt x="37" y="131"/>
                  <a:pt x="37" y="131"/>
                </a:cubicBezTo>
                <a:cubicBezTo>
                  <a:pt x="37" y="131"/>
                  <a:pt x="37" y="131"/>
                  <a:pt x="36" y="130"/>
                </a:cubicBezTo>
                <a:cubicBezTo>
                  <a:pt x="36" y="130"/>
                  <a:pt x="37" y="131"/>
                  <a:pt x="37" y="130"/>
                </a:cubicBezTo>
                <a:close/>
                <a:moveTo>
                  <a:pt x="57" y="121"/>
                </a:moveTo>
                <a:cubicBezTo>
                  <a:pt x="57" y="121"/>
                  <a:pt x="57" y="121"/>
                  <a:pt x="57" y="120"/>
                </a:cubicBezTo>
                <a:cubicBezTo>
                  <a:pt x="57" y="120"/>
                  <a:pt x="57" y="121"/>
                  <a:pt x="57" y="121"/>
                </a:cubicBezTo>
                <a:close/>
                <a:moveTo>
                  <a:pt x="35" y="121"/>
                </a:moveTo>
                <a:cubicBezTo>
                  <a:pt x="35" y="121"/>
                  <a:pt x="35" y="119"/>
                  <a:pt x="35" y="120"/>
                </a:cubicBezTo>
                <a:cubicBezTo>
                  <a:pt x="35" y="121"/>
                  <a:pt x="35" y="121"/>
                  <a:pt x="35" y="121"/>
                </a:cubicBezTo>
                <a:close/>
                <a:moveTo>
                  <a:pt x="48" y="118"/>
                </a:moveTo>
                <a:cubicBezTo>
                  <a:pt x="47" y="118"/>
                  <a:pt x="47" y="118"/>
                  <a:pt x="47" y="118"/>
                </a:cubicBezTo>
                <a:cubicBezTo>
                  <a:pt x="48" y="118"/>
                  <a:pt x="48" y="117"/>
                  <a:pt x="48" y="117"/>
                </a:cubicBezTo>
                <a:cubicBezTo>
                  <a:pt x="48" y="117"/>
                  <a:pt x="48" y="118"/>
                  <a:pt x="48" y="118"/>
                </a:cubicBezTo>
                <a:close/>
                <a:moveTo>
                  <a:pt x="49" y="109"/>
                </a:moveTo>
                <a:cubicBezTo>
                  <a:pt x="48" y="109"/>
                  <a:pt x="48" y="109"/>
                  <a:pt x="48" y="108"/>
                </a:cubicBezTo>
                <a:cubicBezTo>
                  <a:pt x="49" y="108"/>
                  <a:pt x="49" y="108"/>
                  <a:pt x="49" y="108"/>
                </a:cubicBezTo>
                <a:lnTo>
                  <a:pt x="49" y="109"/>
                </a:lnTo>
                <a:close/>
                <a:moveTo>
                  <a:pt x="62" y="107"/>
                </a:moveTo>
                <a:cubicBezTo>
                  <a:pt x="62" y="107"/>
                  <a:pt x="63" y="106"/>
                  <a:pt x="63" y="105"/>
                </a:cubicBezTo>
                <a:cubicBezTo>
                  <a:pt x="63" y="105"/>
                  <a:pt x="63" y="106"/>
                  <a:pt x="63" y="106"/>
                </a:cubicBezTo>
                <a:cubicBezTo>
                  <a:pt x="63" y="106"/>
                  <a:pt x="63" y="106"/>
                  <a:pt x="63" y="106"/>
                </a:cubicBezTo>
                <a:cubicBezTo>
                  <a:pt x="63" y="106"/>
                  <a:pt x="63" y="107"/>
                  <a:pt x="62" y="107"/>
                </a:cubicBezTo>
                <a:close/>
                <a:moveTo>
                  <a:pt x="69" y="99"/>
                </a:moveTo>
                <a:cubicBezTo>
                  <a:pt x="69" y="99"/>
                  <a:pt x="69" y="98"/>
                  <a:pt x="69" y="98"/>
                </a:cubicBezTo>
                <a:cubicBezTo>
                  <a:pt x="69" y="98"/>
                  <a:pt x="69" y="99"/>
                  <a:pt x="69" y="99"/>
                </a:cubicBezTo>
                <a:close/>
                <a:moveTo>
                  <a:pt x="64" y="65"/>
                </a:moveTo>
                <a:cubicBezTo>
                  <a:pt x="64" y="65"/>
                  <a:pt x="64" y="65"/>
                  <a:pt x="64" y="65"/>
                </a:cubicBezTo>
                <a:cubicBezTo>
                  <a:pt x="63" y="66"/>
                  <a:pt x="63" y="65"/>
                  <a:pt x="64" y="65"/>
                </a:cubicBezTo>
                <a:close/>
                <a:moveTo>
                  <a:pt x="86" y="85"/>
                </a:moveTo>
                <a:cubicBezTo>
                  <a:pt x="86" y="85"/>
                  <a:pt x="87" y="84"/>
                  <a:pt x="87" y="84"/>
                </a:cubicBezTo>
                <a:cubicBezTo>
                  <a:pt x="86" y="84"/>
                  <a:pt x="87" y="85"/>
                  <a:pt x="86" y="85"/>
                </a:cubicBezTo>
                <a:close/>
                <a:moveTo>
                  <a:pt x="91" y="89"/>
                </a:moveTo>
                <a:cubicBezTo>
                  <a:pt x="91" y="88"/>
                  <a:pt x="91" y="88"/>
                  <a:pt x="92" y="88"/>
                </a:cubicBezTo>
                <a:cubicBezTo>
                  <a:pt x="92" y="88"/>
                  <a:pt x="92" y="88"/>
                  <a:pt x="91" y="89"/>
                </a:cubicBezTo>
                <a:close/>
                <a:moveTo>
                  <a:pt x="103" y="80"/>
                </a:moveTo>
                <a:cubicBezTo>
                  <a:pt x="104" y="80"/>
                  <a:pt x="103" y="80"/>
                  <a:pt x="104" y="79"/>
                </a:cubicBezTo>
                <a:cubicBezTo>
                  <a:pt x="105" y="79"/>
                  <a:pt x="105" y="79"/>
                  <a:pt x="105" y="79"/>
                </a:cubicBezTo>
                <a:cubicBezTo>
                  <a:pt x="105" y="80"/>
                  <a:pt x="106" y="79"/>
                  <a:pt x="103" y="80"/>
                </a:cubicBezTo>
                <a:close/>
                <a:moveTo>
                  <a:pt x="88" y="7"/>
                </a:moveTo>
                <a:cubicBezTo>
                  <a:pt x="86" y="7"/>
                  <a:pt x="85" y="7"/>
                  <a:pt x="85" y="8"/>
                </a:cubicBezTo>
                <a:cubicBezTo>
                  <a:pt x="82" y="8"/>
                  <a:pt x="86" y="7"/>
                  <a:pt x="87" y="6"/>
                </a:cubicBezTo>
                <a:cubicBezTo>
                  <a:pt x="87" y="6"/>
                  <a:pt x="87" y="7"/>
                  <a:pt x="87" y="6"/>
                </a:cubicBezTo>
                <a:cubicBezTo>
                  <a:pt x="88" y="6"/>
                  <a:pt x="87" y="7"/>
                  <a:pt x="88" y="7"/>
                </a:cubicBezTo>
                <a:close/>
                <a:moveTo>
                  <a:pt x="111" y="70"/>
                </a:moveTo>
                <a:cubicBezTo>
                  <a:pt x="110" y="70"/>
                  <a:pt x="111" y="70"/>
                  <a:pt x="111" y="70"/>
                </a:cubicBezTo>
                <a:cubicBezTo>
                  <a:pt x="112" y="70"/>
                  <a:pt x="111" y="70"/>
                  <a:pt x="111" y="70"/>
                </a:cubicBezTo>
                <a:close/>
                <a:moveTo>
                  <a:pt x="112" y="70"/>
                </a:moveTo>
                <a:cubicBezTo>
                  <a:pt x="112" y="69"/>
                  <a:pt x="112" y="70"/>
                  <a:pt x="112" y="69"/>
                </a:cubicBezTo>
                <a:cubicBezTo>
                  <a:pt x="113" y="69"/>
                  <a:pt x="114" y="69"/>
                  <a:pt x="116" y="69"/>
                </a:cubicBezTo>
                <a:cubicBezTo>
                  <a:pt x="115" y="68"/>
                  <a:pt x="116" y="68"/>
                  <a:pt x="116" y="68"/>
                </a:cubicBezTo>
                <a:cubicBezTo>
                  <a:pt x="115" y="68"/>
                  <a:pt x="115" y="68"/>
                  <a:pt x="115" y="68"/>
                </a:cubicBezTo>
                <a:cubicBezTo>
                  <a:pt x="114" y="68"/>
                  <a:pt x="115" y="68"/>
                  <a:pt x="114" y="68"/>
                </a:cubicBezTo>
                <a:cubicBezTo>
                  <a:pt x="114" y="67"/>
                  <a:pt x="114" y="67"/>
                  <a:pt x="114" y="67"/>
                </a:cubicBezTo>
                <a:cubicBezTo>
                  <a:pt x="115" y="67"/>
                  <a:pt x="114" y="67"/>
                  <a:pt x="115" y="67"/>
                </a:cubicBezTo>
                <a:cubicBezTo>
                  <a:pt x="115" y="67"/>
                  <a:pt x="115" y="67"/>
                  <a:pt x="115" y="68"/>
                </a:cubicBezTo>
                <a:cubicBezTo>
                  <a:pt x="115" y="67"/>
                  <a:pt x="116" y="67"/>
                  <a:pt x="116" y="67"/>
                </a:cubicBezTo>
                <a:cubicBezTo>
                  <a:pt x="116" y="68"/>
                  <a:pt x="117" y="67"/>
                  <a:pt x="116" y="68"/>
                </a:cubicBezTo>
                <a:cubicBezTo>
                  <a:pt x="116" y="68"/>
                  <a:pt x="117" y="68"/>
                  <a:pt x="117" y="68"/>
                </a:cubicBezTo>
                <a:cubicBezTo>
                  <a:pt x="117" y="68"/>
                  <a:pt x="117" y="68"/>
                  <a:pt x="117" y="68"/>
                </a:cubicBezTo>
                <a:cubicBezTo>
                  <a:pt x="117" y="68"/>
                  <a:pt x="116" y="68"/>
                  <a:pt x="116" y="68"/>
                </a:cubicBezTo>
                <a:cubicBezTo>
                  <a:pt x="116" y="69"/>
                  <a:pt x="117" y="68"/>
                  <a:pt x="117" y="69"/>
                </a:cubicBezTo>
                <a:cubicBezTo>
                  <a:pt x="117" y="69"/>
                  <a:pt x="116" y="69"/>
                  <a:pt x="116" y="69"/>
                </a:cubicBezTo>
                <a:cubicBezTo>
                  <a:pt x="116" y="69"/>
                  <a:pt x="116" y="69"/>
                  <a:pt x="117" y="69"/>
                </a:cubicBezTo>
                <a:cubicBezTo>
                  <a:pt x="117" y="70"/>
                  <a:pt x="117" y="70"/>
                  <a:pt x="116" y="70"/>
                </a:cubicBezTo>
                <a:cubicBezTo>
                  <a:pt x="116" y="70"/>
                  <a:pt x="117" y="70"/>
                  <a:pt x="116" y="70"/>
                </a:cubicBezTo>
                <a:cubicBezTo>
                  <a:pt x="117" y="70"/>
                  <a:pt x="117" y="70"/>
                  <a:pt x="118" y="70"/>
                </a:cubicBezTo>
                <a:cubicBezTo>
                  <a:pt x="118" y="70"/>
                  <a:pt x="117" y="70"/>
                  <a:pt x="117" y="71"/>
                </a:cubicBezTo>
                <a:cubicBezTo>
                  <a:pt x="117" y="71"/>
                  <a:pt x="117" y="71"/>
                  <a:pt x="117" y="70"/>
                </a:cubicBezTo>
                <a:cubicBezTo>
                  <a:pt x="116" y="70"/>
                  <a:pt x="117" y="71"/>
                  <a:pt x="117" y="71"/>
                </a:cubicBezTo>
                <a:cubicBezTo>
                  <a:pt x="116" y="71"/>
                  <a:pt x="116" y="71"/>
                  <a:pt x="116" y="70"/>
                </a:cubicBezTo>
                <a:cubicBezTo>
                  <a:pt x="116" y="71"/>
                  <a:pt x="116" y="71"/>
                  <a:pt x="116" y="71"/>
                </a:cubicBezTo>
                <a:cubicBezTo>
                  <a:pt x="116" y="70"/>
                  <a:pt x="116" y="70"/>
                  <a:pt x="116" y="70"/>
                </a:cubicBezTo>
                <a:cubicBezTo>
                  <a:pt x="115" y="70"/>
                  <a:pt x="114" y="71"/>
                  <a:pt x="113" y="71"/>
                </a:cubicBezTo>
                <a:cubicBezTo>
                  <a:pt x="113" y="71"/>
                  <a:pt x="113" y="71"/>
                  <a:pt x="113" y="71"/>
                </a:cubicBezTo>
                <a:cubicBezTo>
                  <a:pt x="113" y="71"/>
                  <a:pt x="113" y="71"/>
                  <a:pt x="112" y="71"/>
                </a:cubicBezTo>
                <a:cubicBezTo>
                  <a:pt x="112" y="70"/>
                  <a:pt x="112" y="71"/>
                  <a:pt x="111" y="71"/>
                </a:cubicBezTo>
                <a:cubicBezTo>
                  <a:pt x="111" y="70"/>
                  <a:pt x="111" y="70"/>
                  <a:pt x="112" y="70"/>
                </a:cubicBezTo>
                <a:close/>
                <a:moveTo>
                  <a:pt x="113" y="68"/>
                </a:moveTo>
                <a:cubicBezTo>
                  <a:pt x="113" y="68"/>
                  <a:pt x="113" y="67"/>
                  <a:pt x="113" y="67"/>
                </a:cubicBezTo>
                <a:cubicBezTo>
                  <a:pt x="114" y="67"/>
                  <a:pt x="114" y="67"/>
                  <a:pt x="114" y="67"/>
                </a:cubicBezTo>
                <a:cubicBezTo>
                  <a:pt x="114" y="68"/>
                  <a:pt x="113" y="67"/>
                  <a:pt x="113" y="68"/>
                </a:cubicBezTo>
                <a:close/>
                <a:moveTo>
                  <a:pt x="112" y="68"/>
                </a:moveTo>
                <a:cubicBezTo>
                  <a:pt x="112" y="68"/>
                  <a:pt x="112" y="67"/>
                  <a:pt x="113" y="67"/>
                </a:cubicBezTo>
                <a:cubicBezTo>
                  <a:pt x="113" y="68"/>
                  <a:pt x="113" y="68"/>
                  <a:pt x="113" y="68"/>
                </a:cubicBezTo>
                <a:cubicBezTo>
                  <a:pt x="112" y="68"/>
                  <a:pt x="112" y="68"/>
                  <a:pt x="112" y="68"/>
                </a:cubicBezTo>
                <a:close/>
                <a:moveTo>
                  <a:pt x="115" y="78"/>
                </a:moveTo>
                <a:cubicBezTo>
                  <a:pt x="115" y="77"/>
                  <a:pt x="115" y="77"/>
                  <a:pt x="115" y="77"/>
                </a:cubicBezTo>
                <a:cubicBezTo>
                  <a:pt x="115" y="78"/>
                  <a:pt x="115" y="78"/>
                  <a:pt x="115" y="78"/>
                </a:cubicBezTo>
                <a:close/>
                <a:moveTo>
                  <a:pt x="92" y="5"/>
                </a:moveTo>
                <a:cubicBezTo>
                  <a:pt x="94" y="5"/>
                  <a:pt x="96" y="4"/>
                  <a:pt x="98" y="4"/>
                </a:cubicBezTo>
                <a:cubicBezTo>
                  <a:pt x="97" y="5"/>
                  <a:pt x="93" y="6"/>
                  <a:pt x="92" y="5"/>
                </a:cubicBezTo>
                <a:close/>
                <a:moveTo>
                  <a:pt x="114" y="71"/>
                </a:moveTo>
                <a:cubicBezTo>
                  <a:pt x="115" y="71"/>
                  <a:pt x="115" y="71"/>
                  <a:pt x="115" y="71"/>
                </a:cubicBezTo>
                <a:cubicBezTo>
                  <a:pt x="115" y="71"/>
                  <a:pt x="115" y="71"/>
                  <a:pt x="115" y="72"/>
                </a:cubicBezTo>
                <a:cubicBezTo>
                  <a:pt x="115" y="72"/>
                  <a:pt x="115" y="71"/>
                  <a:pt x="114" y="71"/>
                </a:cubicBezTo>
                <a:close/>
                <a:moveTo>
                  <a:pt x="116" y="72"/>
                </a:moveTo>
                <a:cubicBezTo>
                  <a:pt x="116" y="72"/>
                  <a:pt x="116" y="72"/>
                  <a:pt x="116" y="72"/>
                </a:cubicBezTo>
                <a:cubicBezTo>
                  <a:pt x="116" y="71"/>
                  <a:pt x="117" y="72"/>
                  <a:pt x="117" y="72"/>
                </a:cubicBezTo>
                <a:cubicBezTo>
                  <a:pt x="117" y="72"/>
                  <a:pt x="116" y="72"/>
                  <a:pt x="116" y="72"/>
                </a:cubicBezTo>
                <a:close/>
                <a:moveTo>
                  <a:pt x="117" y="68"/>
                </a:moveTo>
                <a:cubicBezTo>
                  <a:pt x="117" y="67"/>
                  <a:pt x="117" y="67"/>
                  <a:pt x="117" y="67"/>
                </a:cubicBezTo>
                <a:cubicBezTo>
                  <a:pt x="117" y="67"/>
                  <a:pt x="117" y="68"/>
                  <a:pt x="117" y="68"/>
                </a:cubicBezTo>
                <a:cubicBezTo>
                  <a:pt x="117" y="68"/>
                  <a:pt x="117" y="68"/>
                  <a:pt x="117" y="68"/>
                </a:cubicBezTo>
                <a:close/>
                <a:moveTo>
                  <a:pt x="101" y="3"/>
                </a:moveTo>
                <a:cubicBezTo>
                  <a:pt x="101" y="3"/>
                  <a:pt x="102" y="2"/>
                  <a:pt x="103" y="2"/>
                </a:cubicBezTo>
                <a:cubicBezTo>
                  <a:pt x="103" y="3"/>
                  <a:pt x="102" y="3"/>
                  <a:pt x="101" y="3"/>
                </a:cubicBezTo>
                <a:close/>
                <a:moveTo>
                  <a:pt x="123" y="4"/>
                </a:moveTo>
                <a:cubicBezTo>
                  <a:pt x="124" y="3"/>
                  <a:pt x="127" y="4"/>
                  <a:pt x="130" y="4"/>
                </a:cubicBezTo>
                <a:cubicBezTo>
                  <a:pt x="129" y="5"/>
                  <a:pt x="125" y="4"/>
                  <a:pt x="123" y="4"/>
                </a:cubicBezTo>
                <a:close/>
                <a:moveTo>
                  <a:pt x="129" y="69"/>
                </a:moveTo>
                <a:cubicBezTo>
                  <a:pt x="130" y="69"/>
                  <a:pt x="131" y="69"/>
                  <a:pt x="131" y="70"/>
                </a:cubicBezTo>
                <a:cubicBezTo>
                  <a:pt x="130" y="70"/>
                  <a:pt x="130" y="70"/>
                  <a:pt x="130" y="70"/>
                </a:cubicBezTo>
                <a:cubicBezTo>
                  <a:pt x="130" y="70"/>
                  <a:pt x="129" y="70"/>
                  <a:pt x="129" y="70"/>
                </a:cubicBezTo>
                <a:cubicBezTo>
                  <a:pt x="129" y="69"/>
                  <a:pt x="129" y="69"/>
                  <a:pt x="129" y="69"/>
                </a:cubicBezTo>
                <a:close/>
                <a:moveTo>
                  <a:pt x="132" y="3"/>
                </a:moveTo>
                <a:cubicBezTo>
                  <a:pt x="132" y="3"/>
                  <a:pt x="134" y="3"/>
                  <a:pt x="135" y="4"/>
                </a:cubicBezTo>
                <a:cubicBezTo>
                  <a:pt x="135" y="4"/>
                  <a:pt x="133" y="4"/>
                  <a:pt x="132" y="3"/>
                </a:cubicBezTo>
                <a:close/>
                <a:moveTo>
                  <a:pt x="130" y="68"/>
                </a:moveTo>
                <a:cubicBezTo>
                  <a:pt x="130" y="68"/>
                  <a:pt x="131" y="68"/>
                  <a:pt x="131" y="68"/>
                </a:cubicBezTo>
                <a:cubicBezTo>
                  <a:pt x="131" y="69"/>
                  <a:pt x="130" y="69"/>
                  <a:pt x="130" y="68"/>
                </a:cubicBezTo>
                <a:close/>
                <a:moveTo>
                  <a:pt x="136" y="4"/>
                </a:moveTo>
                <a:cubicBezTo>
                  <a:pt x="138" y="4"/>
                  <a:pt x="138" y="4"/>
                  <a:pt x="138" y="4"/>
                </a:cubicBezTo>
                <a:cubicBezTo>
                  <a:pt x="138" y="5"/>
                  <a:pt x="136" y="4"/>
                  <a:pt x="136" y="4"/>
                </a:cubicBezTo>
                <a:close/>
                <a:moveTo>
                  <a:pt x="150" y="7"/>
                </a:moveTo>
                <a:cubicBezTo>
                  <a:pt x="150" y="6"/>
                  <a:pt x="153" y="7"/>
                  <a:pt x="152" y="7"/>
                </a:cubicBezTo>
                <a:cubicBezTo>
                  <a:pt x="151" y="7"/>
                  <a:pt x="151" y="7"/>
                  <a:pt x="150" y="7"/>
                </a:cubicBezTo>
                <a:close/>
                <a:moveTo>
                  <a:pt x="153" y="10"/>
                </a:moveTo>
                <a:cubicBezTo>
                  <a:pt x="156" y="11"/>
                  <a:pt x="160" y="14"/>
                  <a:pt x="163" y="14"/>
                </a:cubicBezTo>
                <a:cubicBezTo>
                  <a:pt x="164" y="14"/>
                  <a:pt x="163" y="14"/>
                  <a:pt x="164" y="14"/>
                </a:cubicBezTo>
                <a:cubicBezTo>
                  <a:pt x="163" y="15"/>
                  <a:pt x="163" y="15"/>
                  <a:pt x="162" y="15"/>
                </a:cubicBezTo>
                <a:cubicBezTo>
                  <a:pt x="160" y="14"/>
                  <a:pt x="158" y="14"/>
                  <a:pt x="157" y="13"/>
                </a:cubicBezTo>
                <a:cubicBezTo>
                  <a:pt x="156" y="13"/>
                  <a:pt x="156" y="12"/>
                  <a:pt x="154" y="12"/>
                </a:cubicBezTo>
                <a:cubicBezTo>
                  <a:pt x="154" y="11"/>
                  <a:pt x="155" y="12"/>
                  <a:pt x="156" y="12"/>
                </a:cubicBezTo>
                <a:cubicBezTo>
                  <a:pt x="156" y="11"/>
                  <a:pt x="154" y="11"/>
                  <a:pt x="153" y="10"/>
                </a:cubicBezTo>
                <a:close/>
                <a:moveTo>
                  <a:pt x="156" y="9"/>
                </a:moveTo>
                <a:cubicBezTo>
                  <a:pt x="156" y="9"/>
                  <a:pt x="157" y="9"/>
                  <a:pt x="156" y="9"/>
                </a:cubicBezTo>
                <a:cubicBezTo>
                  <a:pt x="157" y="9"/>
                  <a:pt x="157" y="9"/>
                  <a:pt x="157" y="9"/>
                </a:cubicBezTo>
                <a:cubicBezTo>
                  <a:pt x="158" y="10"/>
                  <a:pt x="153" y="7"/>
                  <a:pt x="156" y="9"/>
                </a:cubicBezTo>
                <a:close/>
                <a:moveTo>
                  <a:pt x="157" y="10"/>
                </a:moveTo>
                <a:cubicBezTo>
                  <a:pt x="157" y="10"/>
                  <a:pt x="158" y="10"/>
                  <a:pt x="159" y="11"/>
                </a:cubicBezTo>
                <a:cubicBezTo>
                  <a:pt x="159" y="11"/>
                  <a:pt x="158" y="11"/>
                  <a:pt x="157" y="10"/>
                </a:cubicBezTo>
                <a:close/>
                <a:moveTo>
                  <a:pt x="156" y="22"/>
                </a:moveTo>
                <a:cubicBezTo>
                  <a:pt x="155" y="22"/>
                  <a:pt x="157" y="22"/>
                  <a:pt x="156" y="22"/>
                </a:cubicBezTo>
                <a:cubicBezTo>
                  <a:pt x="157" y="22"/>
                  <a:pt x="158" y="23"/>
                  <a:pt x="158" y="23"/>
                </a:cubicBezTo>
                <a:cubicBezTo>
                  <a:pt x="157" y="23"/>
                  <a:pt x="156" y="22"/>
                  <a:pt x="156" y="22"/>
                </a:cubicBezTo>
                <a:close/>
                <a:moveTo>
                  <a:pt x="158" y="24"/>
                </a:moveTo>
                <a:cubicBezTo>
                  <a:pt x="158" y="24"/>
                  <a:pt x="159" y="25"/>
                  <a:pt x="158" y="24"/>
                </a:cubicBezTo>
                <a:cubicBezTo>
                  <a:pt x="161" y="25"/>
                  <a:pt x="160" y="26"/>
                  <a:pt x="160" y="26"/>
                </a:cubicBezTo>
                <a:cubicBezTo>
                  <a:pt x="160" y="26"/>
                  <a:pt x="160" y="26"/>
                  <a:pt x="159" y="26"/>
                </a:cubicBezTo>
                <a:cubicBezTo>
                  <a:pt x="159" y="26"/>
                  <a:pt x="159" y="26"/>
                  <a:pt x="159" y="26"/>
                </a:cubicBezTo>
                <a:cubicBezTo>
                  <a:pt x="159" y="25"/>
                  <a:pt x="158" y="25"/>
                  <a:pt x="158" y="24"/>
                </a:cubicBezTo>
                <a:close/>
                <a:moveTo>
                  <a:pt x="161" y="12"/>
                </a:moveTo>
                <a:cubicBezTo>
                  <a:pt x="161" y="12"/>
                  <a:pt x="163" y="13"/>
                  <a:pt x="164" y="13"/>
                </a:cubicBezTo>
                <a:cubicBezTo>
                  <a:pt x="165" y="14"/>
                  <a:pt x="163" y="13"/>
                  <a:pt x="161" y="12"/>
                </a:cubicBezTo>
                <a:close/>
                <a:moveTo>
                  <a:pt x="160" y="22"/>
                </a:moveTo>
                <a:cubicBezTo>
                  <a:pt x="160" y="21"/>
                  <a:pt x="162" y="23"/>
                  <a:pt x="162" y="23"/>
                </a:cubicBezTo>
                <a:cubicBezTo>
                  <a:pt x="160" y="22"/>
                  <a:pt x="161" y="22"/>
                  <a:pt x="160" y="22"/>
                </a:cubicBezTo>
                <a:close/>
                <a:moveTo>
                  <a:pt x="167" y="16"/>
                </a:moveTo>
                <a:cubicBezTo>
                  <a:pt x="167" y="16"/>
                  <a:pt x="167" y="17"/>
                  <a:pt x="165" y="16"/>
                </a:cubicBezTo>
                <a:cubicBezTo>
                  <a:pt x="167" y="16"/>
                  <a:pt x="165" y="14"/>
                  <a:pt x="167" y="16"/>
                </a:cubicBezTo>
                <a:close/>
                <a:moveTo>
                  <a:pt x="166" y="13"/>
                </a:moveTo>
                <a:cubicBezTo>
                  <a:pt x="167" y="13"/>
                  <a:pt x="169" y="14"/>
                  <a:pt x="170" y="14"/>
                </a:cubicBezTo>
                <a:cubicBezTo>
                  <a:pt x="169" y="15"/>
                  <a:pt x="166" y="13"/>
                  <a:pt x="165" y="13"/>
                </a:cubicBezTo>
                <a:cubicBezTo>
                  <a:pt x="166" y="12"/>
                  <a:pt x="167" y="13"/>
                  <a:pt x="166" y="13"/>
                </a:cubicBezTo>
                <a:close/>
                <a:moveTo>
                  <a:pt x="166" y="18"/>
                </a:moveTo>
                <a:cubicBezTo>
                  <a:pt x="166" y="18"/>
                  <a:pt x="167" y="18"/>
                  <a:pt x="167" y="19"/>
                </a:cubicBezTo>
                <a:cubicBezTo>
                  <a:pt x="167" y="19"/>
                  <a:pt x="167" y="19"/>
                  <a:pt x="167" y="19"/>
                </a:cubicBezTo>
                <a:cubicBezTo>
                  <a:pt x="166" y="19"/>
                  <a:pt x="167" y="19"/>
                  <a:pt x="166" y="18"/>
                </a:cubicBezTo>
                <a:close/>
                <a:moveTo>
                  <a:pt x="171" y="19"/>
                </a:moveTo>
                <a:cubicBezTo>
                  <a:pt x="171" y="18"/>
                  <a:pt x="173" y="19"/>
                  <a:pt x="173" y="20"/>
                </a:cubicBezTo>
                <a:cubicBezTo>
                  <a:pt x="172" y="20"/>
                  <a:pt x="172" y="20"/>
                  <a:pt x="171" y="20"/>
                </a:cubicBezTo>
                <a:cubicBezTo>
                  <a:pt x="169" y="19"/>
                  <a:pt x="169" y="18"/>
                  <a:pt x="168" y="17"/>
                </a:cubicBezTo>
                <a:cubicBezTo>
                  <a:pt x="169" y="18"/>
                  <a:pt x="170" y="18"/>
                  <a:pt x="171" y="19"/>
                </a:cubicBezTo>
                <a:cubicBezTo>
                  <a:pt x="171" y="19"/>
                  <a:pt x="172" y="19"/>
                  <a:pt x="171" y="19"/>
                </a:cubicBezTo>
                <a:close/>
                <a:moveTo>
                  <a:pt x="171" y="18"/>
                </a:moveTo>
                <a:cubicBezTo>
                  <a:pt x="170" y="17"/>
                  <a:pt x="171" y="17"/>
                  <a:pt x="171" y="17"/>
                </a:cubicBezTo>
                <a:cubicBezTo>
                  <a:pt x="172" y="18"/>
                  <a:pt x="172" y="18"/>
                  <a:pt x="173" y="18"/>
                </a:cubicBezTo>
                <a:cubicBezTo>
                  <a:pt x="172" y="18"/>
                  <a:pt x="171" y="18"/>
                  <a:pt x="171" y="18"/>
                </a:cubicBezTo>
                <a:close/>
                <a:moveTo>
                  <a:pt x="169" y="24"/>
                </a:moveTo>
                <a:cubicBezTo>
                  <a:pt x="168" y="24"/>
                  <a:pt x="169" y="24"/>
                  <a:pt x="169" y="24"/>
                </a:cubicBezTo>
                <a:cubicBezTo>
                  <a:pt x="170" y="24"/>
                  <a:pt x="170" y="25"/>
                  <a:pt x="170" y="25"/>
                </a:cubicBezTo>
                <a:cubicBezTo>
                  <a:pt x="170" y="26"/>
                  <a:pt x="169" y="24"/>
                  <a:pt x="169" y="24"/>
                </a:cubicBezTo>
                <a:close/>
                <a:moveTo>
                  <a:pt x="173" y="18"/>
                </a:moveTo>
                <a:cubicBezTo>
                  <a:pt x="174" y="18"/>
                  <a:pt x="173" y="18"/>
                  <a:pt x="173" y="18"/>
                </a:cubicBezTo>
                <a:cubicBezTo>
                  <a:pt x="174" y="18"/>
                  <a:pt x="174" y="18"/>
                  <a:pt x="174" y="18"/>
                </a:cubicBezTo>
                <a:cubicBezTo>
                  <a:pt x="175" y="19"/>
                  <a:pt x="173" y="18"/>
                  <a:pt x="175" y="19"/>
                </a:cubicBezTo>
                <a:cubicBezTo>
                  <a:pt x="174" y="19"/>
                  <a:pt x="174" y="19"/>
                  <a:pt x="173" y="18"/>
                </a:cubicBezTo>
                <a:close/>
                <a:moveTo>
                  <a:pt x="146" y="73"/>
                </a:moveTo>
                <a:cubicBezTo>
                  <a:pt x="146" y="72"/>
                  <a:pt x="147" y="73"/>
                  <a:pt x="147" y="73"/>
                </a:cubicBezTo>
                <a:cubicBezTo>
                  <a:pt x="147" y="73"/>
                  <a:pt x="146" y="73"/>
                  <a:pt x="146" y="73"/>
                </a:cubicBezTo>
                <a:close/>
                <a:moveTo>
                  <a:pt x="146" y="79"/>
                </a:moveTo>
                <a:cubicBezTo>
                  <a:pt x="146" y="79"/>
                  <a:pt x="146" y="79"/>
                  <a:pt x="146" y="79"/>
                </a:cubicBezTo>
                <a:cubicBezTo>
                  <a:pt x="147" y="79"/>
                  <a:pt x="147" y="79"/>
                  <a:pt x="147" y="80"/>
                </a:cubicBezTo>
                <a:cubicBezTo>
                  <a:pt x="147" y="80"/>
                  <a:pt x="146" y="80"/>
                  <a:pt x="146" y="79"/>
                </a:cubicBezTo>
                <a:close/>
                <a:moveTo>
                  <a:pt x="145" y="82"/>
                </a:moveTo>
                <a:cubicBezTo>
                  <a:pt x="145" y="81"/>
                  <a:pt x="145" y="82"/>
                  <a:pt x="146" y="82"/>
                </a:cubicBezTo>
                <a:cubicBezTo>
                  <a:pt x="145" y="83"/>
                  <a:pt x="145" y="82"/>
                  <a:pt x="145" y="82"/>
                </a:cubicBezTo>
                <a:close/>
                <a:moveTo>
                  <a:pt x="151" y="76"/>
                </a:moveTo>
                <a:cubicBezTo>
                  <a:pt x="151" y="76"/>
                  <a:pt x="151" y="76"/>
                  <a:pt x="151" y="76"/>
                </a:cubicBezTo>
                <a:cubicBezTo>
                  <a:pt x="151" y="77"/>
                  <a:pt x="151" y="77"/>
                  <a:pt x="151" y="77"/>
                </a:cubicBezTo>
                <a:cubicBezTo>
                  <a:pt x="150" y="77"/>
                  <a:pt x="150" y="77"/>
                  <a:pt x="150" y="77"/>
                </a:cubicBezTo>
                <a:cubicBezTo>
                  <a:pt x="151" y="77"/>
                  <a:pt x="151" y="76"/>
                  <a:pt x="151" y="76"/>
                </a:cubicBezTo>
                <a:close/>
                <a:moveTo>
                  <a:pt x="174" y="47"/>
                </a:moveTo>
                <a:cubicBezTo>
                  <a:pt x="175" y="47"/>
                  <a:pt x="175" y="48"/>
                  <a:pt x="175" y="49"/>
                </a:cubicBezTo>
                <a:cubicBezTo>
                  <a:pt x="176" y="49"/>
                  <a:pt x="176" y="49"/>
                  <a:pt x="176" y="50"/>
                </a:cubicBezTo>
                <a:cubicBezTo>
                  <a:pt x="176" y="49"/>
                  <a:pt x="176" y="49"/>
                  <a:pt x="176" y="49"/>
                </a:cubicBezTo>
                <a:cubicBezTo>
                  <a:pt x="176" y="48"/>
                  <a:pt x="176" y="49"/>
                  <a:pt x="176" y="49"/>
                </a:cubicBezTo>
                <a:cubicBezTo>
                  <a:pt x="176" y="49"/>
                  <a:pt x="176" y="48"/>
                  <a:pt x="175" y="48"/>
                </a:cubicBezTo>
                <a:cubicBezTo>
                  <a:pt x="175" y="48"/>
                  <a:pt x="176" y="49"/>
                  <a:pt x="176" y="48"/>
                </a:cubicBezTo>
                <a:cubicBezTo>
                  <a:pt x="176" y="47"/>
                  <a:pt x="175" y="47"/>
                  <a:pt x="175" y="47"/>
                </a:cubicBezTo>
                <a:cubicBezTo>
                  <a:pt x="175" y="46"/>
                  <a:pt x="176" y="48"/>
                  <a:pt x="177" y="48"/>
                </a:cubicBezTo>
                <a:cubicBezTo>
                  <a:pt x="177" y="48"/>
                  <a:pt x="177" y="48"/>
                  <a:pt x="178" y="49"/>
                </a:cubicBezTo>
                <a:cubicBezTo>
                  <a:pt x="178" y="49"/>
                  <a:pt x="177" y="48"/>
                  <a:pt x="177" y="48"/>
                </a:cubicBezTo>
                <a:cubicBezTo>
                  <a:pt x="177" y="48"/>
                  <a:pt x="177" y="48"/>
                  <a:pt x="177" y="48"/>
                </a:cubicBezTo>
                <a:cubicBezTo>
                  <a:pt x="178" y="48"/>
                  <a:pt x="179" y="49"/>
                  <a:pt x="179" y="49"/>
                </a:cubicBezTo>
                <a:cubicBezTo>
                  <a:pt x="179" y="50"/>
                  <a:pt x="180" y="50"/>
                  <a:pt x="179" y="49"/>
                </a:cubicBezTo>
                <a:cubicBezTo>
                  <a:pt x="180" y="50"/>
                  <a:pt x="182" y="52"/>
                  <a:pt x="182" y="53"/>
                </a:cubicBezTo>
                <a:cubicBezTo>
                  <a:pt x="183" y="54"/>
                  <a:pt x="182" y="52"/>
                  <a:pt x="183" y="53"/>
                </a:cubicBezTo>
                <a:cubicBezTo>
                  <a:pt x="183" y="53"/>
                  <a:pt x="183" y="54"/>
                  <a:pt x="182" y="54"/>
                </a:cubicBezTo>
                <a:cubicBezTo>
                  <a:pt x="181" y="53"/>
                  <a:pt x="181" y="51"/>
                  <a:pt x="180" y="50"/>
                </a:cubicBezTo>
                <a:cubicBezTo>
                  <a:pt x="180" y="50"/>
                  <a:pt x="180" y="51"/>
                  <a:pt x="181" y="52"/>
                </a:cubicBezTo>
                <a:cubicBezTo>
                  <a:pt x="180" y="52"/>
                  <a:pt x="181" y="52"/>
                  <a:pt x="181" y="53"/>
                </a:cubicBezTo>
                <a:cubicBezTo>
                  <a:pt x="181" y="53"/>
                  <a:pt x="180" y="52"/>
                  <a:pt x="179" y="51"/>
                </a:cubicBezTo>
                <a:cubicBezTo>
                  <a:pt x="179" y="52"/>
                  <a:pt x="180" y="53"/>
                  <a:pt x="182" y="54"/>
                </a:cubicBezTo>
                <a:cubicBezTo>
                  <a:pt x="181" y="55"/>
                  <a:pt x="181" y="54"/>
                  <a:pt x="181" y="54"/>
                </a:cubicBezTo>
                <a:cubicBezTo>
                  <a:pt x="181" y="55"/>
                  <a:pt x="181" y="55"/>
                  <a:pt x="182" y="56"/>
                </a:cubicBezTo>
                <a:cubicBezTo>
                  <a:pt x="182" y="56"/>
                  <a:pt x="181" y="55"/>
                  <a:pt x="180" y="54"/>
                </a:cubicBezTo>
                <a:cubicBezTo>
                  <a:pt x="180" y="54"/>
                  <a:pt x="181" y="54"/>
                  <a:pt x="180" y="53"/>
                </a:cubicBezTo>
                <a:cubicBezTo>
                  <a:pt x="179" y="53"/>
                  <a:pt x="179" y="52"/>
                  <a:pt x="177" y="51"/>
                </a:cubicBezTo>
                <a:cubicBezTo>
                  <a:pt x="178" y="52"/>
                  <a:pt x="179" y="52"/>
                  <a:pt x="180" y="54"/>
                </a:cubicBezTo>
                <a:cubicBezTo>
                  <a:pt x="179" y="53"/>
                  <a:pt x="180" y="54"/>
                  <a:pt x="180" y="55"/>
                </a:cubicBezTo>
                <a:cubicBezTo>
                  <a:pt x="180" y="55"/>
                  <a:pt x="180" y="55"/>
                  <a:pt x="179" y="54"/>
                </a:cubicBezTo>
                <a:cubicBezTo>
                  <a:pt x="179" y="54"/>
                  <a:pt x="179" y="54"/>
                  <a:pt x="179" y="55"/>
                </a:cubicBezTo>
                <a:cubicBezTo>
                  <a:pt x="178" y="52"/>
                  <a:pt x="176" y="51"/>
                  <a:pt x="176" y="50"/>
                </a:cubicBezTo>
                <a:cubicBezTo>
                  <a:pt x="176" y="50"/>
                  <a:pt x="176" y="50"/>
                  <a:pt x="176" y="50"/>
                </a:cubicBezTo>
                <a:cubicBezTo>
                  <a:pt x="175" y="49"/>
                  <a:pt x="175" y="49"/>
                  <a:pt x="174" y="48"/>
                </a:cubicBezTo>
                <a:cubicBezTo>
                  <a:pt x="175" y="48"/>
                  <a:pt x="174" y="47"/>
                  <a:pt x="174" y="47"/>
                </a:cubicBezTo>
                <a:close/>
                <a:moveTo>
                  <a:pt x="177" y="46"/>
                </a:moveTo>
                <a:cubicBezTo>
                  <a:pt x="178" y="47"/>
                  <a:pt x="178" y="48"/>
                  <a:pt x="178" y="47"/>
                </a:cubicBezTo>
                <a:cubicBezTo>
                  <a:pt x="179" y="47"/>
                  <a:pt x="179" y="48"/>
                  <a:pt x="179" y="48"/>
                </a:cubicBezTo>
                <a:cubicBezTo>
                  <a:pt x="180" y="49"/>
                  <a:pt x="180" y="49"/>
                  <a:pt x="180" y="50"/>
                </a:cubicBezTo>
                <a:cubicBezTo>
                  <a:pt x="180" y="49"/>
                  <a:pt x="179" y="49"/>
                  <a:pt x="178" y="48"/>
                </a:cubicBezTo>
                <a:cubicBezTo>
                  <a:pt x="179" y="48"/>
                  <a:pt x="177" y="47"/>
                  <a:pt x="177" y="46"/>
                </a:cubicBezTo>
                <a:close/>
                <a:moveTo>
                  <a:pt x="173" y="49"/>
                </a:moveTo>
                <a:cubicBezTo>
                  <a:pt x="173" y="49"/>
                  <a:pt x="174" y="50"/>
                  <a:pt x="175" y="50"/>
                </a:cubicBezTo>
                <a:cubicBezTo>
                  <a:pt x="174" y="50"/>
                  <a:pt x="174" y="49"/>
                  <a:pt x="173" y="49"/>
                </a:cubicBezTo>
                <a:close/>
                <a:moveTo>
                  <a:pt x="180" y="48"/>
                </a:moveTo>
                <a:cubicBezTo>
                  <a:pt x="181" y="49"/>
                  <a:pt x="182" y="50"/>
                  <a:pt x="182" y="50"/>
                </a:cubicBezTo>
                <a:cubicBezTo>
                  <a:pt x="183" y="51"/>
                  <a:pt x="182" y="50"/>
                  <a:pt x="182" y="51"/>
                </a:cubicBezTo>
                <a:cubicBezTo>
                  <a:pt x="183" y="51"/>
                  <a:pt x="184" y="53"/>
                  <a:pt x="185" y="53"/>
                </a:cubicBezTo>
                <a:cubicBezTo>
                  <a:pt x="185" y="54"/>
                  <a:pt x="184" y="53"/>
                  <a:pt x="184" y="52"/>
                </a:cubicBezTo>
                <a:cubicBezTo>
                  <a:pt x="183" y="53"/>
                  <a:pt x="184" y="54"/>
                  <a:pt x="185" y="55"/>
                </a:cubicBezTo>
                <a:cubicBezTo>
                  <a:pt x="185" y="55"/>
                  <a:pt x="184" y="54"/>
                  <a:pt x="184" y="55"/>
                </a:cubicBezTo>
                <a:cubicBezTo>
                  <a:pt x="184" y="54"/>
                  <a:pt x="184" y="54"/>
                  <a:pt x="183" y="53"/>
                </a:cubicBezTo>
                <a:cubicBezTo>
                  <a:pt x="183" y="53"/>
                  <a:pt x="184" y="54"/>
                  <a:pt x="184" y="54"/>
                </a:cubicBezTo>
                <a:cubicBezTo>
                  <a:pt x="183" y="53"/>
                  <a:pt x="182" y="52"/>
                  <a:pt x="181" y="50"/>
                </a:cubicBezTo>
                <a:cubicBezTo>
                  <a:pt x="182" y="51"/>
                  <a:pt x="183" y="52"/>
                  <a:pt x="183" y="52"/>
                </a:cubicBezTo>
                <a:cubicBezTo>
                  <a:pt x="183" y="51"/>
                  <a:pt x="180" y="49"/>
                  <a:pt x="180" y="48"/>
                </a:cubicBezTo>
                <a:close/>
                <a:moveTo>
                  <a:pt x="186" y="43"/>
                </a:moveTo>
                <a:cubicBezTo>
                  <a:pt x="187" y="43"/>
                  <a:pt x="188" y="44"/>
                  <a:pt x="188" y="44"/>
                </a:cubicBezTo>
                <a:cubicBezTo>
                  <a:pt x="187" y="44"/>
                  <a:pt x="187" y="43"/>
                  <a:pt x="186" y="43"/>
                </a:cubicBezTo>
                <a:close/>
                <a:moveTo>
                  <a:pt x="157" y="78"/>
                </a:moveTo>
                <a:cubicBezTo>
                  <a:pt x="158" y="78"/>
                  <a:pt x="158" y="78"/>
                  <a:pt x="158" y="78"/>
                </a:cubicBezTo>
                <a:cubicBezTo>
                  <a:pt x="157" y="79"/>
                  <a:pt x="157" y="79"/>
                  <a:pt x="157" y="79"/>
                </a:cubicBezTo>
                <a:cubicBezTo>
                  <a:pt x="157" y="79"/>
                  <a:pt x="157" y="78"/>
                  <a:pt x="157" y="78"/>
                </a:cubicBezTo>
                <a:close/>
                <a:moveTo>
                  <a:pt x="188" y="46"/>
                </a:moveTo>
                <a:cubicBezTo>
                  <a:pt x="188" y="46"/>
                  <a:pt x="188" y="46"/>
                  <a:pt x="188" y="47"/>
                </a:cubicBezTo>
                <a:cubicBezTo>
                  <a:pt x="188" y="47"/>
                  <a:pt x="187" y="46"/>
                  <a:pt x="187" y="45"/>
                </a:cubicBezTo>
                <a:cubicBezTo>
                  <a:pt x="187" y="46"/>
                  <a:pt x="188" y="45"/>
                  <a:pt x="188" y="46"/>
                </a:cubicBezTo>
                <a:cubicBezTo>
                  <a:pt x="188" y="46"/>
                  <a:pt x="188" y="46"/>
                  <a:pt x="188" y="46"/>
                </a:cubicBezTo>
                <a:close/>
                <a:moveTo>
                  <a:pt x="183" y="54"/>
                </a:moveTo>
                <a:cubicBezTo>
                  <a:pt x="184" y="55"/>
                  <a:pt x="184" y="55"/>
                  <a:pt x="184" y="55"/>
                </a:cubicBezTo>
                <a:cubicBezTo>
                  <a:pt x="184" y="55"/>
                  <a:pt x="184" y="55"/>
                  <a:pt x="184" y="55"/>
                </a:cubicBezTo>
                <a:cubicBezTo>
                  <a:pt x="183" y="54"/>
                  <a:pt x="183" y="54"/>
                  <a:pt x="183" y="54"/>
                </a:cubicBezTo>
                <a:close/>
                <a:moveTo>
                  <a:pt x="189" y="47"/>
                </a:moveTo>
                <a:cubicBezTo>
                  <a:pt x="190" y="47"/>
                  <a:pt x="191" y="49"/>
                  <a:pt x="190" y="48"/>
                </a:cubicBezTo>
                <a:cubicBezTo>
                  <a:pt x="189" y="48"/>
                  <a:pt x="189" y="47"/>
                  <a:pt x="189" y="47"/>
                </a:cubicBezTo>
                <a:close/>
                <a:moveTo>
                  <a:pt x="182" y="59"/>
                </a:moveTo>
                <a:cubicBezTo>
                  <a:pt x="183" y="58"/>
                  <a:pt x="183" y="58"/>
                  <a:pt x="183" y="58"/>
                </a:cubicBezTo>
                <a:cubicBezTo>
                  <a:pt x="183" y="59"/>
                  <a:pt x="183" y="59"/>
                  <a:pt x="183" y="59"/>
                </a:cubicBezTo>
                <a:cubicBezTo>
                  <a:pt x="183" y="59"/>
                  <a:pt x="183" y="59"/>
                  <a:pt x="182" y="59"/>
                </a:cubicBezTo>
                <a:close/>
                <a:moveTo>
                  <a:pt x="188" y="55"/>
                </a:moveTo>
                <a:cubicBezTo>
                  <a:pt x="189" y="55"/>
                  <a:pt x="189" y="56"/>
                  <a:pt x="189" y="56"/>
                </a:cubicBezTo>
                <a:cubicBezTo>
                  <a:pt x="189" y="56"/>
                  <a:pt x="189" y="55"/>
                  <a:pt x="188" y="55"/>
                </a:cubicBezTo>
                <a:close/>
                <a:moveTo>
                  <a:pt x="190" y="57"/>
                </a:moveTo>
                <a:cubicBezTo>
                  <a:pt x="191" y="57"/>
                  <a:pt x="191" y="58"/>
                  <a:pt x="191" y="58"/>
                </a:cubicBezTo>
                <a:cubicBezTo>
                  <a:pt x="191" y="58"/>
                  <a:pt x="191" y="57"/>
                  <a:pt x="190" y="57"/>
                </a:cubicBezTo>
                <a:cubicBezTo>
                  <a:pt x="190" y="57"/>
                  <a:pt x="190" y="57"/>
                  <a:pt x="190" y="57"/>
                </a:cubicBezTo>
                <a:close/>
                <a:moveTo>
                  <a:pt x="177" y="86"/>
                </a:moveTo>
                <a:cubicBezTo>
                  <a:pt x="178" y="86"/>
                  <a:pt x="177" y="85"/>
                  <a:pt x="177" y="85"/>
                </a:cubicBezTo>
                <a:cubicBezTo>
                  <a:pt x="178" y="87"/>
                  <a:pt x="179" y="88"/>
                  <a:pt x="180" y="90"/>
                </a:cubicBezTo>
                <a:cubicBezTo>
                  <a:pt x="179" y="90"/>
                  <a:pt x="179" y="90"/>
                  <a:pt x="179" y="91"/>
                </a:cubicBezTo>
                <a:cubicBezTo>
                  <a:pt x="179" y="91"/>
                  <a:pt x="179" y="91"/>
                  <a:pt x="178" y="92"/>
                </a:cubicBezTo>
                <a:cubicBezTo>
                  <a:pt x="178" y="91"/>
                  <a:pt x="178" y="91"/>
                  <a:pt x="178" y="90"/>
                </a:cubicBezTo>
                <a:cubicBezTo>
                  <a:pt x="178" y="89"/>
                  <a:pt x="177" y="88"/>
                  <a:pt x="177" y="88"/>
                </a:cubicBezTo>
                <a:cubicBezTo>
                  <a:pt x="177" y="87"/>
                  <a:pt x="177" y="87"/>
                  <a:pt x="177" y="87"/>
                </a:cubicBezTo>
                <a:cubicBezTo>
                  <a:pt x="177" y="86"/>
                  <a:pt x="176" y="86"/>
                  <a:pt x="177" y="85"/>
                </a:cubicBezTo>
                <a:cubicBezTo>
                  <a:pt x="177" y="85"/>
                  <a:pt x="177" y="86"/>
                  <a:pt x="177" y="86"/>
                </a:cubicBezTo>
                <a:close/>
                <a:moveTo>
                  <a:pt x="177" y="85"/>
                </a:moveTo>
                <a:cubicBezTo>
                  <a:pt x="176" y="85"/>
                  <a:pt x="176" y="86"/>
                  <a:pt x="176" y="87"/>
                </a:cubicBezTo>
                <a:cubicBezTo>
                  <a:pt x="175" y="84"/>
                  <a:pt x="172" y="81"/>
                  <a:pt x="173" y="79"/>
                </a:cubicBezTo>
                <a:cubicBezTo>
                  <a:pt x="172" y="79"/>
                  <a:pt x="172" y="78"/>
                  <a:pt x="172" y="78"/>
                </a:cubicBezTo>
                <a:cubicBezTo>
                  <a:pt x="171" y="77"/>
                  <a:pt x="172" y="78"/>
                  <a:pt x="171" y="78"/>
                </a:cubicBezTo>
                <a:cubicBezTo>
                  <a:pt x="171" y="77"/>
                  <a:pt x="171" y="76"/>
                  <a:pt x="171" y="76"/>
                </a:cubicBezTo>
                <a:cubicBezTo>
                  <a:pt x="172" y="78"/>
                  <a:pt x="173" y="79"/>
                  <a:pt x="174" y="80"/>
                </a:cubicBezTo>
                <a:cubicBezTo>
                  <a:pt x="174" y="80"/>
                  <a:pt x="173" y="80"/>
                  <a:pt x="173" y="79"/>
                </a:cubicBezTo>
                <a:cubicBezTo>
                  <a:pt x="175" y="80"/>
                  <a:pt x="175" y="82"/>
                  <a:pt x="177" y="84"/>
                </a:cubicBezTo>
                <a:cubicBezTo>
                  <a:pt x="176" y="84"/>
                  <a:pt x="176" y="85"/>
                  <a:pt x="176" y="85"/>
                </a:cubicBezTo>
                <a:cubicBezTo>
                  <a:pt x="176" y="85"/>
                  <a:pt x="176" y="85"/>
                  <a:pt x="177" y="85"/>
                </a:cubicBezTo>
                <a:close/>
                <a:moveTo>
                  <a:pt x="167" y="86"/>
                </a:moveTo>
                <a:cubicBezTo>
                  <a:pt x="168" y="86"/>
                  <a:pt x="168" y="87"/>
                  <a:pt x="168" y="87"/>
                </a:cubicBezTo>
                <a:lnTo>
                  <a:pt x="167" y="86"/>
                </a:lnTo>
                <a:close/>
                <a:moveTo>
                  <a:pt x="189" y="69"/>
                </a:moveTo>
                <a:cubicBezTo>
                  <a:pt x="190" y="68"/>
                  <a:pt x="191" y="71"/>
                  <a:pt x="189" y="69"/>
                </a:cubicBezTo>
                <a:close/>
                <a:moveTo>
                  <a:pt x="189" y="69"/>
                </a:moveTo>
                <a:cubicBezTo>
                  <a:pt x="190" y="69"/>
                  <a:pt x="190" y="71"/>
                  <a:pt x="190" y="71"/>
                </a:cubicBezTo>
                <a:cubicBezTo>
                  <a:pt x="190" y="70"/>
                  <a:pt x="190" y="70"/>
                  <a:pt x="189" y="69"/>
                </a:cubicBezTo>
                <a:close/>
                <a:moveTo>
                  <a:pt x="167" y="87"/>
                </a:moveTo>
                <a:cubicBezTo>
                  <a:pt x="168" y="88"/>
                  <a:pt x="167" y="88"/>
                  <a:pt x="168" y="89"/>
                </a:cubicBezTo>
                <a:cubicBezTo>
                  <a:pt x="167" y="89"/>
                  <a:pt x="167" y="88"/>
                  <a:pt x="167" y="88"/>
                </a:cubicBezTo>
                <a:cubicBezTo>
                  <a:pt x="167" y="88"/>
                  <a:pt x="167" y="88"/>
                  <a:pt x="167" y="87"/>
                </a:cubicBezTo>
                <a:close/>
                <a:moveTo>
                  <a:pt x="170" y="92"/>
                </a:moveTo>
                <a:cubicBezTo>
                  <a:pt x="170" y="92"/>
                  <a:pt x="171" y="92"/>
                  <a:pt x="171" y="92"/>
                </a:cubicBezTo>
                <a:cubicBezTo>
                  <a:pt x="171" y="92"/>
                  <a:pt x="170" y="92"/>
                  <a:pt x="171" y="92"/>
                </a:cubicBezTo>
                <a:cubicBezTo>
                  <a:pt x="171" y="91"/>
                  <a:pt x="171" y="92"/>
                  <a:pt x="171" y="93"/>
                </a:cubicBezTo>
                <a:cubicBezTo>
                  <a:pt x="171" y="93"/>
                  <a:pt x="172" y="94"/>
                  <a:pt x="171" y="94"/>
                </a:cubicBezTo>
                <a:cubicBezTo>
                  <a:pt x="171" y="93"/>
                  <a:pt x="171" y="93"/>
                  <a:pt x="170" y="93"/>
                </a:cubicBezTo>
                <a:cubicBezTo>
                  <a:pt x="170" y="92"/>
                  <a:pt x="170" y="92"/>
                  <a:pt x="170" y="92"/>
                </a:cubicBezTo>
                <a:close/>
                <a:moveTo>
                  <a:pt x="194" y="79"/>
                </a:moveTo>
                <a:cubicBezTo>
                  <a:pt x="194" y="79"/>
                  <a:pt x="195" y="80"/>
                  <a:pt x="194" y="80"/>
                </a:cubicBezTo>
                <a:cubicBezTo>
                  <a:pt x="194" y="80"/>
                  <a:pt x="194" y="79"/>
                  <a:pt x="194" y="79"/>
                </a:cubicBezTo>
                <a:close/>
                <a:moveTo>
                  <a:pt x="193" y="83"/>
                </a:moveTo>
                <a:cubicBezTo>
                  <a:pt x="193" y="83"/>
                  <a:pt x="193" y="82"/>
                  <a:pt x="193" y="82"/>
                </a:cubicBezTo>
                <a:cubicBezTo>
                  <a:pt x="193" y="82"/>
                  <a:pt x="194" y="83"/>
                  <a:pt x="193" y="83"/>
                </a:cubicBezTo>
                <a:close/>
                <a:moveTo>
                  <a:pt x="195" y="85"/>
                </a:moveTo>
                <a:cubicBezTo>
                  <a:pt x="195" y="85"/>
                  <a:pt x="195" y="86"/>
                  <a:pt x="194" y="85"/>
                </a:cubicBezTo>
                <a:cubicBezTo>
                  <a:pt x="195" y="86"/>
                  <a:pt x="196" y="88"/>
                  <a:pt x="195" y="89"/>
                </a:cubicBezTo>
                <a:cubicBezTo>
                  <a:pt x="194" y="87"/>
                  <a:pt x="193" y="85"/>
                  <a:pt x="193" y="83"/>
                </a:cubicBezTo>
                <a:cubicBezTo>
                  <a:pt x="194" y="83"/>
                  <a:pt x="194" y="84"/>
                  <a:pt x="194" y="85"/>
                </a:cubicBezTo>
                <a:cubicBezTo>
                  <a:pt x="194" y="83"/>
                  <a:pt x="194" y="82"/>
                  <a:pt x="193" y="81"/>
                </a:cubicBezTo>
                <a:cubicBezTo>
                  <a:pt x="193" y="80"/>
                  <a:pt x="195" y="83"/>
                  <a:pt x="195" y="84"/>
                </a:cubicBezTo>
                <a:cubicBezTo>
                  <a:pt x="195" y="85"/>
                  <a:pt x="195" y="85"/>
                  <a:pt x="195" y="84"/>
                </a:cubicBezTo>
                <a:cubicBezTo>
                  <a:pt x="195" y="85"/>
                  <a:pt x="196" y="86"/>
                  <a:pt x="196" y="87"/>
                </a:cubicBezTo>
                <a:cubicBezTo>
                  <a:pt x="195" y="87"/>
                  <a:pt x="195" y="85"/>
                  <a:pt x="195" y="85"/>
                </a:cubicBezTo>
                <a:close/>
                <a:moveTo>
                  <a:pt x="178" y="92"/>
                </a:moveTo>
                <a:cubicBezTo>
                  <a:pt x="178" y="92"/>
                  <a:pt x="178" y="93"/>
                  <a:pt x="179" y="93"/>
                </a:cubicBezTo>
                <a:cubicBezTo>
                  <a:pt x="179" y="93"/>
                  <a:pt x="178" y="93"/>
                  <a:pt x="179" y="92"/>
                </a:cubicBezTo>
                <a:cubicBezTo>
                  <a:pt x="179" y="92"/>
                  <a:pt x="179" y="92"/>
                  <a:pt x="180" y="93"/>
                </a:cubicBezTo>
                <a:cubicBezTo>
                  <a:pt x="179" y="94"/>
                  <a:pt x="179" y="94"/>
                  <a:pt x="178" y="95"/>
                </a:cubicBezTo>
                <a:cubicBezTo>
                  <a:pt x="178" y="94"/>
                  <a:pt x="178" y="95"/>
                  <a:pt x="178" y="94"/>
                </a:cubicBezTo>
                <a:cubicBezTo>
                  <a:pt x="178" y="94"/>
                  <a:pt x="178" y="94"/>
                  <a:pt x="178" y="94"/>
                </a:cubicBezTo>
                <a:cubicBezTo>
                  <a:pt x="178" y="93"/>
                  <a:pt x="178" y="93"/>
                  <a:pt x="178" y="92"/>
                </a:cubicBezTo>
                <a:close/>
                <a:moveTo>
                  <a:pt x="196" y="88"/>
                </a:moveTo>
                <a:cubicBezTo>
                  <a:pt x="197" y="89"/>
                  <a:pt x="197" y="89"/>
                  <a:pt x="197" y="90"/>
                </a:cubicBezTo>
                <a:cubicBezTo>
                  <a:pt x="197" y="90"/>
                  <a:pt x="196" y="89"/>
                  <a:pt x="196" y="88"/>
                </a:cubicBezTo>
                <a:close/>
                <a:moveTo>
                  <a:pt x="74" y="203"/>
                </a:moveTo>
                <a:cubicBezTo>
                  <a:pt x="73" y="202"/>
                  <a:pt x="72" y="202"/>
                  <a:pt x="71" y="202"/>
                </a:cubicBezTo>
                <a:cubicBezTo>
                  <a:pt x="72" y="201"/>
                  <a:pt x="72" y="202"/>
                  <a:pt x="72" y="201"/>
                </a:cubicBezTo>
                <a:cubicBezTo>
                  <a:pt x="73" y="202"/>
                  <a:pt x="74" y="202"/>
                  <a:pt x="74" y="203"/>
                </a:cubicBezTo>
                <a:close/>
                <a:moveTo>
                  <a:pt x="67" y="197"/>
                </a:moveTo>
                <a:cubicBezTo>
                  <a:pt x="68" y="197"/>
                  <a:pt x="68" y="198"/>
                  <a:pt x="68" y="198"/>
                </a:cubicBezTo>
                <a:cubicBezTo>
                  <a:pt x="69" y="198"/>
                  <a:pt x="69" y="198"/>
                  <a:pt x="70" y="199"/>
                </a:cubicBezTo>
                <a:cubicBezTo>
                  <a:pt x="70" y="199"/>
                  <a:pt x="68" y="198"/>
                  <a:pt x="67" y="197"/>
                </a:cubicBezTo>
                <a:close/>
                <a:moveTo>
                  <a:pt x="69" y="199"/>
                </a:moveTo>
                <a:cubicBezTo>
                  <a:pt x="70" y="200"/>
                  <a:pt x="68" y="199"/>
                  <a:pt x="68" y="198"/>
                </a:cubicBezTo>
                <a:cubicBezTo>
                  <a:pt x="68" y="198"/>
                  <a:pt x="68" y="198"/>
                  <a:pt x="69" y="199"/>
                </a:cubicBezTo>
                <a:cubicBezTo>
                  <a:pt x="69" y="199"/>
                  <a:pt x="70" y="199"/>
                  <a:pt x="71" y="200"/>
                </a:cubicBezTo>
                <a:cubicBezTo>
                  <a:pt x="70" y="200"/>
                  <a:pt x="70" y="199"/>
                  <a:pt x="69" y="199"/>
                </a:cubicBezTo>
                <a:close/>
              </a:path>
            </a:pathLst>
          </a:custGeom>
          <a:solidFill>
            <a:schemeClr val="accent1">
              <a:alpha val="23000"/>
            </a:schemeClr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cs typeface="汉仪大宋简" panose="02010600000101010101" charset="-122"/>
            </a:endParaRPr>
          </a:p>
        </p:txBody>
      </p:sp>
      <p:sp>
        <p:nvSpPr>
          <p:cNvPr id="35" name="序号"/>
          <p:cNvSpPr txBox="1"/>
          <p:nvPr>
            <p:custDataLst>
              <p:tags r:id="rId11"/>
            </p:custDataLst>
          </p:nvPr>
        </p:nvSpPr>
        <p:spPr>
          <a:xfrm>
            <a:off x="5385435" y="2387600"/>
            <a:ext cx="765175" cy="8204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  <a:cs typeface="汉仪大宋简" panose="02010600000101010101" charset="-122"/>
              </a:rPr>
              <a:t>叁</a:t>
            </a:r>
          </a:p>
        </p:txBody>
      </p:sp>
      <p:sp>
        <p:nvSpPr>
          <p:cNvPr id="36" name="标题"/>
          <p:cNvSpPr txBox="1"/>
          <p:nvPr>
            <p:custDataLst>
              <p:tags r:id="rId12"/>
            </p:custDataLst>
          </p:nvPr>
        </p:nvSpPr>
        <p:spPr>
          <a:xfrm>
            <a:off x="6241415" y="2588260"/>
            <a:ext cx="1327150" cy="308483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大宋简" panose="02010600000101010101" charset="-122"/>
              </a:rPr>
              <a:t>课程效果</a:t>
            </a:r>
          </a:p>
        </p:txBody>
      </p:sp>
      <p:sp>
        <p:nvSpPr>
          <p:cNvPr id="42" name="Freeform 5007"/>
          <p:cNvSpPr/>
          <p:nvPr>
            <p:custDataLst>
              <p:tags r:id="rId13"/>
            </p:custDataLst>
          </p:nvPr>
        </p:nvSpPr>
        <p:spPr bwMode="auto">
          <a:xfrm>
            <a:off x="7575550" y="2409825"/>
            <a:ext cx="691515" cy="73215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01" h="211">
                <a:moveTo>
                  <a:pt x="148" y="154"/>
                </a:moveTo>
                <a:cubicBezTo>
                  <a:pt x="148" y="154"/>
                  <a:pt x="148" y="154"/>
                  <a:pt x="147" y="154"/>
                </a:cubicBezTo>
                <a:cubicBezTo>
                  <a:pt x="148" y="154"/>
                  <a:pt x="147" y="154"/>
                  <a:pt x="147" y="154"/>
                </a:cubicBezTo>
                <a:cubicBezTo>
                  <a:pt x="147" y="154"/>
                  <a:pt x="147" y="154"/>
                  <a:pt x="148" y="153"/>
                </a:cubicBezTo>
                <a:cubicBezTo>
                  <a:pt x="147" y="153"/>
                  <a:pt x="146" y="155"/>
                  <a:pt x="145" y="155"/>
                </a:cubicBezTo>
                <a:cubicBezTo>
                  <a:pt x="144" y="156"/>
                  <a:pt x="144" y="155"/>
                  <a:pt x="143" y="156"/>
                </a:cubicBezTo>
                <a:cubicBezTo>
                  <a:pt x="143" y="156"/>
                  <a:pt x="144" y="156"/>
                  <a:pt x="144" y="156"/>
                </a:cubicBezTo>
                <a:cubicBezTo>
                  <a:pt x="143" y="157"/>
                  <a:pt x="142" y="158"/>
                  <a:pt x="142" y="158"/>
                </a:cubicBezTo>
                <a:cubicBezTo>
                  <a:pt x="142" y="157"/>
                  <a:pt x="141" y="157"/>
                  <a:pt x="141" y="158"/>
                </a:cubicBezTo>
                <a:cubicBezTo>
                  <a:pt x="141" y="158"/>
                  <a:pt x="140" y="158"/>
                  <a:pt x="140" y="159"/>
                </a:cubicBezTo>
                <a:cubicBezTo>
                  <a:pt x="140" y="158"/>
                  <a:pt x="139" y="160"/>
                  <a:pt x="139" y="159"/>
                </a:cubicBezTo>
                <a:cubicBezTo>
                  <a:pt x="138" y="159"/>
                  <a:pt x="139" y="159"/>
                  <a:pt x="139" y="160"/>
                </a:cubicBezTo>
                <a:cubicBezTo>
                  <a:pt x="138" y="160"/>
                  <a:pt x="139" y="160"/>
                  <a:pt x="138" y="160"/>
                </a:cubicBezTo>
                <a:cubicBezTo>
                  <a:pt x="138" y="160"/>
                  <a:pt x="138" y="160"/>
                  <a:pt x="138" y="160"/>
                </a:cubicBezTo>
                <a:cubicBezTo>
                  <a:pt x="137" y="161"/>
                  <a:pt x="136" y="161"/>
                  <a:pt x="135" y="162"/>
                </a:cubicBezTo>
                <a:cubicBezTo>
                  <a:pt x="135" y="162"/>
                  <a:pt x="135" y="162"/>
                  <a:pt x="135" y="162"/>
                </a:cubicBezTo>
                <a:cubicBezTo>
                  <a:pt x="135" y="163"/>
                  <a:pt x="134" y="163"/>
                  <a:pt x="133" y="164"/>
                </a:cubicBezTo>
                <a:cubicBezTo>
                  <a:pt x="132" y="163"/>
                  <a:pt x="130" y="165"/>
                  <a:pt x="129" y="165"/>
                </a:cubicBezTo>
                <a:cubicBezTo>
                  <a:pt x="129" y="165"/>
                  <a:pt x="129" y="165"/>
                  <a:pt x="129" y="165"/>
                </a:cubicBezTo>
                <a:cubicBezTo>
                  <a:pt x="128" y="165"/>
                  <a:pt x="128" y="165"/>
                  <a:pt x="128" y="165"/>
                </a:cubicBezTo>
                <a:cubicBezTo>
                  <a:pt x="128" y="166"/>
                  <a:pt x="128" y="165"/>
                  <a:pt x="128" y="166"/>
                </a:cubicBezTo>
                <a:cubicBezTo>
                  <a:pt x="128" y="166"/>
                  <a:pt x="126" y="167"/>
                  <a:pt x="125" y="168"/>
                </a:cubicBezTo>
                <a:cubicBezTo>
                  <a:pt x="126" y="167"/>
                  <a:pt x="126" y="167"/>
                  <a:pt x="126" y="167"/>
                </a:cubicBezTo>
                <a:cubicBezTo>
                  <a:pt x="125" y="167"/>
                  <a:pt x="125" y="168"/>
                  <a:pt x="124" y="168"/>
                </a:cubicBezTo>
                <a:cubicBezTo>
                  <a:pt x="124" y="168"/>
                  <a:pt x="124" y="168"/>
                  <a:pt x="124" y="167"/>
                </a:cubicBezTo>
                <a:cubicBezTo>
                  <a:pt x="123" y="168"/>
                  <a:pt x="123" y="168"/>
                  <a:pt x="122" y="169"/>
                </a:cubicBezTo>
                <a:cubicBezTo>
                  <a:pt x="122" y="169"/>
                  <a:pt x="122" y="168"/>
                  <a:pt x="122" y="168"/>
                </a:cubicBezTo>
                <a:cubicBezTo>
                  <a:pt x="123" y="168"/>
                  <a:pt x="125" y="167"/>
                  <a:pt x="126" y="166"/>
                </a:cubicBezTo>
                <a:cubicBezTo>
                  <a:pt x="125" y="167"/>
                  <a:pt x="123" y="167"/>
                  <a:pt x="121" y="168"/>
                </a:cubicBezTo>
                <a:cubicBezTo>
                  <a:pt x="121" y="168"/>
                  <a:pt x="119" y="170"/>
                  <a:pt x="118" y="169"/>
                </a:cubicBezTo>
                <a:cubicBezTo>
                  <a:pt x="117" y="170"/>
                  <a:pt x="114" y="171"/>
                  <a:pt x="112" y="171"/>
                </a:cubicBezTo>
                <a:cubicBezTo>
                  <a:pt x="112" y="171"/>
                  <a:pt x="113" y="171"/>
                  <a:pt x="112" y="171"/>
                </a:cubicBezTo>
                <a:cubicBezTo>
                  <a:pt x="112" y="171"/>
                  <a:pt x="112" y="171"/>
                  <a:pt x="112" y="171"/>
                </a:cubicBezTo>
                <a:cubicBezTo>
                  <a:pt x="112" y="171"/>
                  <a:pt x="112" y="171"/>
                  <a:pt x="112" y="171"/>
                </a:cubicBezTo>
                <a:cubicBezTo>
                  <a:pt x="111" y="171"/>
                  <a:pt x="110" y="171"/>
                  <a:pt x="110" y="172"/>
                </a:cubicBezTo>
                <a:cubicBezTo>
                  <a:pt x="110" y="171"/>
                  <a:pt x="110" y="171"/>
                  <a:pt x="110" y="171"/>
                </a:cubicBezTo>
                <a:cubicBezTo>
                  <a:pt x="109" y="172"/>
                  <a:pt x="109" y="171"/>
                  <a:pt x="108" y="171"/>
                </a:cubicBezTo>
                <a:cubicBezTo>
                  <a:pt x="108" y="172"/>
                  <a:pt x="109" y="171"/>
                  <a:pt x="108" y="172"/>
                </a:cubicBezTo>
                <a:cubicBezTo>
                  <a:pt x="108" y="172"/>
                  <a:pt x="108" y="172"/>
                  <a:pt x="108" y="171"/>
                </a:cubicBezTo>
                <a:cubicBezTo>
                  <a:pt x="107" y="172"/>
                  <a:pt x="108" y="172"/>
                  <a:pt x="107" y="172"/>
                </a:cubicBezTo>
                <a:cubicBezTo>
                  <a:pt x="106" y="172"/>
                  <a:pt x="106" y="172"/>
                  <a:pt x="105" y="172"/>
                </a:cubicBezTo>
                <a:cubicBezTo>
                  <a:pt x="105" y="172"/>
                  <a:pt x="104" y="172"/>
                  <a:pt x="105" y="172"/>
                </a:cubicBezTo>
                <a:cubicBezTo>
                  <a:pt x="104" y="172"/>
                  <a:pt x="104" y="171"/>
                  <a:pt x="103" y="172"/>
                </a:cubicBezTo>
                <a:cubicBezTo>
                  <a:pt x="103" y="172"/>
                  <a:pt x="103" y="171"/>
                  <a:pt x="103" y="171"/>
                </a:cubicBezTo>
                <a:cubicBezTo>
                  <a:pt x="103" y="171"/>
                  <a:pt x="103" y="171"/>
                  <a:pt x="103" y="171"/>
                </a:cubicBezTo>
                <a:cubicBezTo>
                  <a:pt x="103" y="172"/>
                  <a:pt x="103" y="172"/>
                  <a:pt x="103" y="172"/>
                </a:cubicBezTo>
                <a:cubicBezTo>
                  <a:pt x="101" y="172"/>
                  <a:pt x="99" y="171"/>
                  <a:pt x="98" y="172"/>
                </a:cubicBezTo>
                <a:cubicBezTo>
                  <a:pt x="98" y="171"/>
                  <a:pt x="98" y="171"/>
                  <a:pt x="98" y="171"/>
                </a:cubicBezTo>
                <a:cubicBezTo>
                  <a:pt x="98" y="171"/>
                  <a:pt x="98" y="171"/>
                  <a:pt x="98" y="171"/>
                </a:cubicBezTo>
                <a:cubicBezTo>
                  <a:pt x="98" y="171"/>
                  <a:pt x="98" y="171"/>
                  <a:pt x="97" y="171"/>
                </a:cubicBezTo>
                <a:cubicBezTo>
                  <a:pt x="98" y="171"/>
                  <a:pt x="97" y="171"/>
                  <a:pt x="97" y="171"/>
                </a:cubicBezTo>
                <a:cubicBezTo>
                  <a:pt x="98" y="170"/>
                  <a:pt x="98" y="171"/>
                  <a:pt x="99" y="171"/>
                </a:cubicBezTo>
                <a:cubicBezTo>
                  <a:pt x="99" y="170"/>
                  <a:pt x="101" y="171"/>
                  <a:pt x="101" y="171"/>
                </a:cubicBezTo>
                <a:cubicBezTo>
                  <a:pt x="101" y="171"/>
                  <a:pt x="99" y="170"/>
                  <a:pt x="98" y="170"/>
                </a:cubicBezTo>
                <a:cubicBezTo>
                  <a:pt x="97" y="170"/>
                  <a:pt x="97" y="170"/>
                  <a:pt x="96" y="169"/>
                </a:cubicBezTo>
                <a:cubicBezTo>
                  <a:pt x="96" y="169"/>
                  <a:pt x="96" y="169"/>
                  <a:pt x="95" y="169"/>
                </a:cubicBezTo>
                <a:cubicBezTo>
                  <a:pt x="95" y="170"/>
                  <a:pt x="96" y="170"/>
                  <a:pt x="95" y="170"/>
                </a:cubicBezTo>
                <a:cubicBezTo>
                  <a:pt x="96" y="170"/>
                  <a:pt x="96" y="170"/>
                  <a:pt x="96" y="170"/>
                </a:cubicBezTo>
                <a:cubicBezTo>
                  <a:pt x="96" y="171"/>
                  <a:pt x="97" y="170"/>
                  <a:pt x="96" y="171"/>
                </a:cubicBezTo>
                <a:cubicBezTo>
                  <a:pt x="96" y="171"/>
                  <a:pt x="95" y="170"/>
                  <a:pt x="95" y="170"/>
                </a:cubicBezTo>
                <a:cubicBezTo>
                  <a:pt x="94" y="170"/>
                  <a:pt x="94" y="170"/>
                  <a:pt x="94" y="170"/>
                </a:cubicBezTo>
                <a:cubicBezTo>
                  <a:pt x="94" y="170"/>
                  <a:pt x="94" y="170"/>
                  <a:pt x="94" y="170"/>
                </a:cubicBezTo>
                <a:cubicBezTo>
                  <a:pt x="94" y="169"/>
                  <a:pt x="94" y="170"/>
                  <a:pt x="94" y="170"/>
                </a:cubicBezTo>
                <a:cubicBezTo>
                  <a:pt x="93" y="170"/>
                  <a:pt x="93" y="170"/>
                  <a:pt x="93" y="170"/>
                </a:cubicBezTo>
                <a:cubicBezTo>
                  <a:pt x="93" y="169"/>
                  <a:pt x="94" y="169"/>
                  <a:pt x="93" y="169"/>
                </a:cubicBezTo>
                <a:cubicBezTo>
                  <a:pt x="93" y="169"/>
                  <a:pt x="94" y="169"/>
                  <a:pt x="92" y="169"/>
                </a:cubicBezTo>
                <a:cubicBezTo>
                  <a:pt x="92" y="169"/>
                  <a:pt x="91" y="168"/>
                  <a:pt x="91" y="168"/>
                </a:cubicBezTo>
                <a:cubicBezTo>
                  <a:pt x="92" y="168"/>
                  <a:pt x="92" y="168"/>
                  <a:pt x="92" y="168"/>
                </a:cubicBezTo>
                <a:cubicBezTo>
                  <a:pt x="92" y="168"/>
                  <a:pt x="92" y="168"/>
                  <a:pt x="92" y="168"/>
                </a:cubicBezTo>
                <a:cubicBezTo>
                  <a:pt x="94" y="169"/>
                  <a:pt x="93" y="168"/>
                  <a:pt x="94" y="169"/>
                </a:cubicBezTo>
                <a:cubicBezTo>
                  <a:pt x="94" y="169"/>
                  <a:pt x="94" y="169"/>
                  <a:pt x="94" y="169"/>
                </a:cubicBezTo>
                <a:cubicBezTo>
                  <a:pt x="94" y="169"/>
                  <a:pt x="95" y="170"/>
                  <a:pt x="95" y="170"/>
                </a:cubicBezTo>
                <a:cubicBezTo>
                  <a:pt x="95" y="169"/>
                  <a:pt x="94" y="169"/>
                  <a:pt x="94" y="169"/>
                </a:cubicBezTo>
                <a:cubicBezTo>
                  <a:pt x="94" y="168"/>
                  <a:pt x="95" y="169"/>
                  <a:pt x="95" y="168"/>
                </a:cubicBezTo>
                <a:cubicBezTo>
                  <a:pt x="94" y="168"/>
                  <a:pt x="94" y="168"/>
                  <a:pt x="94" y="168"/>
                </a:cubicBezTo>
                <a:cubicBezTo>
                  <a:pt x="94" y="168"/>
                  <a:pt x="94" y="168"/>
                  <a:pt x="94" y="168"/>
                </a:cubicBezTo>
                <a:cubicBezTo>
                  <a:pt x="92" y="167"/>
                  <a:pt x="93" y="168"/>
                  <a:pt x="92" y="167"/>
                </a:cubicBezTo>
                <a:cubicBezTo>
                  <a:pt x="92" y="167"/>
                  <a:pt x="92" y="167"/>
                  <a:pt x="92" y="168"/>
                </a:cubicBezTo>
                <a:cubicBezTo>
                  <a:pt x="93" y="168"/>
                  <a:pt x="92" y="168"/>
                  <a:pt x="93" y="168"/>
                </a:cubicBezTo>
                <a:cubicBezTo>
                  <a:pt x="94" y="168"/>
                  <a:pt x="94" y="168"/>
                  <a:pt x="94" y="168"/>
                </a:cubicBezTo>
                <a:cubicBezTo>
                  <a:pt x="94" y="168"/>
                  <a:pt x="93" y="169"/>
                  <a:pt x="93" y="168"/>
                </a:cubicBezTo>
                <a:cubicBezTo>
                  <a:pt x="92" y="168"/>
                  <a:pt x="93" y="168"/>
                  <a:pt x="92" y="168"/>
                </a:cubicBezTo>
                <a:cubicBezTo>
                  <a:pt x="92" y="168"/>
                  <a:pt x="92" y="167"/>
                  <a:pt x="91" y="167"/>
                </a:cubicBezTo>
                <a:cubicBezTo>
                  <a:pt x="91" y="168"/>
                  <a:pt x="92" y="168"/>
                  <a:pt x="92" y="168"/>
                </a:cubicBezTo>
                <a:cubicBezTo>
                  <a:pt x="91" y="168"/>
                  <a:pt x="91" y="168"/>
                  <a:pt x="91" y="168"/>
                </a:cubicBezTo>
                <a:cubicBezTo>
                  <a:pt x="90" y="167"/>
                  <a:pt x="90" y="167"/>
                  <a:pt x="90" y="167"/>
                </a:cubicBezTo>
                <a:cubicBezTo>
                  <a:pt x="89" y="166"/>
                  <a:pt x="90" y="167"/>
                  <a:pt x="90" y="167"/>
                </a:cubicBezTo>
                <a:cubicBezTo>
                  <a:pt x="90" y="167"/>
                  <a:pt x="90" y="167"/>
                  <a:pt x="89" y="167"/>
                </a:cubicBezTo>
                <a:cubicBezTo>
                  <a:pt x="89" y="167"/>
                  <a:pt x="89" y="167"/>
                  <a:pt x="89" y="166"/>
                </a:cubicBezTo>
                <a:cubicBezTo>
                  <a:pt x="89" y="166"/>
                  <a:pt x="90" y="166"/>
                  <a:pt x="90" y="166"/>
                </a:cubicBezTo>
                <a:cubicBezTo>
                  <a:pt x="89" y="166"/>
                  <a:pt x="89" y="166"/>
                  <a:pt x="89" y="165"/>
                </a:cubicBezTo>
                <a:cubicBezTo>
                  <a:pt x="88" y="165"/>
                  <a:pt x="88" y="166"/>
                  <a:pt x="88" y="165"/>
                </a:cubicBezTo>
                <a:cubicBezTo>
                  <a:pt x="87" y="165"/>
                  <a:pt x="87" y="165"/>
                  <a:pt x="87" y="165"/>
                </a:cubicBezTo>
                <a:cubicBezTo>
                  <a:pt x="87" y="165"/>
                  <a:pt x="86" y="164"/>
                  <a:pt x="85" y="164"/>
                </a:cubicBezTo>
                <a:cubicBezTo>
                  <a:pt x="85" y="164"/>
                  <a:pt x="85" y="164"/>
                  <a:pt x="84" y="164"/>
                </a:cubicBezTo>
                <a:cubicBezTo>
                  <a:pt x="85" y="164"/>
                  <a:pt x="85" y="164"/>
                  <a:pt x="86" y="165"/>
                </a:cubicBezTo>
                <a:cubicBezTo>
                  <a:pt x="85" y="165"/>
                  <a:pt x="85" y="165"/>
                  <a:pt x="85" y="165"/>
                </a:cubicBezTo>
                <a:cubicBezTo>
                  <a:pt x="85" y="165"/>
                  <a:pt x="86" y="165"/>
                  <a:pt x="86" y="165"/>
                </a:cubicBezTo>
                <a:cubicBezTo>
                  <a:pt x="85" y="165"/>
                  <a:pt x="87" y="166"/>
                  <a:pt x="87" y="166"/>
                </a:cubicBezTo>
                <a:cubicBezTo>
                  <a:pt x="87" y="166"/>
                  <a:pt x="87" y="166"/>
                  <a:pt x="87" y="166"/>
                </a:cubicBezTo>
                <a:cubicBezTo>
                  <a:pt x="88" y="166"/>
                  <a:pt x="89" y="167"/>
                  <a:pt x="89" y="168"/>
                </a:cubicBezTo>
                <a:cubicBezTo>
                  <a:pt x="89" y="167"/>
                  <a:pt x="91" y="168"/>
                  <a:pt x="90" y="168"/>
                </a:cubicBezTo>
                <a:cubicBezTo>
                  <a:pt x="91" y="169"/>
                  <a:pt x="91" y="168"/>
                  <a:pt x="91" y="168"/>
                </a:cubicBezTo>
                <a:cubicBezTo>
                  <a:pt x="91" y="169"/>
                  <a:pt x="91" y="169"/>
                  <a:pt x="91" y="169"/>
                </a:cubicBezTo>
                <a:cubicBezTo>
                  <a:pt x="90" y="169"/>
                  <a:pt x="89" y="168"/>
                  <a:pt x="88" y="167"/>
                </a:cubicBezTo>
                <a:cubicBezTo>
                  <a:pt x="87" y="167"/>
                  <a:pt x="86" y="166"/>
                  <a:pt x="86" y="166"/>
                </a:cubicBezTo>
                <a:cubicBezTo>
                  <a:pt x="86" y="166"/>
                  <a:pt x="86" y="166"/>
                  <a:pt x="86" y="166"/>
                </a:cubicBezTo>
                <a:cubicBezTo>
                  <a:pt x="85" y="166"/>
                  <a:pt x="84" y="165"/>
                  <a:pt x="84" y="166"/>
                </a:cubicBezTo>
                <a:cubicBezTo>
                  <a:pt x="85" y="166"/>
                  <a:pt x="86" y="166"/>
                  <a:pt x="86" y="167"/>
                </a:cubicBezTo>
                <a:cubicBezTo>
                  <a:pt x="85" y="166"/>
                  <a:pt x="84" y="166"/>
                  <a:pt x="83" y="165"/>
                </a:cubicBezTo>
                <a:cubicBezTo>
                  <a:pt x="83" y="165"/>
                  <a:pt x="83" y="165"/>
                  <a:pt x="83" y="164"/>
                </a:cubicBezTo>
                <a:cubicBezTo>
                  <a:pt x="83" y="165"/>
                  <a:pt x="82" y="164"/>
                  <a:pt x="82" y="164"/>
                </a:cubicBezTo>
                <a:cubicBezTo>
                  <a:pt x="81" y="163"/>
                  <a:pt x="79" y="162"/>
                  <a:pt x="78" y="161"/>
                </a:cubicBezTo>
                <a:cubicBezTo>
                  <a:pt x="78" y="160"/>
                  <a:pt x="77" y="159"/>
                  <a:pt x="76" y="159"/>
                </a:cubicBezTo>
                <a:cubicBezTo>
                  <a:pt x="76" y="159"/>
                  <a:pt x="76" y="159"/>
                  <a:pt x="77" y="159"/>
                </a:cubicBezTo>
                <a:cubicBezTo>
                  <a:pt x="76" y="159"/>
                  <a:pt x="76" y="158"/>
                  <a:pt x="76" y="158"/>
                </a:cubicBezTo>
                <a:cubicBezTo>
                  <a:pt x="75" y="158"/>
                  <a:pt x="76" y="159"/>
                  <a:pt x="76" y="159"/>
                </a:cubicBezTo>
                <a:cubicBezTo>
                  <a:pt x="75" y="158"/>
                  <a:pt x="75" y="158"/>
                  <a:pt x="75" y="157"/>
                </a:cubicBezTo>
                <a:cubicBezTo>
                  <a:pt x="74" y="157"/>
                  <a:pt x="72" y="155"/>
                  <a:pt x="71" y="154"/>
                </a:cubicBezTo>
                <a:cubicBezTo>
                  <a:pt x="70" y="153"/>
                  <a:pt x="66" y="148"/>
                  <a:pt x="68" y="150"/>
                </a:cubicBezTo>
                <a:cubicBezTo>
                  <a:pt x="67" y="149"/>
                  <a:pt x="66" y="148"/>
                  <a:pt x="66" y="147"/>
                </a:cubicBezTo>
                <a:cubicBezTo>
                  <a:pt x="66" y="148"/>
                  <a:pt x="66" y="147"/>
                  <a:pt x="66" y="147"/>
                </a:cubicBezTo>
                <a:cubicBezTo>
                  <a:pt x="66" y="146"/>
                  <a:pt x="66" y="146"/>
                  <a:pt x="66" y="146"/>
                </a:cubicBezTo>
                <a:cubicBezTo>
                  <a:pt x="65" y="146"/>
                  <a:pt x="65" y="145"/>
                  <a:pt x="65" y="145"/>
                </a:cubicBezTo>
                <a:cubicBezTo>
                  <a:pt x="65" y="145"/>
                  <a:pt x="65" y="145"/>
                  <a:pt x="65" y="145"/>
                </a:cubicBezTo>
                <a:cubicBezTo>
                  <a:pt x="65" y="145"/>
                  <a:pt x="65" y="145"/>
                  <a:pt x="65" y="144"/>
                </a:cubicBezTo>
                <a:cubicBezTo>
                  <a:pt x="65" y="144"/>
                  <a:pt x="65" y="145"/>
                  <a:pt x="66" y="145"/>
                </a:cubicBezTo>
                <a:cubicBezTo>
                  <a:pt x="66" y="144"/>
                  <a:pt x="66" y="145"/>
                  <a:pt x="67" y="145"/>
                </a:cubicBezTo>
                <a:cubicBezTo>
                  <a:pt x="65" y="143"/>
                  <a:pt x="65" y="143"/>
                  <a:pt x="65" y="142"/>
                </a:cubicBezTo>
                <a:cubicBezTo>
                  <a:pt x="64" y="142"/>
                  <a:pt x="65" y="142"/>
                  <a:pt x="65" y="143"/>
                </a:cubicBezTo>
                <a:cubicBezTo>
                  <a:pt x="64" y="142"/>
                  <a:pt x="64" y="142"/>
                  <a:pt x="64" y="142"/>
                </a:cubicBezTo>
                <a:cubicBezTo>
                  <a:pt x="64" y="142"/>
                  <a:pt x="64" y="142"/>
                  <a:pt x="64" y="142"/>
                </a:cubicBezTo>
                <a:cubicBezTo>
                  <a:pt x="64" y="142"/>
                  <a:pt x="64" y="143"/>
                  <a:pt x="65" y="143"/>
                </a:cubicBezTo>
                <a:cubicBezTo>
                  <a:pt x="65" y="143"/>
                  <a:pt x="65" y="143"/>
                  <a:pt x="65" y="143"/>
                </a:cubicBezTo>
                <a:cubicBezTo>
                  <a:pt x="64" y="143"/>
                  <a:pt x="64" y="143"/>
                  <a:pt x="64" y="143"/>
                </a:cubicBezTo>
                <a:cubicBezTo>
                  <a:pt x="64" y="143"/>
                  <a:pt x="65" y="144"/>
                  <a:pt x="65" y="144"/>
                </a:cubicBezTo>
                <a:cubicBezTo>
                  <a:pt x="64" y="143"/>
                  <a:pt x="63" y="141"/>
                  <a:pt x="62" y="140"/>
                </a:cubicBezTo>
                <a:cubicBezTo>
                  <a:pt x="62" y="140"/>
                  <a:pt x="61" y="137"/>
                  <a:pt x="61" y="137"/>
                </a:cubicBezTo>
                <a:cubicBezTo>
                  <a:pt x="61" y="137"/>
                  <a:pt x="61" y="137"/>
                  <a:pt x="61" y="137"/>
                </a:cubicBezTo>
                <a:cubicBezTo>
                  <a:pt x="61" y="137"/>
                  <a:pt x="61" y="137"/>
                  <a:pt x="61" y="137"/>
                </a:cubicBezTo>
                <a:cubicBezTo>
                  <a:pt x="61" y="137"/>
                  <a:pt x="61" y="138"/>
                  <a:pt x="60" y="136"/>
                </a:cubicBezTo>
                <a:cubicBezTo>
                  <a:pt x="60" y="136"/>
                  <a:pt x="60" y="136"/>
                  <a:pt x="60" y="136"/>
                </a:cubicBezTo>
                <a:cubicBezTo>
                  <a:pt x="61" y="136"/>
                  <a:pt x="61" y="136"/>
                  <a:pt x="61" y="136"/>
                </a:cubicBezTo>
                <a:cubicBezTo>
                  <a:pt x="62" y="138"/>
                  <a:pt x="61" y="138"/>
                  <a:pt x="62" y="138"/>
                </a:cubicBezTo>
                <a:cubicBezTo>
                  <a:pt x="61" y="137"/>
                  <a:pt x="61" y="137"/>
                  <a:pt x="62" y="137"/>
                </a:cubicBezTo>
                <a:cubicBezTo>
                  <a:pt x="62" y="137"/>
                  <a:pt x="61" y="137"/>
                  <a:pt x="61" y="137"/>
                </a:cubicBezTo>
                <a:cubicBezTo>
                  <a:pt x="61" y="135"/>
                  <a:pt x="61" y="136"/>
                  <a:pt x="61" y="136"/>
                </a:cubicBezTo>
                <a:cubicBezTo>
                  <a:pt x="61" y="135"/>
                  <a:pt x="61" y="135"/>
                  <a:pt x="61" y="135"/>
                </a:cubicBezTo>
                <a:cubicBezTo>
                  <a:pt x="61" y="135"/>
                  <a:pt x="61" y="136"/>
                  <a:pt x="61" y="136"/>
                </a:cubicBezTo>
                <a:cubicBezTo>
                  <a:pt x="62" y="137"/>
                  <a:pt x="62" y="136"/>
                  <a:pt x="62" y="137"/>
                </a:cubicBezTo>
                <a:cubicBezTo>
                  <a:pt x="62" y="137"/>
                  <a:pt x="62" y="137"/>
                  <a:pt x="62" y="137"/>
                </a:cubicBezTo>
                <a:cubicBezTo>
                  <a:pt x="62" y="136"/>
                  <a:pt x="62" y="137"/>
                  <a:pt x="61" y="136"/>
                </a:cubicBezTo>
                <a:cubicBezTo>
                  <a:pt x="61" y="135"/>
                  <a:pt x="61" y="135"/>
                  <a:pt x="61" y="135"/>
                </a:cubicBezTo>
                <a:cubicBezTo>
                  <a:pt x="61" y="135"/>
                  <a:pt x="60" y="133"/>
                  <a:pt x="61" y="132"/>
                </a:cubicBezTo>
                <a:cubicBezTo>
                  <a:pt x="61" y="132"/>
                  <a:pt x="61" y="132"/>
                  <a:pt x="61" y="133"/>
                </a:cubicBezTo>
                <a:cubicBezTo>
                  <a:pt x="61" y="133"/>
                  <a:pt x="61" y="134"/>
                  <a:pt x="62" y="134"/>
                </a:cubicBezTo>
                <a:cubicBezTo>
                  <a:pt x="62" y="134"/>
                  <a:pt x="61" y="134"/>
                  <a:pt x="61" y="134"/>
                </a:cubicBezTo>
                <a:cubicBezTo>
                  <a:pt x="61" y="135"/>
                  <a:pt x="61" y="134"/>
                  <a:pt x="62" y="135"/>
                </a:cubicBezTo>
                <a:cubicBezTo>
                  <a:pt x="62" y="135"/>
                  <a:pt x="61" y="135"/>
                  <a:pt x="62" y="136"/>
                </a:cubicBezTo>
                <a:cubicBezTo>
                  <a:pt x="62" y="134"/>
                  <a:pt x="61" y="132"/>
                  <a:pt x="60" y="131"/>
                </a:cubicBezTo>
                <a:cubicBezTo>
                  <a:pt x="61" y="130"/>
                  <a:pt x="59" y="128"/>
                  <a:pt x="60" y="128"/>
                </a:cubicBezTo>
                <a:cubicBezTo>
                  <a:pt x="60" y="127"/>
                  <a:pt x="60" y="126"/>
                  <a:pt x="60" y="126"/>
                </a:cubicBezTo>
                <a:cubicBezTo>
                  <a:pt x="60" y="126"/>
                  <a:pt x="60" y="126"/>
                  <a:pt x="60" y="125"/>
                </a:cubicBezTo>
                <a:cubicBezTo>
                  <a:pt x="60" y="124"/>
                  <a:pt x="60" y="125"/>
                  <a:pt x="61" y="124"/>
                </a:cubicBezTo>
                <a:cubicBezTo>
                  <a:pt x="60" y="124"/>
                  <a:pt x="60" y="123"/>
                  <a:pt x="60" y="122"/>
                </a:cubicBezTo>
                <a:cubicBezTo>
                  <a:pt x="60" y="122"/>
                  <a:pt x="60" y="122"/>
                  <a:pt x="60" y="122"/>
                </a:cubicBezTo>
                <a:cubicBezTo>
                  <a:pt x="61" y="122"/>
                  <a:pt x="60" y="122"/>
                  <a:pt x="60" y="121"/>
                </a:cubicBezTo>
                <a:cubicBezTo>
                  <a:pt x="61" y="121"/>
                  <a:pt x="61" y="122"/>
                  <a:pt x="61" y="121"/>
                </a:cubicBezTo>
                <a:cubicBezTo>
                  <a:pt x="60" y="121"/>
                  <a:pt x="61" y="121"/>
                  <a:pt x="60" y="120"/>
                </a:cubicBezTo>
                <a:cubicBezTo>
                  <a:pt x="60" y="120"/>
                  <a:pt x="61" y="120"/>
                  <a:pt x="61" y="120"/>
                </a:cubicBezTo>
                <a:cubicBezTo>
                  <a:pt x="60" y="120"/>
                  <a:pt x="60" y="117"/>
                  <a:pt x="61" y="117"/>
                </a:cubicBezTo>
                <a:cubicBezTo>
                  <a:pt x="60" y="114"/>
                  <a:pt x="62" y="110"/>
                  <a:pt x="62" y="108"/>
                </a:cubicBezTo>
                <a:cubicBezTo>
                  <a:pt x="62" y="108"/>
                  <a:pt x="63" y="108"/>
                  <a:pt x="62" y="108"/>
                </a:cubicBezTo>
                <a:cubicBezTo>
                  <a:pt x="62" y="108"/>
                  <a:pt x="62" y="108"/>
                  <a:pt x="62" y="109"/>
                </a:cubicBezTo>
                <a:cubicBezTo>
                  <a:pt x="62" y="108"/>
                  <a:pt x="62" y="108"/>
                  <a:pt x="63" y="108"/>
                </a:cubicBezTo>
                <a:cubicBezTo>
                  <a:pt x="63" y="109"/>
                  <a:pt x="62" y="109"/>
                  <a:pt x="62" y="110"/>
                </a:cubicBezTo>
                <a:cubicBezTo>
                  <a:pt x="63" y="109"/>
                  <a:pt x="63" y="108"/>
                  <a:pt x="63" y="108"/>
                </a:cubicBezTo>
                <a:cubicBezTo>
                  <a:pt x="63" y="108"/>
                  <a:pt x="62" y="108"/>
                  <a:pt x="62" y="107"/>
                </a:cubicBezTo>
                <a:cubicBezTo>
                  <a:pt x="63" y="108"/>
                  <a:pt x="62" y="107"/>
                  <a:pt x="63" y="107"/>
                </a:cubicBezTo>
                <a:cubicBezTo>
                  <a:pt x="63" y="107"/>
                  <a:pt x="64" y="107"/>
                  <a:pt x="63" y="107"/>
                </a:cubicBezTo>
                <a:cubicBezTo>
                  <a:pt x="63" y="107"/>
                  <a:pt x="63" y="106"/>
                  <a:pt x="63" y="106"/>
                </a:cubicBezTo>
                <a:cubicBezTo>
                  <a:pt x="63" y="106"/>
                  <a:pt x="64" y="106"/>
                  <a:pt x="64" y="105"/>
                </a:cubicBezTo>
                <a:cubicBezTo>
                  <a:pt x="64" y="105"/>
                  <a:pt x="64" y="106"/>
                  <a:pt x="64" y="106"/>
                </a:cubicBezTo>
                <a:cubicBezTo>
                  <a:pt x="63" y="105"/>
                  <a:pt x="64" y="105"/>
                  <a:pt x="64" y="104"/>
                </a:cubicBezTo>
                <a:cubicBezTo>
                  <a:pt x="63" y="104"/>
                  <a:pt x="63" y="103"/>
                  <a:pt x="64" y="103"/>
                </a:cubicBezTo>
                <a:cubicBezTo>
                  <a:pt x="64" y="103"/>
                  <a:pt x="64" y="103"/>
                  <a:pt x="64" y="103"/>
                </a:cubicBezTo>
                <a:cubicBezTo>
                  <a:pt x="65" y="102"/>
                  <a:pt x="65" y="102"/>
                  <a:pt x="65" y="101"/>
                </a:cubicBezTo>
                <a:cubicBezTo>
                  <a:pt x="65" y="101"/>
                  <a:pt x="65" y="102"/>
                  <a:pt x="65" y="102"/>
                </a:cubicBezTo>
                <a:cubicBezTo>
                  <a:pt x="65" y="101"/>
                  <a:pt x="66" y="101"/>
                  <a:pt x="66" y="102"/>
                </a:cubicBezTo>
                <a:cubicBezTo>
                  <a:pt x="66" y="101"/>
                  <a:pt x="66" y="101"/>
                  <a:pt x="66" y="100"/>
                </a:cubicBezTo>
                <a:cubicBezTo>
                  <a:pt x="66" y="100"/>
                  <a:pt x="66" y="100"/>
                  <a:pt x="67" y="100"/>
                </a:cubicBezTo>
                <a:cubicBezTo>
                  <a:pt x="67" y="100"/>
                  <a:pt x="67" y="101"/>
                  <a:pt x="67" y="101"/>
                </a:cubicBezTo>
                <a:cubicBezTo>
                  <a:pt x="67" y="101"/>
                  <a:pt x="67" y="101"/>
                  <a:pt x="68" y="100"/>
                </a:cubicBezTo>
                <a:cubicBezTo>
                  <a:pt x="68" y="100"/>
                  <a:pt x="67" y="101"/>
                  <a:pt x="67" y="100"/>
                </a:cubicBezTo>
                <a:cubicBezTo>
                  <a:pt x="68" y="100"/>
                  <a:pt x="67" y="100"/>
                  <a:pt x="67" y="99"/>
                </a:cubicBezTo>
                <a:cubicBezTo>
                  <a:pt x="68" y="99"/>
                  <a:pt x="68" y="99"/>
                  <a:pt x="68" y="98"/>
                </a:cubicBezTo>
                <a:cubicBezTo>
                  <a:pt x="69" y="99"/>
                  <a:pt x="68" y="99"/>
                  <a:pt x="68" y="100"/>
                </a:cubicBezTo>
                <a:cubicBezTo>
                  <a:pt x="68" y="100"/>
                  <a:pt x="68" y="99"/>
                  <a:pt x="69" y="99"/>
                </a:cubicBezTo>
                <a:cubicBezTo>
                  <a:pt x="69" y="100"/>
                  <a:pt x="68" y="100"/>
                  <a:pt x="68" y="101"/>
                </a:cubicBezTo>
                <a:cubicBezTo>
                  <a:pt x="69" y="100"/>
                  <a:pt x="69" y="99"/>
                  <a:pt x="70" y="100"/>
                </a:cubicBezTo>
                <a:cubicBezTo>
                  <a:pt x="69" y="99"/>
                  <a:pt x="70" y="99"/>
                  <a:pt x="70" y="98"/>
                </a:cubicBezTo>
                <a:cubicBezTo>
                  <a:pt x="70" y="98"/>
                  <a:pt x="70" y="98"/>
                  <a:pt x="71" y="98"/>
                </a:cubicBezTo>
                <a:cubicBezTo>
                  <a:pt x="71" y="98"/>
                  <a:pt x="71" y="98"/>
                  <a:pt x="71" y="97"/>
                </a:cubicBezTo>
                <a:cubicBezTo>
                  <a:pt x="71" y="98"/>
                  <a:pt x="71" y="97"/>
                  <a:pt x="71" y="97"/>
                </a:cubicBezTo>
                <a:cubicBezTo>
                  <a:pt x="71" y="97"/>
                  <a:pt x="71" y="97"/>
                  <a:pt x="71" y="97"/>
                </a:cubicBezTo>
                <a:cubicBezTo>
                  <a:pt x="72" y="97"/>
                  <a:pt x="72" y="96"/>
                  <a:pt x="72" y="97"/>
                </a:cubicBezTo>
                <a:cubicBezTo>
                  <a:pt x="72" y="95"/>
                  <a:pt x="74" y="95"/>
                  <a:pt x="74" y="94"/>
                </a:cubicBezTo>
                <a:cubicBezTo>
                  <a:pt x="74" y="94"/>
                  <a:pt x="75" y="94"/>
                  <a:pt x="75" y="94"/>
                </a:cubicBezTo>
                <a:cubicBezTo>
                  <a:pt x="75" y="94"/>
                  <a:pt x="75" y="93"/>
                  <a:pt x="75" y="93"/>
                </a:cubicBezTo>
                <a:cubicBezTo>
                  <a:pt x="75" y="93"/>
                  <a:pt x="75" y="93"/>
                  <a:pt x="75" y="93"/>
                </a:cubicBezTo>
                <a:cubicBezTo>
                  <a:pt x="76" y="93"/>
                  <a:pt x="77" y="91"/>
                  <a:pt x="77" y="92"/>
                </a:cubicBezTo>
                <a:cubicBezTo>
                  <a:pt x="77" y="92"/>
                  <a:pt x="78" y="91"/>
                  <a:pt x="78" y="91"/>
                </a:cubicBezTo>
                <a:cubicBezTo>
                  <a:pt x="79" y="91"/>
                  <a:pt x="78" y="91"/>
                  <a:pt x="78" y="91"/>
                </a:cubicBezTo>
                <a:cubicBezTo>
                  <a:pt x="80" y="90"/>
                  <a:pt x="80" y="88"/>
                  <a:pt x="82" y="88"/>
                </a:cubicBezTo>
                <a:cubicBezTo>
                  <a:pt x="82" y="87"/>
                  <a:pt x="83" y="87"/>
                  <a:pt x="83" y="87"/>
                </a:cubicBezTo>
                <a:cubicBezTo>
                  <a:pt x="83" y="87"/>
                  <a:pt x="84" y="86"/>
                  <a:pt x="84" y="87"/>
                </a:cubicBezTo>
                <a:cubicBezTo>
                  <a:pt x="83" y="88"/>
                  <a:pt x="82" y="89"/>
                  <a:pt x="80" y="90"/>
                </a:cubicBezTo>
                <a:cubicBezTo>
                  <a:pt x="81" y="90"/>
                  <a:pt x="81" y="90"/>
                  <a:pt x="82" y="90"/>
                </a:cubicBezTo>
                <a:cubicBezTo>
                  <a:pt x="80" y="93"/>
                  <a:pt x="79" y="95"/>
                  <a:pt x="77" y="97"/>
                </a:cubicBezTo>
                <a:cubicBezTo>
                  <a:pt x="75" y="99"/>
                  <a:pt x="73" y="101"/>
                  <a:pt x="73" y="104"/>
                </a:cubicBezTo>
                <a:cubicBezTo>
                  <a:pt x="73" y="106"/>
                  <a:pt x="73" y="108"/>
                  <a:pt x="72" y="109"/>
                </a:cubicBezTo>
                <a:cubicBezTo>
                  <a:pt x="73" y="109"/>
                  <a:pt x="72" y="107"/>
                  <a:pt x="73" y="106"/>
                </a:cubicBezTo>
                <a:cubicBezTo>
                  <a:pt x="74" y="106"/>
                  <a:pt x="74" y="106"/>
                  <a:pt x="74" y="107"/>
                </a:cubicBezTo>
                <a:cubicBezTo>
                  <a:pt x="75" y="106"/>
                  <a:pt x="75" y="106"/>
                  <a:pt x="76" y="106"/>
                </a:cubicBezTo>
                <a:cubicBezTo>
                  <a:pt x="76" y="104"/>
                  <a:pt x="77" y="103"/>
                  <a:pt x="78" y="103"/>
                </a:cubicBezTo>
                <a:cubicBezTo>
                  <a:pt x="78" y="103"/>
                  <a:pt x="78" y="103"/>
                  <a:pt x="78" y="103"/>
                </a:cubicBezTo>
                <a:cubicBezTo>
                  <a:pt x="78" y="103"/>
                  <a:pt x="78" y="102"/>
                  <a:pt x="79" y="103"/>
                </a:cubicBezTo>
                <a:cubicBezTo>
                  <a:pt x="79" y="102"/>
                  <a:pt x="79" y="102"/>
                  <a:pt x="79" y="102"/>
                </a:cubicBezTo>
                <a:cubicBezTo>
                  <a:pt x="79" y="101"/>
                  <a:pt x="80" y="102"/>
                  <a:pt x="80" y="101"/>
                </a:cubicBezTo>
                <a:cubicBezTo>
                  <a:pt x="80" y="101"/>
                  <a:pt x="80" y="101"/>
                  <a:pt x="80" y="101"/>
                </a:cubicBezTo>
                <a:cubicBezTo>
                  <a:pt x="81" y="100"/>
                  <a:pt x="82" y="100"/>
                  <a:pt x="82" y="99"/>
                </a:cubicBezTo>
                <a:cubicBezTo>
                  <a:pt x="82" y="99"/>
                  <a:pt x="82" y="99"/>
                  <a:pt x="83" y="99"/>
                </a:cubicBezTo>
                <a:cubicBezTo>
                  <a:pt x="83" y="98"/>
                  <a:pt x="83" y="98"/>
                  <a:pt x="84" y="98"/>
                </a:cubicBezTo>
                <a:cubicBezTo>
                  <a:pt x="85" y="96"/>
                  <a:pt x="87" y="96"/>
                  <a:pt x="88" y="94"/>
                </a:cubicBezTo>
                <a:cubicBezTo>
                  <a:pt x="88" y="94"/>
                  <a:pt x="88" y="94"/>
                  <a:pt x="88" y="94"/>
                </a:cubicBezTo>
                <a:cubicBezTo>
                  <a:pt x="88" y="93"/>
                  <a:pt x="90" y="92"/>
                  <a:pt x="91" y="91"/>
                </a:cubicBezTo>
                <a:cubicBezTo>
                  <a:pt x="91" y="91"/>
                  <a:pt x="91" y="91"/>
                  <a:pt x="91" y="91"/>
                </a:cubicBezTo>
                <a:cubicBezTo>
                  <a:pt x="91" y="90"/>
                  <a:pt x="90" y="91"/>
                  <a:pt x="91" y="91"/>
                </a:cubicBezTo>
                <a:cubicBezTo>
                  <a:pt x="91" y="90"/>
                  <a:pt x="90" y="91"/>
                  <a:pt x="91" y="90"/>
                </a:cubicBezTo>
                <a:cubicBezTo>
                  <a:pt x="91" y="90"/>
                  <a:pt x="91" y="90"/>
                  <a:pt x="91" y="90"/>
                </a:cubicBezTo>
                <a:cubicBezTo>
                  <a:pt x="91" y="90"/>
                  <a:pt x="91" y="90"/>
                  <a:pt x="92" y="89"/>
                </a:cubicBezTo>
                <a:cubicBezTo>
                  <a:pt x="92" y="88"/>
                  <a:pt x="93" y="87"/>
                  <a:pt x="93" y="86"/>
                </a:cubicBezTo>
                <a:cubicBezTo>
                  <a:pt x="95" y="85"/>
                  <a:pt x="95" y="84"/>
                  <a:pt x="96" y="83"/>
                </a:cubicBezTo>
                <a:cubicBezTo>
                  <a:pt x="96" y="83"/>
                  <a:pt x="96" y="82"/>
                  <a:pt x="97" y="82"/>
                </a:cubicBezTo>
                <a:cubicBezTo>
                  <a:pt x="96" y="82"/>
                  <a:pt x="96" y="82"/>
                  <a:pt x="96" y="82"/>
                </a:cubicBezTo>
                <a:cubicBezTo>
                  <a:pt x="96" y="82"/>
                  <a:pt x="96" y="82"/>
                  <a:pt x="96" y="81"/>
                </a:cubicBezTo>
                <a:cubicBezTo>
                  <a:pt x="96" y="82"/>
                  <a:pt x="96" y="82"/>
                  <a:pt x="96" y="82"/>
                </a:cubicBezTo>
                <a:cubicBezTo>
                  <a:pt x="96" y="81"/>
                  <a:pt x="97" y="81"/>
                  <a:pt x="97" y="81"/>
                </a:cubicBezTo>
                <a:cubicBezTo>
                  <a:pt x="96" y="81"/>
                  <a:pt x="97" y="80"/>
                  <a:pt x="98" y="80"/>
                </a:cubicBezTo>
                <a:cubicBezTo>
                  <a:pt x="97" y="80"/>
                  <a:pt x="96" y="80"/>
                  <a:pt x="96" y="81"/>
                </a:cubicBezTo>
                <a:cubicBezTo>
                  <a:pt x="96" y="81"/>
                  <a:pt x="96" y="80"/>
                  <a:pt x="96" y="80"/>
                </a:cubicBezTo>
                <a:cubicBezTo>
                  <a:pt x="97" y="80"/>
                  <a:pt x="98" y="80"/>
                  <a:pt x="99" y="79"/>
                </a:cubicBezTo>
                <a:cubicBezTo>
                  <a:pt x="99" y="79"/>
                  <a:pt x="98" y="79"/>
                  <a:pt x="99" y="78"/>
                </a:cubicBezTo>
                <a:cubicBezTo>
                  <a:pt x="99" y="79"/>
                  <a:pt x="100" y="79"/>
                  <a:pt x="100" y="79"/>
                </a:cubicBezTo>
                <a:cubicBezTo>
                  <a:pt x="100" y="79"/>
                  <a:pt x="100" y="79"/>
                  <a:pt x="101" y="78"/>
                </a:cubicBezTo>
                <a:cubicBezTo>
                  <a:pt x="101" y="79"/>
                  <a:pt x="101" y="79"/>
                  <a:pt x="101" y="79"/>
                </a:cubicBezTo>
                <a:cubicBezTo>
                  <a:pt x="101" y="79"/>
                  <a:pt x="101" y="78"/>
                  <a:pt x="101" y="78"/>
                </a:cubicBezTo>
                <a:cubicBezTo>
                  <a:pt x="103" y="78"/>
                  <a:pt x="102" y="79"/>
                  <a:pt x="104" y="78"/>
                </a:cubicBezTo>
                <a:cubicBezTo>
                  <a:pt x="102" y="79"/>
                  <a:pt x="103" y="79"/>
                  <a:pt x="101" y="79"/>
                </a:cubicBezTo>
                <a:cubicBezTo>
                  <a:pt x="102" y="79"/>
                  <a:pt x="102" y="79"/>
                  <a:pt x="102" y="79"/>
                </a:cubicBezTo>
                <a:cubicBezTo>
                  <a:pt x="101" y="79"/>
                  <a:pt x="101" y="79"/>
                  <a:pt x="101" y="79"/>
                </a:cubicBezTo>
                <a:cubicBezTo>
                  <a:pt x="100" y="80"/>
                  <a:pt x="98" y="80"/>
                  <a:pt x="98" y="81"/>
                </a:cubicBezTo>
                <a:cubicBezTo>
                  <a:pt x="99" y="80"/>
                  <a:pt x="100" y="81"/>
                  <a:pt x="100" y="80"/>
                </a:cubicBezTo>
                <a:cubicBezTo>
                  <a:pt x="101" y="81"/>
                  <a:pt x="100" y="81"/>
                  <a:pt x="100" y="81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101" y="80"/>
                  <a:pt x="101" y="80"/>
                  <a:pt x="102" y="80"/>
                </a:cubicBezTo>
                <a:cubicBezTo>
                  <a:pt x="101" y="80"/>
                  <a:pt x="103" y="80"/>
                  <a:pt x="102" y="80"/>
                </a:cubicBezTo>
                <a:cubicBezTo>
                  <a:pt x="102" y="80"/>
                  <a:pt x="103" y="79"/>
                  <a:pt x="103" y="80"/>
                </a:cubicBezTo>
                <a:cubicBezTo>
                  <a:pt x="103" y="80"/>
                  <a:pt x="102" y="80"/>
                  <a:pt x="102" y="80"/>
                </a:cubicBezTo>
                <a:cubicBezTo>
                  <a:pt x="103" y="80"/>
                  <a:pt x="102" y="81"/>
                  <a:pt x="103" y="81"/>
                </a:cubicBezTo>
                <a:cubicBezTo>
                  <a:pt x="103" y="80"/>
                  <a:pt x="103" y="81"/>
                  <a:pt x="105" y="80"/>
                </a:cubicBezTo>
                <a:cubicBezTo>
                  <a:pt x="105" y="80"/>
                  <a:pt x="105" y="80"/>
                  <a:pt x="105" y="81"/>
                </a:cubicBezTo>
                <a:cubicBezTo>
                  <a:pt x="105" y="80"/>
                  <a:pt x="105" y="80"/>
                  <a:pt x="106" y="80"/>
                </a:cubicBezTo>
                <a:cubicBezTo>
                  <a:pt x="106" y="80"/>
                  <a:pt x="105" y="80"/>
                  <a:pt x="105" y="80"/>
                </a:cubicBezTo>
                <a:cubicBezTo>
                  <a:pt x="107" y="80"/>
                  <a:pt x="107" y="79"/>
                  <a:pt x="108" y="80"/>
                </a:cubicBezTo>
                <a:cubicBezTo>
                  <a:pt x="108" y="80"/>
                  <a:pt x="108" y="80"/>
                  <a:pt x="108" y="80"/>
                </a:cubicBezTo>
                <a:cubicBezTo>
                  <a:pt x="108" y="80"/>
                  <a:pt x="108" y="80"/>
                  <a:pt x="108" y="80"/>
                </a:cubicBezTo>
                <a:cubicBezTo>
                  <a:pt x="109" y="80"/>
                  <a:pt x="109" y="80"/>
                  <a:pt x="109" y="79"/>
                </a:cubicBezTo>
                <a:cubicBezTo>
                  <a:pt x="111" y="80"/>
                  <a:pt x="113" y="80"/>
                  <a:pt x="116" y="79"/>
                </a:cubicBezTo>
                <a:cubicBezTo>
                  <a:pt x="116" y="79"/>
                  <a:pt x="115" y="79"/>
                  <a:pt x="115" y="80"/>
                </a:cubicBezTo>
                <a:cubicBezTo>
                  <a:pt x="116" y="79"/>
                  <a:pt x="116" y="79"/>
                  <a:pt x="116" y="78"/>
                </a:cubicBezTo>
                <a:cubicBezTo>
                  <a:pt x="116" y="78"/>
                  <a:pt x="116" y="79"/>
                  <a:pt x="116" y="78"/>
                </a:cubicBezTo>
                <a:cubicBezTo>
                  <a:pt x="116" y="78"/>
                  <a:pt x="116" y="78"/>
                  <a:pt x="116" y="78"/>
                </a:cubicBezTo>
                <a:cubicBezTo>
                  <a:pt x="117" y="78"/>
                  <a:pt x="117" y="77"/>
                  <a:pt x="117" y="77"/>
                </a:cubicBezTo>
                <a:cubicBezTo>
                  <a:pt x="117" y="77"/>
                  <a:pt x="117" y="76"/>
                  <a:pt x="117" y="76"/>
                </a:cubicBezTo>
                <a:cubicBezTo>
                  <a:pt x="116" y="76"/>
                  <a:pt x="116" y="77"/>
                  <a:pt x="116" y="76"/>
                </a:cubicBezTo>
                <a:cubicBezTo>
                  <a:pt x="116" y="77"/>
                  <a:pt x="116" y="77"/>
                  <a:pt x="115" y="77"/>
                </a:cubicBezTo>
                <a:cubicBezTo>
                  <a:pt x="116" y="76"/>
                  <a:pt x="115" y="77"/>
                  <a:pt x="115" y="77"/>
                </a:cubicBezTo>
                <a:cubicBezTo>
                  <a:pt x="115" y="76"/>
                  <a:pt x="116" y="76"/>
                  <a:pt x="116" y="76"/>
                </a:cubicBezTo>
                <a:cubicBezTo>
                  <a:pt x="116" y="76"/>
                  <a:pt x="116" y="76"/>
                  <a:pt x="116" y="76"/>
                </a:cubicBezTo>
                <a:cubicBezTo>
                  <a:pt x="115" y="76"/>
                  <a:pt x="115" y="76"/>
                  <a:pt x="114" y="76"/>
                </a:cubicBezTo>
                <a:cubicBezTo>
                  <a:pt x="114" y="76"/>
                  <a:pt x="115" y="76"/>
                  <a:pt x="115" y="76"/>
                </a:cubicBezTo>
                <a:cubicBezTo>
                  <a:pt x="114" y="76"/>
                  <a:pt x="110" y="77"/>
                  <a:pt x="110" y="75"/>
                </a:cubicBezTo>
                <a:cubicBezTo>
                  <a:pt x="109" y="75"/>
                  <a:pt x="109" y="75"/>
                  <a:pt x="108" y="75"/>
                </a:cubicBezTo>
                <a:cubicBezTo>
                  <a:pt x="108" y="76"/>
                  <a:pt x="108" y="76"/>
                  <a:pt x="108" y="76"/>
                </a:cubicBezTo>
                <a:cubicBezTo>
                  <a:pt x="108" y="76"/>
                  <a:pt x="107" y="76"/>
                  <a:pt x="107" y="76"/>
                </a:cubicBezTo>
                <a:cubicBezTo>
                  <a:pt x="107" y="76"/>
                  <a:pt x="106" y="77"/>
                  <a:pt x="106" y="76"/>
                </a:cubicBezTo>
                <a:cubicBezTo>
                  <a:pt x="106" y="77"/>
                  <a:pt x="105" y="77"/>
                  <a:pt x="105" y="77"/>
                </a:cubicBezTo>
                <a:cubicBezTo>
                  <a:pt x="105" y="77"/>
                  <a:pt x="105" y="77"/>
                  <a:pt x="105" y="76"/>
                </a:cubicBezTo>
                <a:cubicBezTo>
                  <a:pt x="105" y="76"/>
                  <a:pt x="105" y="76"/>
                  <a:pt x="105" y="76"/>
                </a:cubicBezTo>
                <a:cubicBezTo>
                  <a:pt x="105" y="76"/>
                  <a:pt x="105" y="76"/>
                  <a:pt x="105" y="76"/>
                </a:cubicBezTo>
                <a:cubicBezTo>
                  <a:pt x="104" y="76"/>
                  <a:pt x="104" y="76"/>
                  <a:pt x="104" y="77"/>
                </a:cubicBezTo>
                <a:cubicBezTo>
                  <a:pt x="104" y="77"/>
                  <a:pt x="105" y="76"/>
                  <a:pt x="105" y="76"/>
                </a:cubicBezTo>
                <a:cubicBezTo>
                  <a:pt x="105" y="77"/>
                  <a:pt x="105" y="77"/>
                  <a:pt x="104" y="77"/>
                </a:cubicBezTo>
                <a:cubicBezTo>
                  <a:pt x="102" y="77"/>
                  <a:pt x="103" y="77"/>
                  <a:pt x="103" y="77"/>
                </a:cubicBezTo>
                <a:cubicBezTo>
                  <a:pt x="104" y="76"/>
                  <a:pt x="104" y="76"/>
                  <a:pt x="105" y="75"/>
                </a:cubicBezTo>
                <a:cubicBezTo>
                  <a:pt x="106" y="76"/>
                  <a:pt x="106" y="76"/>
                  <a:pt x="106" y="75"/>
                </a:cubicBezTo>
                <a:cubicBezTo>
                  <a:pt x="107" y="75"/>
                  <a:pt x="106" y="75"/>
                  <a:pt x="106" y="75"/>
                </a:cubicBezTo>
                <a:cubicBezTo>
                  <a:pt x="107" y="75"/>
                  <a:pt x="107" y="75"/>
                  <a:pt x="107" y="75"/>
                </a:cubicBezTo>
                <a:cubicBezTo>
                  <a:pt x="107" y="74"/>
                  <a:pt x="107" y="75"/>
                  <a:pt x="107" y="74"/>
                </a:cubicBezTo>
                <a:cubicBezTo>
                  <a:pt x="107" y="74"/>
                  <a:pt x="108" y="74"/>
                  <a:pt x="108" y="73"/>
                </a:cubicBezTo>
                <a:cubicBezTo>
                  <a:pt x="108" y="74"/>
                  <a:pt x="108" y="74"/>
                  <a:pt x="109" y="74"/>
                </a:cubicBezTo>
                <a:cubicBezTo>
                  <a:pt x="109" y="73"/>
                  <a:pt x="110" y="73"/>
                  <a:pt x="112" y="73"/>
                </a:cubicBezTo>
                <a:cubicBezTo>
                  <a:pt x="112" y="73"/>
                  <a:pt x="112" y="73"/>
                  <a:pt x="112" y="73"/>
                </a:cubicBezTo>
                <a:cubicBezTo>
                  <a:pt x="113" y="73"/>
                  <a:pt x="114" y="73"/>
                  <a:pt x="114" y="73"/>
                </a:cubicBezTo>
                <a:cubicBezTo>
                  <a:pt x="113" y="73"/>
                  <a:pt x="111" y="74"/>
                  <a:pt x="110" y="73"/>
                </a:cubicBezTo>
                <a:cubicBezTo>
                  <a:pt x="111" y="74"/>
                  <a:pt x="111" y="74"/>
                  <a:pt x="112" y="74"/>
                </a:cubicBezTo>
                <a:cubicBezTo>
                  <a:pt x="112" y="74"/>
                  <a:pt x="112" y="74"/>
                  <a:pt x="113" y="73"/>
                </a:cubicBezTo>
                <a:cubicBezTo>
                  <a:pt x="113" y="74"/>
                  <a:pt x="113" y="74"/>
                  <a:pt x="113" y="74"/>
                </a:cubicBezTo>
                <a:cubicBezTo>
                  <a:pt x="113" y="74"/>
                  <a:pt x="113" y="74"/>
                  <a:pt x="114" y="74"/>
                </a:cubicBezTo>
                <a:cubicBezTo>
                  <a:pt x="113" y="74"/>
                  <a:pt x="113" y="74"/>
                  <a:pt x="113" y="74"/>
                </a:cubicBezTo>
                <a:cubicBezTo>
                  <a:pt x="113" y="73"/>
                  <a:pt x="114" y="74"/>
                  <a:pt x="115" y="74"/>
                </a:cubicBezTo>
                <a:cubicBezTo>
                  <a:pt x="115" y="73"/>
                  <a:pt x="114" y="73"/>
                  <a:pt x="114" y="73"/>
                </a:cubicBezTo>
                <a:cubicBezTo>
                  <a:pt x="114" y="73"/>
                  <a:pt x="114" y="73"/>
                  <a:pt x="115" y="73"/>
                </a:cubicBezTo>
                <a:cubicBezTo>
                  <a:pt x="115" y="73"/>
                  <a:pt x="115" y="73"/>
                  <a:pt x="115" y="73"/>
                </a:cubicBezTo>
                <a:cubicBezTo>
                  <a:pt x="116" y="72"/>
                  <a:pt x="117" y="72"/>
                  <a:pt x="117" y="72"/>
                </a:cubicBezTo>
                <a:cubicBezTo>
                  <a:pt x="117" y="71"/>
                  <a:pt x="117" y="71"/>
                  <a:pt x="117" y="71"/>
                </a:cubicBezTo>
                <a:cubicBezTo>
                  <a:pt x="117" y="71"/>
                  <a:pt x="118" y="72"/>
                  <a:pt x="119" y="72"/>
                </a:cubicBezTo>
                <a:cubicBezTo>
                  <a:pt x="119" y="72"/>
                  <a:pt x="118" y="72"/>
                  <a:pt x="118" y="72"/>
                </a:cubicBezTo>
                <a:cubicBezTo>
                  <a:pt x="118" y="72"/>
                  <a:pt x="119" y="72"/>
                  <a:pt x="119" y="72"/>
                </a:cubicBezTo>
                <a:cubicBezTo>
                  <a:pt x="119" y="72"/>
                  <a:pt x="119" y="72"/>
                  <a:pt x="119" y="72"/>
                </a:cubicBezTo>
                <a:cubicBezTo>
                  <a:pt x="120" y="72"/>
                  <a:pt x="119" y="72"/>
                  <a:pt x="119" y="72"/>
                </a:cubicBezTo>
                <a:cubicBezTo>
                  <a:pt x="120" y="72"/>
                  <a:pt x="120" y="72"/>
                  <a:pt x="120" y="72"/>
                </a:cubicBezTo>
                <a:cubicBezTo>
                  <a:pt x="120" y="72"/>
                  <a:pt x="120" y="72"/>
                  <a:pt x="120" y="73"/>
                </a:cubicBezTo>
                <a:cubicBezTo>
                  <a:pt x="120" y="72"/>
                  <a:pt x="120" y="72"/>
                  <a:pt x="120" y="72"/>
                </a:cubicBezTo>
                <a:cubicBezTo>
                  <a:pt x="120" y="72"/>
                  <a:pt x="120" y="72"/>
                  <a:pt x="120" y="72"/>
                </a:cubicBezTo>
                <a:cubicBezTo>
                  <a:pt x="120" y="72"/>
                  <a:pt x="121" y="72"/>
                  <a:pt x="121" y="72"/>
                </a:cubicBezTo>
                <a:cubicBezTo>
                  <a:pt x="121" y="72"/>
                  <a:pt x="122" y="73"/>
                  <a:pt x="122" y="72"/>
                </a:cubicBezTo>
                <a:cubicBezTo>
                  <a:pt x="122" y="72"/>
                  <a:pt x="121" y="72"/>
                  <a:pt x="121" y="72"/>
                </a:cubicBezTo>
                <a:cubicBezTo>
                  <a:pt x="122" y="72"/>
                  <a:pt x="123" y="72"/>
                  <a:pt x="123" y="71"/>
                </a:cubicBezTo>
                <a:cubicBezTo>
                  <a:pt x="123" y="71"/>
                  <a:pt x="123" y="71"/>
                  <a:pt x="123" y="71"/>
                </a:cubicBezTo>
                <a:cubicBezTo>
                  <a:pt x="123" y="71"/>
                  <a:pt x="123" y="71"/>
                  <a:pt x="123" y="71"/>
                </a:cubicBezTo>
                <a:cubicBezTo>
                  <a:pt x="122" y="71"/>
                  <a:pt x="122" y="71"/>
                  <a:pt x="121" y="71"/>
                </a:cubicBezTo>
                <a:cubicBezTo>
                  <a:pt x="121" y="71"/>
                  <a:pt x="121" y="70"/>
                  <a:pt x="120" y="70"/>
                </a:cubicBezTo>
                <a:cubicBezTo>
                  <a:pt x="121" y="70"/>
                  <a:pt x="121" y="70"/>
                  <a:pt x="121" y="70"/>
                </a:cubicBezTo>
                <a:cubicBezTo>
                  <a:pt x="120" y="70"/>
                  <a:pt x="120" y="69"/>
                  <a:pt x="120" y="69"/>
                </a:cubicBezTo>
                <a:cubicBezTo>
                  <a:pt x="120" y="69"/>
                  <a:pt x="120" y="69"/>
                  <a:pt x="120" y="69"/>
                </a:cubicBezTo>
                <a:cubicBezTo>
                  <a:pt x="119" y="69"/>
                  <a:pt x="119" y="68"/>
                  <a:pt x="118" y="68"/>
                </a:cubicBezTo>
                <a:cubicBezTo>
                  <a:pt x="118" y="69"/>
                  <a:pt x="119" y="69"/>
                  <a:pt x="119" y="69"/>
                </a:cubicBezTo>
                <a:cubicBezTo>
                  <a:pt x="118" y="69"/>
                  <a:pt x="118" y="69"/>
                  <a:pt x="118" y="69"/>
                </a:cubicBezTo>
                <a:cubicBezTo>
                  <a:pt x="118" y="69"/>
                  <a:pt x="120" y="69"/>
                  <a:pt x="119" y="70"/>
                </a:cubicBezTo>
                <a:cubicBezTo>
                  <a:pt x="119" y="70"/>
                  <a:pt x="119" y="70"/>
                  <a:pt x="118" y="70"/>
                </a:cubicBezTo>
                <a:cubicBezTo>
                  <a:pt x="118" y="69"/>
                  <a:pt x="117" y="69"/>
                  <a:pt x="117" y="69"/>
                </a:cubicBezTo>
                <a:cubicBezTo>
                  <a:pt x="117" y="69"/>
                  <a:pt x="118" y="69"/>
                  <a:pt x="118" y="69"/>
                </a:cubicBezTo>
                <a:cubicBezTo>
                  <a:pt x="117" y="69"/>
                  <a:pt x="118" y="69"/>
                  <a:pt x="118" y="68"/>
                </a:cubicBezTo>
                <a:cubicBezTo>
                  <a:pt x="118" y="68"/>
                  <a:pt x="118" y="68"/>
                  <a:pt x="118" y="68"/>
                </a:cubicBezTo>
                <a:cubicBezTo>
                  <a:pt x="119" y="68"/>
                  <a:pt x="120" y="67"/>
                  <a:pt x="121" y="67"/>
                </a:cubicBezTo>
                <a:cubicBezTo>
                  <a:pt x="120" y="67"/>
                  <a:pt x="119" y="68"/>
                  <a:pt x="118" y="68"/>
                </a:cubicBezTo>
                <a:cubicBezTo>
                  <a:pt x="118" y="68"/>
                  <a:pt x="118" y="67"/>
                  <a:pt x="118" y="67"/>
                </a:cubicBezTo>
                <a:cubicBezTo>
                  <a:pt x="118" y="67"/>
                  <a:pt x="118" y="66"/>
                  <a:pt x="117" y="66"/>
                </a:cubicBezTo>
                <a:cubicBezTo>
                  <a:pt x="117" y="67"/>
                  <a:pt x="117" y="67"/>
                  <a:pt x="117" y="67"/>
                </a:cubicBezTo>
                <a:cubicBezTo>
                  <a:pt x="117" y="66"/>
                  <a:pt x="117" y="66"/>
                  <a:pt x="117" y="66"/>
                </a:cubicBezTo>
                <a:cubicBezTo>
                  <a:pt x="118" y="66"/>
                  <a:pt x="118" y="66"/>
                  <a:pt x="119" y="66"/>
                </a:cubicBezTo>
                <a:cubicBezTo>
                  <a:pt x="119" y="66"/>
                  <a:pt x="119" y="66"/>
                  <a:pt x="119" y="66"/>
                </a:cubicBezTo>
                <a:cubicBezTo>
                  <a:pt x="119" y="66"/>
                  <a:pt x="119" y="66"/>
                  <a:pt x="119" y="66"/>
                </a:cubicBezTo>
                <a:cubicBezTo>
                  <a:pt x="120" y="67"/>
                  <a:pt x="122" y="66"/>
                  <a:pt x="122" y="67"/>
                </a:cubicBezTo>
                <a:cubicBezTo>
                  <a:pt x="122" y="67"/>
                  <a:pt x="122" y="67"/>
                  <a:pt x="122" y="67"/>
                </a:cubicBezTo>
                <a:cubicBezTo>
                  <a:pt x="122" y="67"/>
                  <a:pt x="123" y="67"/>
                  <a:pt x="123" y="68"/>
                </a:cubicBezTo>
                <a:cubicBezTo>
                  <a:pt x="122" y="68"/>
                  <a:pt x="123" y="67"/>
                  <a:pt x="122" y="67"/>
                </a:cubicBezTo>
                <a:cubicBezTo>
                  <a:pt x="122" y="68"/>
                  <a:pt x="123" y="68"/>
                  <a:pt x="123" y="68"/>
                </a:cubicBezTo>
                <a:cubicBezTo>
                  <a:pt x="123" y="67"/>
                  <a:pt x="123" y="67"/>
                  <a:pt x="124" y="67"/>
                </a:cubicBezTo>
                <a:cubicBezTo>
                  <a:pt x="124" y="67"/>
                  <a:pt x="124" y="67"/>
                  <a:pt x="124" y="68"/>
                </a:cubicBezTo>
                <a:cubicBezTo>
                  <a:pt x="125" y="68"/>
                  <a:pt x="125" y="68"/>
                  <a:pt x="125" y="68"/>
                </a:cubicBezTo>
                <a:cubicBezTo>
                  <a:pt x="126" y="69"/>
                  <a:pt x="125" y="68"/>
                  <a:pt x="125" y="68"/>
                </a:cubicBezTo>
                <a:cubicBezTo>
                  <a:pt x="126" y="68"/>
                  <a:pt x="127" y="69"/>
                  <a:pt x="127" y="69"/>
                </a:cubicBezTo>
                <a:cubicBezTo>
                  <a:pt x="127" y="69"/>
                  <a:pt x="127" y="69"/>
                  <a:pt x="127" y="69"/>
                </a:cubicBezTo>
                <a:cubicBezTo>
                  <a:pt x="128" y="69"/>
                  <a:pt x="128" y="70"/>
                  <a:pt x="128" y="70"/>
                </a:cubicBezTo>
                <a:cubicBezTo>
                  <a:pt x="128" y="70"/>
                  <a:pt x="128" y="70"/>
                  <a:pt x="127" y="70"/>
                </a:cubicBezTo>
                <a:cubicBezTo>
                  <a:pt x="128" y="70"/>
                  <a:pt x="128" y="70"/>
                  <a:pt x="128" y="70"/>
                </a:cubicBezTo>
                <a:cubicBezTo>
                  <a:pt x="128" y="70"/>
                  <a:pt x="128" y="70"/>
                  <a:pt x="128" y="71"/>
                </a:cubicBezTo>
                <a:cubicBezTo>
                  <a:pt x="129" y="70"/>
                  <a:pt x="130" y="71"/>
                  <a:pt x="130" y="71"/>
                </a:cubicBezTo>
                <a:cubicBezTo>
                  <a:pt x="130" y="72"/>
                  <a:pt x="129" y="71"/>
                  <a:pt x="129" y="72"/>
                </a:cubicBezTo>
                <a:cubicBezTo>
                  <a:pt x="129" y="72"/>
                  <a:pt x="129" y="72"/>
                  <a:pt x="129" y="72"/>
                </a:cubicBezTo>
                <a:cubicBezTo>
                  <a:pt x="129" y="72"/>
                  <a:pt x="129" y="72"/>
                  <a:pt x="129" y="72"/>
                </a:cubicBezTo>
                <a:cubicBezTo>
                  <a:pt x="129" y="72"/>
                  <a:pt x="129" y="72"/>
                  <a:pt x="130" y="72"/>
                </a:cubicBezTo>
                <a:cubicBezTo>
                  <a:pt x="129" y="71"/>
                  <a:pt x="131" y="72"/>
                  <a:pt x="131" y="71"/>
                </a:cubicBezTo>
                <a:cubicBezTo>
                  <a:pt x="131" y="72"/>
                  <a:pt x="131" y="72"/>
                  <a:pt x="132" y="72"/>
                </a:cubicBezTo>
                <a:cubicBezTo>
                  <a:pt x="132" y="71"/>
                  <a:pt x="132" y="71"/>
                  <a:pt x="133" y="71"/>
                </a:cubicBezTo>
                <a:cubicBezTo>
                  <a:pt x="133" y="71"/>
                  <a:pt x="133" y="70"/>
                  <a:pt x="134" y="70"/>
                </a:cubicBezTo>
                <a:cubicBezTo>
                  <a:pt x="134" y="70"/>
                  <a:pt x="134" y="70"/>
                  <a:pt x="134" y="70"/>
                </a:cubicBezTo>
                <a:cubicBezTo>
                  <a:pt x="134" y="70"/>
                  <a:pt x="133" y="70"/>
                  <a:pt x="133" y="70"/>
                </a:cubicBezTo>
                <a:cubicBezTo>
                  <a:pt x="133" y="69"/>
                  <a:pt x="133" y="70"/>
                  <a:pt x="134" y="70"/>
                </a:cubicBezTo>
                <a:cubicBezTo>
                  <a:pt x="133" y="69"/>
                  <a:pt x="134" y="70"/>
                  <a:pt x="134" y="69"/>
                </a:cubicBezTo>
                <a:cubicBezTo>
                  <a:pt x="134" y="69"/>
                  <a:pt x="133" y="69"/>
                  <a:pt x="133" y="69"/>
                </a:cubicBezTo>
                <a:cubicBezTo>
                  <a:pt x="132" y="69"/>
                  <a:pt x="132" y="69"/>
                  <a:pt x="131" y="68"/>
                </a:cubicBezTo>
                <a:cubicBezTo>
                  <a:pt x="131" y="68"/>
                  <a:pt x="131" y="68"/>
                  <a:pt x="131" y="68"/>
                </a:cubicBezTo>
                <a:cubicBezTo>
                  <a:pt x="131" y="68"/>
                  <a:pt x="130" y="68"/>
                  <a:pt x="129" y="68"/>
                </a:cubicBezTo>
                <a:cubicBezTo>
                  <a:pt x="129" y="68"/>
                  <a:pt x="129" y="68"/>
                  <a:pt x="129" y="68"/>
                </a:cubicBezTo>
                <a:cubicBezTo>
                  <a:pt x="129" y="67"/>
                  <a:pt x="130" y="68"/>
                  <a:pt x="130" y="67"/>
                </a:cubicBezTo>
                <a:cubicBezTo>
                  <a:pt x="130" y="68"/>
                  <a:pt x="130" y="67"/>
                  <a:pt x="130" y="68"/>
                </a:cubicBezTo>
                <a:cubicBezTo>
                  <a:pt x="131" y="68"/>
                  <a:pt x="131" y="68"/>
                  <a:pt x="131" y="68"/>
                </a:cubicBezTo>
                <a:cubicBezTo>
                  <a:pt x="131" y="68"/>
                  <a:pt x="130" y="67"/>
                  <a:pt x="131" y="67"/>
                </a:cubicBezTo>
                <a:cubicBezTo>
                  <a:pt x="130" y="67"/>
                  <a:pt x="130" y="67"/>
                  <a:pt x="129" y="67"/>
                </a:cubicBezTo>
                <a:cubicBezTo>
                  <a:pt x="130" y="67"/>
                  <a:pt x="130" y="67"/>
                  <a:pt x="130" y="67"/>
                </a:cubicBezTo>
                <a:cubicBezTo>
                  <a:pt x="130" y="67"/>
                  <a:pt x="131" y="67"/>
                  <a:pt x="131" y="67"/>
                </a:cubicBezTo>
                <a:cubicBezTo>
                  <a:pt x="131" y="67"/>
                  <a:pt x="131" y="67"/>
                  <a:pt x="132" y="67"/>
                </a:cubicBezTo>
                <a:cubicBezTo>
                  <a:pt x="132" y="67"/>
                  <a:pt x="131" y="67"/>
                  <a:pt x="132" y="67"/>
                </a:cubicBezTo>
                <a:cubicBezTo>
                  <a:pt x="132" y="67"/>
                  <a:pt x="132" y="67"/>
                  <a:pt x="132" y="67"/>
                </a:cubicBezTo>
                <a:cubicBezTo>
                  <a:pt x="133" y="67"/>
                  <a:pt x="132" y="67"/>
                  <a:pt x="133" y="67"/>
                </a:cubicBezTo>
                <a:cubicBezTo>
                  <a:pt x="132" y="67"/>
                  <a:pt x="133" y="67"/>
                  <a:pt x="133" y="68"/>
                </a:cubicBezTo>
                <a:cubicBezTo>
                  <a:pt x="133" y="67"/>
                  <a:pt x="134" y="67"/>
                  <a:pt x="134" y="68"/>
                </a:cubicBezTo>
                <a:cubicBezTo>
                  <a:pt x="134" y="67"/>
                  <a:pt x="135" y="66"/>
                  <a:pt x="136" y="66"/>
                </a:cubicBezTo>
                <a:cubicBezTo>
                  <a:pt x="137" y="66"/>
                  <a:pt x="137" y="66"/>
                  <a:pt x="137" y="66"/>
                </a:cubicBezTo>
                <a:cubicBezTo>
                  <a:pt x="137" y="66"/>
                  <a:pt x="137" y="66"/>
                  <a:pt x="138" y="66"/>
                </a:cubicBezTo>
                <a:cubicBezTo>
                  <a:pt x="138" y="66"/>
                  <a:pt x="138" y="67"/>
                  <a:pt x="138" y="67"/>
                </a:cubicBezTo>
                <a:cubicBezTo>
                  <a:pt x="138" y="67"/>
                  <a:pt x="138" y="66"/>
                  <a:pt x="138" y="66"/>
                </a:cubicBezTo>
                <a:cubicBezTo>
                  <a:pt x="139" y="67"/>
                  <a:pt x="138" y="67"/>
                  <a:pt x="138" y="68"/>
                </a:cubicBezTo>
                <a:cubicBezTo>
                  <a:pt x="139" y="68"/>
                  <a:pt x="138" y="67"/>
                  <a:pt x="139" y="67"/>
                </a:cubicBezTo>
                <a:cubicBezTo>
                  <a:pt x="139" y="68"/>
                  <a:pt x="140" y="68"/>
                  <a:pt x="141" y="68"/>
                </a:cubicBezTo>
                <a:cubicBezTo>
                  <a:pt x="140" y="69"/>
                  <a:pt x="141" y="69"/>
                  <a:pt x="141" y="70"/>
                </a:cubicBezTo>
                <a:cubicBezTo>
                  <a:pt x="140" y="70"/>
                  <a:pt x="141" y="70"/>
                  <a:pt x="141" y="71"/>
                </a:cubicBezTo>
                <a:cubicBezTo>
                  <a:pt x="140" y="70"/>
                  <a:pt x="140" y="70"/>
                  <a:pt x="140" y="70"/>
                </a:cubicBezTo>
                <a:cubicBezTo>
                  <a:pt x="140" y="71"/>
                  <a:pt x="140" y="71"/>
                  <a:pt x="140" y="71"/>
                </a:cubicBezTo>
                <a:cubicBezTo>
                  <a:pt x="140" y="71"/>
                  <a:pt x="140" y="71"/>
                  <a:pt x="140" y="71"/>
                </a:cubicBezTo>
                <a:cubicBezTo>
                  <a:pt x="140" y="71"/>
                  <a:pt x="139" y="72"/>
                  <a:pt x="140" y="72"/>
                </a:cubicBezTo>
                <a:cubicBezTo>
                  <a:pt x="140" y="72"/>
                  <a:pt x="141" y="71"/>
                  <a:pt x="141" y="71"/>
                </a:cubicBezTo>
                <a:cubicBezTo>
                  <a:pt x="141" y="71"/>
                  <a:pt x="141" y="71"/>
                  <a:pt x="141" y="71"/>
                </a:cubicBezTo>
                <a:cubicBezTo>
                  <a:pt x="142" y="71"/>
                  <a:pt x="142" y="71"/>
                  <a:pt x="143" y="71"/>
                </a:cubicBezTo>
                <a:cubicBezTo>
                  <a:pt x="144" y="72"/>
                  <a:pt x="143" y="72"/>
                  <a:pt x="143" y="72"/>
                </a:cubicBezTo>
                <a:cubicBezTo>
                  <a:pt x="144" y="72"/>
                  <a:pt x="145" y="72"/>
                  <a:pt x="145" y="72"/>
                </a:cubicBezTo>
                <a:cubicBezTo>
                  <a:pt x="146" y="72"/>
                  <a:pt x="146" y="73"/>
                  <a:pt x="146" y="73"/>
                </a:cubicBezTo>
                <a:cubicBezTo>
                  <a:pt x="146" y="73"/>
                  <a:pt x="145" y="73"/>
                  <a:pt x="145" y="73"/>
                </a:cubicBezTo>
                <a:cubicBezTo>
                  <a:pt x="146" y="73"/>
                  <a:pt x="146" y="74"/>
                  <a:pt x="145" y="74"/>
                </a:cubicBezTo>
                <a:cubicBezTo>
                  <a:pt x="146" y="74"/>
                  <a:pt x="146" y="74"/>
                  <a:pt x="147" y="74"/>
                </a:cubicBezTo>
                <a:cubicBezTo>
                  <a:pt x="146" y="75"/>
                  <a:pt x="147" y="75"/>
                  <a:pt x="147" y="75"/>
                </a:cubicBezTo>
                <a:cubicBezTo>
                  <a:pt x="146" y="75"/>
                  <a:pt x="146" y="75"/>
                  <a:pt x="145" y="75"/>
                </a:cubicBezTo>
                <a:cubicBezTo>
                  <a:pt x="145" y="75"/>
                  <a:pt x="144" y="74"/>
                  <a:pt x="143" y="74"/>
                </a:cubicBezTo>
                <a:cubicBezTo>
                  <a:pt x="143" y="75"/>
                  <a:pt x="144" y="74"/>
                  <a:pt x="145" y="75"/>
                </a:cubicBezTo>
                <a:cubicBezTo>
                  <a:pt x="145" y="75"/>
                  <a:pt x="145" y="76"/>
                  <a:pt x="144" y="76"/>
                </a:cubicBezTo>
                <a:cubicBezTo>
                  <a:pt x="145" y="76"/>
                  <a:pt x="146" y="76"/>
                  <a:pt x="146" y="77"/>
                </a:cubicBezTo>
                <a:cubicBezTo>
                  <a:pt x="147" y="77"/>
                  <a:pt x="146" y="77"/>
                  <a:pt x="147" y="77"/>
                </a:cubicBezTo>
                <a:cubicBezTo>
                  <a:pt x="147" y="77"/>
                  <a:pt x="147" y="77"/>
                  <a:pt x="147" y="78"/>
                </a:cubicBezTo>
                <a:cubicBezTo>
                  <a:pt x="147" y="77"/>
                  <a:pt x="147" y="77"/>
                  <a:pt x="146" y="77"/>
                </a:cubicBezTo>
                <a:cubicBezTo>
                  <a:pt x="147" y="78"/>
                  <a:pt x="147" y="78"/>
                  <a:pt x="147" y="79"/>
                </a:cubicBezTo>
                <a:cubicBezTo>
                  <a:pt x="147" y="78"/>
                  <a:pt x="148" y="79"/>
                  <a:pt x="148" y="79"/>
                </a:cubicBezTo>
                <a:cubicBezTo>
                  <a:pt x="147" y="79"/>
                  <a:pt x="147" y="79"/>
                  <a:pt x="147" y="79"/>
                </a:cubicBezTo>
                <a:cubicBezTo>
                  <a:pt x="147" y="78"/>
                  <a:pt x="146" y="78"/>
                  <a:pt x="146" y="78"/>
                </a:cubicBezTo>
                <a:cubicBezTo>
                  <a:pt x="146" y="79"/>
                  <a:pt x="146" y="80"/>
                  <a:pt x="146" y="81"/>
                </a:cubicBezTo>
                <a:cubicBezTo>
                  <a:pt x="145" y="80"/>
                  <a:pt x="145" y="80"/>
                  <a:pt x="146" y="80"/>
                </a:cubicBezTo>
                <a:cubicBezTo>
                  <a:pt x="145" y="80"/>
                  <a:pt x="145" y="79"/>
                  <a:pt x="145" y="80"/>
                </a:cubicBezTo>
                <a:cubicBezTo>
                  <a:pt x="145" y="80"/>
                  <a:pt x="145" y="81"/>
                  <a:pt x="145" y="81"/>
                </a:cubicBezTo>
                <a:cubicBezTo>
                  <a:pt x="145" y="81"/>
                  <a:pt x="145" y="81"/>
                  <a:pt x="145" y="81"/>
                </a:cubicBezTo>
                <a:cubicBezTo>
                  <a:pt x="145" y="82"/>
                  <a:pt x="145" y="83"/>
                  <a:pt x="145" y="83"/>
                </a:cubicBezTo>
                <a:cubicBezTo>
                  <a:pt x="145" y="83"/>
                  <a:pt x="145" y="83"/>
                  <a:pt x="145" y="83"/>
                </a:cubicBezTo>
                <a:cubicBezTo>
                  <a:pt x="145" y="84"/>
                  <a:pt x="145" y="83"/>
                  <a:pt x="145" y="84"/>
                </a:cubicBezTo>
                <a:cubicBezTo>
                  <a:pt x="145" y="84"/>
                  <a:pt x="145" y="84"/>
                  <a:pt x="146" y="84"/>
                </a:cubicBezTo>
                <a:cubicBezTo>
                  <a:pt x="146" y="84"/>
                  <a:pt x="146" y="84"/>
                  <a:pt x="146" y="84"/>
                </a:cubicBezTo>
                <a:cubicBezTo>
                  <a:pt x="145" y="85"/>
                  <a:pt x="145" y="84"/>
                  <a:pt x="145" y="84"/>
                </a:cubicBezTo>
                <a:cubicBezTo>
                  <a:pt x="145" y="85"/>
                  <a:pt x="145" y="85"/>
                  <a:pt x="145" y="85"/>
                </a:cubicBezTo>
                <a:cubicBezTo>
                  <a:pt x="146" y="85"/>
                  <a:pt x="145" y="84"/>
                  <a:pt x="146" y="85"/>
                </a:cubicBezTo>
                <a:cubicBezTo>
                  <a:pt x="146" y="85"/>
                  <a:pt x="146" y="86"/>
                  <a:pt x="146" y="86"/>
                </a:cubicBezTo>
                <a:cubicBezTo>
                  <a:pt x="146" y="85"/>
                  <a:pt x="147" y="85"/>
                  <a:pt x="147" y="85"/>
                </a:cubicBezTo>
                <a:cubicBezTo>
                  <a:pt x="147" y="84"/>
                  <a:pt x="148" y="84"/>
                  <a:pt x="148" y="84"/>
                </a:cubicBezTo>
                <a:cubicBezTo>
                  <a:pt x="148" y="84"/>
                  <a:pt x="148" y="85"/>
                  <a:pt x="148" y="84"/>
                </a:cubicBezTo>
                <a:cubicBezTo>
                  <a:pt x="148" y="84"/>
                  <a:pt x="148" y="84"/>
                  <a:pt x="148" y="84"/>
                </a:cubicBezTo>
                <a:cubicBezTo>
                  <a:pt x="148" y="84"/>
                  <a:pt x="146" y="84"/>
                  <a:pt x="146" y="83"/>
                </a:cubicBezTo>
                <a:cubicBezTo>
                  <a:pt x="147" y="83"/>
                  <a:pt x="147" y="83"/>
                  <a:pt x="147" y="83"/>
                </a:cubicBezTo>
                <a:cubicBezTo>
                  <a:pt x="147" y="82"/>
                  <a:pt x="146" y="83"/>
                  <a:pt x="146" y="82"/>
                </a:cubicBezTo>
                <a:cubicBezTo>
                  <a:pt x="147" y="83"/>
                  <a:pt x="147" y="82"/>
                  <a:pt x="147" y="82"/>
                </a:cubicBezTo>
                <a:cubicBezTo>
                  <a:pt x="147" y="81"/>
                  <a:pt x="147" y="81"/>
                  <a:pt x="147" y="81"/>
                </a:cubicBezTo>
                <a:cubicBezTo>
                  <a:pt x="147" y="82"/>
                  <a:pt x="148" y="82"/>
                  <a:pt x="148" y="83"/>
                </a:cubicBezTo>
                <a:cubicBezTo>
                  <a:pt x="148" y="83"/>
                  <a:pt x="148" y="82"/>
                  <a:pt x="148" y="82"/>
                </a:cubicBezTo>
                <a:cubicBezTo>
                  <a:pt x="148" y="83"/>
                  <a:pt x="148" y="83"/>
                  <a:pt x="148" y="84"/>
                </a:cubicBezTo>
                <a:cubicBezTo>
                  <a:pt x="148" y="84"/>
                  <a:pt x="149" y="84"/>
                  <a:pt x="149" y="84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2"/>
                  <a:pt x="148" y="81"/>
                  <a:pt x="148" y="81"/>
                </a:cubicBezTo>
                <a:cubicBezTo>
                  <a:pt x="148" y="82"/>
                  <a:pt x="148" y="81"/>
                  <a:pt x="149" y="82"/>
                </a:cubicBezTo>
                <a:cubicBezTo>
                  <a:pt x="149" y="82"/>
                  <a:pt x="149" y="82"/>
                  <a:pt x="149" y="82"/>
                </a:cubicBezTo>
                <a:cubicBezTo>
                  <a:pt x="149" y="83"/>
                  <a:pt x="149" y="83"/>
                  <a:pt x="150" y="83"/>
                </a:cubicBezTo>
                <a:cubicBezTo>
                  <a:pt x="150" y="83"/>
                  <a:pt x="149" y="82"/>
                  <a:pt x="150" y="82"/>
                </a:cubicBezTo>
                <a:cubicBezTo>
                  <a:pt x="149" y="82"/>
                  <a:pt x="148" y="81"/>
                  <a:pt x="148" y="80"/>
                </a:cubicBezTo>
                <a:cubicBezTo>
                  <a:pt x="148" y="81"/>
                  <a:pt x="149" y="80"/>
                  <a:pt x="149" y="80"/>
                </a:cubicBezTo>
                <a:cubicBezTo>
                  <a:pt x="148" y="79"/>
                  <a:pt x="148" y="80"/>
                  <a:pt x="147" y="79"/>
                </a:cubicBezTo>
                <a:cubicBezTo>
                  <a:pt x="148" y="80"/>
                  <a:pt x="148" y="80"/>
                  <a:pt x="148" y="79"/>
                </a:cubicBezTo>
                <a:cubicBezTo>
                  <a:pt x="148" y="79"/>
                  <a:pt x="148" y="79"/>
                  <a:pt x="148" y="78"/>
                </a:cubicBezTo>
                <a:cubicBezTo>
                  <a:pt x="148" y="79"/>
                  <a:pt x="149" y="79"/>
                  <a:pt x="149" y="79"/>
                </a:cubicBezTo>
                <a:cubicBezTo>
                  <a:pt x="148" y="78"/>
                  <a:pt x="150" y="79"/>
                  <a:pt x="149" y="78"/>
                </a:cubicBezTo>
                <a:cubicBezTo>
                  <a:pt x="149" y="78"/>
                  <a:pt x="149" y="78"/>
                  <a:pt x="148" y="78"/>
                </a:cubicBezTo>
                <a:cubicBezTo>
                  <a:pt x="149" y="77"/>
                  <a:pt x="148" y="76"/>
                  <a:pt x="149" y="77"/>
                </a:cubicBezTo>
                <a:cubicBezTo>
                  <a:pt x="149" y="77"/>
                  <a:pt x="149" y="77"/>
                  <a:pt x="150" y="78"/>
                </a:cubicBezTo>
                <a:cubicBezTo>
                  <a:pt x="150" y="77"/>
                  <a:pt x="150" y="77"/>
                  <a:pt x="150" y="77"/>
                </a:cubicBezTo>
                <a:cubicBezTo>
                  <a:pt x="150" y="77"/>
                  <a:pt x="151" y="78"/>
                  <a:pt x="151" y="78"/>
                </a:cubicBezTo>
                <a:cubicBezTo>
                  <a:pt x="151" y="78"/>
                  <a:pt x="151" y="77"/>
                  <a:pt x="152" y="77"/>
                </a:cubicBezTo>
                <a:cubicBezTo>
                  <a:pt x="151" y="78"/>
                  <a:pt x="153" y="78"/>
                  <a:pt x="153" y="79"/>
                </a:cubicBezTo>
                <a:cubicBezTo>
                  <a:pt x="152" y="78"/>
                  <a:pt x="153" y="78"/>
                  <a:pt x="153" y="79"/>
                </a:cubicBezTo>
                <a:cubicBezTo>
                  <a:pt x="153" y="78"/>
                  <a:pt x="152" y="78"/>
                  <a:pt x="153" y="78"/>
                </a:cubicBezTo>
                <a:cubicBezTo>
                  <a:pt x="153" y="78"/>
                  <a:pt x="154" y="79"/>
                  <a:pt x="154" y="79"/>
                </a:cubicBezTo>
                <a:cubicBezTo>
                  <a:pt x="154" y="79"/>
                  <a:pt x="154" y="80"/>
                  <a:pt x="154" y="80"/>
                </a:cubicBezTo>
                <a:cubicBezTo>
                  <a:pt x="154" y="80"/>
                  <a:pt x="154" y="80"/>
                  <a:pt x="155" y="80"/>
                </a:cubicBezTo>
                <a:cubicBezTo>
                  <a:pt x="154" y="80"/>
                  <a:pt x="155" y="80"/>
                  <a:pt x="155" y="80"/>
                </a:cubicBezTo>
                <a:cubicBezTo>
                  <a:pt x="156" y="80"/>
                  <a:pt x="156" y="80"/>
                  <a:pt x="156" y="80"/>
                </a:cubicBezTo>
                <a:cubicBezTo>
                  <a:pt x="156" y="80"/>
                  <a:pt x="156" y="81"/>
                  <a:pt x="155" y="81"/>
                </a:cubicBezTo>
                <a:cubicBezTo>
                  <a:pt x="156" y="82"/>
                  <a:pt x="156" y="82"/>
                  <a:pt x="156" y="82"/>
                </a:cubicBezTo>
                <a:cubicBezTo>
                  <a:pt x="156" y="83"/>
                  <a:pt x="156" y="83"/>
                  <a:pt x="156" y="84"/>
                </a:cubicBezTo>
                <a:cubicBezTo>
                  <a:pt x="156" y="84"/>
                  <a:pt x="156" y="84"/>
                  <a:pt x="157" y="84"/>
                </a:cubicBezTo>
                <a:cubicBezTo>
                  <a:pt x="157" y="85"/>
                  <a:pt x="157" y="85"/>
                  <a:pt x="157" y="85"/>
                </a:cubicBezTo>
                <a:cubicBezTo>
                  <a:pt x="156" y="85"/>
                  <a:pt x="156" y="84"/>
                  <a:pt x="156" y="85"/>
                </a:cubicBezTo>
                <a:cubicBezTo>
                  <a:pt x="157" y="86"/>
                  <a:pt x="157" y="86"/>
                  <a:pt x="157" y="87"/>
                </a:cubicBezTo>
                <a:cubicBezTo>
                  <a:pt x="156" y="86"/>
                  <a:pt x="155" y="86"/>
                  <a:pt x="155" y="85"/>
                </a:cubicBezTo>
                <a:cubicBezTo>
                  <a:pt x="155" y="85"/>
                  <a:pt x="155" y="85"/>
                  <a:pt x="156" y="85"/>
                </a:cubicBezTo>
                <a:cubicBezTo>
                  <a:pt x="155" y="84"/>
                  <a:pt x="155" y="84"/>
                  <a:pt x="155" y="84"/>
                </a:cubicBezTo>
                <a:cubicBezTo>
                  <a:pt x="155" y="84"/>
                  <a:pt x="154" y="84"/>
                  <a:pt x="154" y="84"/>
                </a:cubicBezTo>
                <a:cubicBezTo>
                  <a:pt x="154" y="84"/>
                  <a:pt x="155" y="84"/>
                  <a:pt x="155" y="84"/>
                </a:cubicBezTo>
                <a:cubicBezTo>
                  <a:pt x="154" y="85"/>
                  <a:pt x="154" y="84"/>
                  <a:pt x="153" y="84"/>
                </a:cubicBezTo>
                <a:cubicBezTo>
                  <a:pt x="154" y="85"/>
                  <a:pt x="153" y="85"/>
                  <a:pt x="152" y="85"/>
                </a:cubicBezTo>
                <a:cubicBezTo>
                  <a:pt x="152" y="86"/>
                  <a:pt x="153" y="86"/>
                  <a:pt x="153" y="87"/>
                </a:cubicBezTo>
                <a:cubicBezTo>
                  <a:pt x="152" y="86"/>
                  <a:pt x="153" y="87"/>
                  <a:pt x="153" y="87"/>
                </a:cubicBezTo>
                <a:cubicBezTo>
                  <a:pt x="153" y="87"/>
                  <a:pt x="153" y="87"/>
                  <a:pt x="153" y="88"/>
                </a:cubicBezTo>
                <a:cubicBezTo>
                  <a:pt x="153" y="88"/>
                  <a:pt x="152" y="87"/>
                  <a:pt x="152" y="88"/>
                </a:cubicBezTo>
                <a:cubicBezTo>
                  <a:pt x="152" y="88"/>
                  <a:pt x="152" y="88"/>
                  <a:pt x="152" y="89"/>
                </a:cubicBezTo>
                <a:cubicBezTo>
                  <a:pt x="153" y="88"/>
                  <a:pt x="153" y="88"/>
                  <a:pt x="153" y="88"/>
                </a:cubicBezTo>
                <a:cubicBezTo>
                  <a:pt x="153" y="88"/>
                  <a:pt x="154" y="87"/>
                  <a:pt x="153" y="87"/>
                </a:cubicBezTo>
                <a:cubicBezTo>
                  <a:pt x="153" y="87"/>
                  <a:pt x="154" y="88"/>
                  <a:pt x="154" y="87"/>
                </a:cubicBezTo>
                <a:cubicBezTo>
                  <a:pt x="154" y="87"/>
                  <a:pt x="154" y="87"/>
                  <a:pt x="154" y="87"/>
                </a:cubicBezTo>
                <a:cubicBezTo>
                  <a:pt x="154" y="87"/>
                  <a:pt x="153" y="87"/>
                  <a:pt x="153" y="87"/>
                </a:cubicBezTo>
                <a:cubicBezTo>
                  <a:pt x="153" y="86"/>
                  <a:pt x="153" y="86"/>
                  <a:pt x="153" y="85"/>
                </a:cubicBezTo>
                <a:cubicBezTo>
                  <a:pt x="154" y="86"/>
                  <a:pt x="154" y="86"/>
                  <a:pt x="154" y="87"/>
                </a:cubicBezTo>
                <a:cubicBezTo>
                  <a:pt x="154" y="87"/>
                  <a:pt x="154" y="88"/>
                  <a:pt x="154" y="88"/>
                </a:cubicBezTo>
                <a:cubicBezTo>
                  <a:pt x="154" y="88"/>
                  <a:pt x="154" y="88"/>
                  <a:pt x="155" y="88"/>
                </a:cubicBezTo>
                <a:cubicBezTo>
                  <a:pt x="155" y="89"/>
                  <a:pt x="154" y="89"/>
                  <a:pt x="155" y="89"/>
                </a:cubicBezTo>
                <a:cubicBezTo>
                  <a:pt x="155" y="89"/>
                  <a:pt x="155" y="89"/>
                  <a:pt x="155" y="89"/>
                </a:cubicBezTo>
                <a:cubicBezTo>
                  <a:pt x="155" y="88"/>
                  <a:pt x="155" y="88"/>
                  <a:pt x="155" y="88"/>
                </a:cubicBezTo>
                <a:cubicBezTo>
                  <a:pt x="156" y="89"/>
                  <a:pt x="155" y="90"/>
                  <a:pt x="156" y="90"/>
                </a:cubicBezTo>
                <a:cubicBezTo>
                  <a:pt x="156" y="89"/>
                  <a:pt x="156" y="89"/>
                  <a:pt x="156" y="89"/>
                </a:cubicBezTo>
                <a:cubicBezTo>
                  <a:pt x="156" y="89"/>
                  <a:pt x="156" y="88"/>
                  <a:pt x="156" y="89"/>
                </a:cubicBezTo>
                <a:cubicBezTo>
                  <a:pt x="156" y="89"/>
                  <a:pt x="157" y="89"/>
                  <a:pt x="157" y="90"/>
                </a:cubicBezTo>
                <a:cubicBezTo>
                  <a:pt x="157" y="89"/>
                  <a:pt x="157" y="89"/>
                  <a:pt x="157" y="88"/>
                </a:cubicBezTo>
                <a:cubicBezTo>
                  <a:pt x="157" y="89"/>
                  <a:pt x="157" y="88"/>
                  <a:pt x="158" y="88"/>
                </a:cubicBezTo>
                <a:cubicBezTo>
                  <a:pt x="158" y="88"/>
                  <a:pt x="157" y="89"/>
                  <a:pt x="158" y="89"/>
                </a:cubicBezTo>
                <a:cubicBezTo>
                  <a:pt x="157" y="89"/>
                  <a:pt x="158" y="89"/>
                  <a:pt x="158" y="88"/>
                </a:cubicBezTo>
                <a:cubicBezTo>
                  <a:pt x="158" y="88"/>
                  <a:pt x="157" y="88"/>
                  <a:pt x="157" y="88"/>
                </a:cubicBezTo>
                <a:cubicBezTo>
                  <a:pt x="158" y="88"/>
                  <a:pt x="158" y="89"/>
                  <a:pt x="158" y="89"/>
                </a:cubicBezTo>
                <a:cubicBezTo>
                  <a:pt x="158" y="89"/>
                  <a:pt x="158" y="88"/>
                  <a:pt x="159" y="88"/>
                </a:cubicBezTo>
                <a:cubicBezTo>
                  <a:pt x="159" y="88"/>
                  <a:pt x="159" y="88"/>
                  <a:pt x="160" y="89"/>
                </a:cubicBezTo>
                <a:cubicBezTo>
                  <a:pt x="159" y="89"/>
                  <a:pt x="160" y="90"/>
                  <a:pt x="160" y="90"/>
                </a:cubicBezTo>
                <a:cubicBezTo>
                  <a:pt x="160" y="90"/>
                  <a:pt x="160" y="90"/>
                  <a:pt x="159" y="89"/>
                </a:cubicBezTo>
                <a:cubicBezTo>
                  <a:pt x="159" y="90"/>
                  <a:pt x="159" y="90"/>
                  <a:pt x="159" y="90"/>
                </a:cubicBezTo>
                <a:cubicBezTo>
                  <a:pt x="159" y="90"/>
                  <a:pt x="159" y="91"/>
                  <a:pt x="159" y="90"/>
                </a:cubicBezTo>
                <a:cubicBezTo>
                  <a:pt x="160" y="91"/>
                  <a:pt x="159" y="92"/>
                  <a:pt x="160" y="94"/>
                </a:cubicBezTo>
                <a:cubicBezTo>
                  <a:pt x="161" y="93"/>
                  <a:pt x="161" y="94"/>
                  <a:pt x="161" y="94"/>
                </a:cubicBezTo>
                <a:cubicBezTo>
                  <a:pt x="161" y="94"/>
                  <a:pt x="161" y="93"/>
                  <a:pt x="161" y="94"/>
                </a:cubicBezTo>
                <a:cubicBezTo>
                  <a:pt x="161" y="94"/>
                  <a:pt x="161" y="94"/>
                  <a:pt x="161" y="94"/>
                </a:cubicBezTo>
                <a:cubicBezTo>
                  <a:pt x="162" y="94"/>
                  <a:pt x="162" y="95"/>
                  <a:pt x="163" y="95"/>
                </a:cubicBezTo>
                <a:cubicBezTo>
                  <a:pt x="162" y="94"/>
                  <a:pt x="162" y="94"/>
                  <a:pt x="162" y="94"/>
                </a:cubicBezTo>
                <a:cubicBezTo>
                  <a:pt x="163" y="95"/>
                  <a:pt x="163" y="96"/>
                  <a:pt x="163" y="96"/>
                </a:cubicBezTo>
                <a:cubicBezTo>
                  <a:pt x="162" y="96"/>
                  <a:pt x="162" y="97"/>
                  <a:pt x="162" y="98"/>
                </a:cubicBezTo>
                <a:cubicBezTo>
                  <a:pt x="161" y="98"/>
                  <a:pt x="161" y="97"/>
                  <a:pt x="160" y="97"/>
                </a:cubicBezTo>
                <a:cubicBezTo>
                  <a:pt x="161" y="97"/>
                  <a:pt x="161" y="97"/>
                  <a:pt x="161" y="98"/>
                </a:cubicBezTo>
                <a:cubicBezTo>
                  <a:pt x="161" y="98"/>
                  <a:pt x="160" y="98"/>
                  <a:pt x="160" y="98"/>
                </a:cubicBezTo>
                <a:cubicBezTo>
                  <a:pt x="161" y="99"/>
                  <a:pt x="161" y="98"/>
                  <a:pt x="162" y="98"/>
                </a:cubicBezTo>
                <a:cubicBezTo>
                  <a:pt x="162" y="98"/>
                  <a:pt x="162" y="98"/>
                  <a:pt x="162" y="98"/>
                </a:cubicBezTo>
                <a:cubicBezTo>
                  <a:pt x="162" y="98"/>
                  <a:pt x="163" y="98"/>
                  <a:pt x="163" y="99"/>
                </a:cubicBezTo>
                <a:cubicBezTo>
                  <a:pt x="164" y="99"/>
                  <a:pt x="165" y="98"/>
                  <a:pt x="165" y="99"/>
                </a:cubicBezTo>
                <a:cubicBezTo>
                  <a:pt x="165" y="98"/>
                  <a:pt x="165" y="98"/>
                  <a:pt x="165" y="98"/>
                </a:cubicBezTo>
                <a:cubicBezTo>
                  <a:pt x="165" y="98"/>
                  <a:pt x="165" y="98"/>
                  <a:pt x="165" y="98"/>
                </a:cubicBezTo>
                <a:cubicBezTo>
                  <a:pt x="165" y="98"/>
                  <a:pt x="165" y="97"/>
                  <a:pt x="165" y="97"/>
                </a:cubicBezTo>
                <a:cubicBezTo>
                  <a:pt x="166" y="98"/>
                  <a:pt x="166" y="98"/>
                  <a:pt x="166" y="98"/>
                </a:cubicBezTo>
                <a:cubicBezTo>
                  <a:pt x="166" y="97"/>
                  <a:pt x="166" y="97"/>
                  <a:pt x="166" y="97"/>
                </a:cubicBezTo>
                <a:cubicBezTo>
                  <a:pt x="167" y="98"/>
                  <a:pt x="167" y="97"/>
                  <a:pt x="167" y="96"/>
                </a:cubicBezTo>
                <a:cubicBezTo>
                  <a:pt x="168" y="96"/>
                  <a:pt x="168" y="97"/>
                  <a:pt x="169" y="97"/>
                </a:cubicBezTo>
                <a:cubicBezTo>
                  <a:pt x="168" y="98"/>
                  <a:pt x="168" y="97"/>
                  <a:pt x="168" y="98"/>
                </a:cubicBezTo>
                <a:cubicBezTo>
                  <a:pt x="168" y="99"/>
                  <a:pt x="169" y="98"/>
                  <a:pt x="169" y="97"/>
                </a:cubicBezTo>
                <a:cubicBezTo>
                  <a:pt x="169" y="98"/>
                  <a:pt x="169" y="98"/>
                  <a:pt x="169" y="98"/>
                </a:cubicBezTo>
                <a:cubicBezTo>
                  <a:pt x="170" y="98"/>
                  <a:pt x="170" y="99"/>
                  <a:pt x="170" y="99"/>
                </a:cubicBezTo>
                <a:cubicBezTo>
                  <a:pt x="170" y="98"/>
                  <a:pt x="170" y="98"/>
                  <a:pt x="170" y="98"/>
                </a:cubicBezTo>
                <a:cubicBezTo>
                  <a:pt x="170" y="98"/>
                  <a:pt x="170" y="99"/>
                  <a:pt x="170" y="99"/>
                </a:cubicBezTo>
                <a:cubicBezTo>
                  <a:pt x="171" y="98"/>
                  <a:pt x="171" y="98"/>
                  <a:pt x="172" y="98"/>
                </a:cubicBezTo>
                <a:cubicBezTo>
                  <a:pt x="172" y="98"/>
                  <a:pt x="172" y="97"/>
                  <a:pt x="172" y="97"/>
                </a:cubicBezTo>
                <a:cubicBezTo>
                  <a:pt x="173" y="97"/>
                  <a:pt x="173" y="97"/>
                  <a:pt x="173" y="96"/>
                </a:cubicBezTo>
                <a:cubicBezTo>
                  <a:pt x="173" y="97"/>
                  <a:pt x="173" y="97"/>
                  <a:pt x="173" y="97"/>
                </a:cubicBezTo>
                <a:cubicBezTo>
                  <a:pt x="174" y="97"/>
                  <a:pt x="174" y="97"/>
                  <a:pt x="174" y="96"/>
                </a:cubicBezTo>
                <a:cubicBezTo>
                  <a:pt x="174" y="97"/>
                  <a:pt x="174" y="98"/>
                  <a:pt x="174" y="98"/>
                </a:cubicBezTo>
                <a:cubicBezTo>
                  <a:pt x="174" y="98"/>
                  <a:pt x="175" y="98"/>
                  <a:pt x="175" y="98"/>
                </a:cubicBezTo>
                <a:cubicBezTo>
                  <a:pt x="175" y="97"/>
                  <a:pt x="174" y="97"/>
                  <a:pt x="174" y="97"/>
                </a:cubicBezTo>
                <a:cubicBezTo>
                  <a:pt x="175" y="96"/>
                  <a:pt x="175" y="97"/>
                  <a:pt x="175" y="98"/>
                </a:cubicBezTo>
                <a:cubicBezTo>
                  <a:pt x="176" y="98"/>
                  <a:pt x="177" y="100"/>
                  <a:pt x="177" y="98"/>
                </a:cubicBezTo>
                <a:cubicBezTo>
                  <a:pt x="177" y="98"/>
                  <a:pt x="177" y="98"/>
                  <a:pt x="177" y="98"/>
                </a:cubicBezTo>
                <a:cubicBezTo>
                  <a:pt x="178" y="98"/>
                  <a:pt x="178" y="98"/>
                  <a:pt x="178" y="97"/>
                </a:cubicBezTo>
                <a:cubicBezTo>
                  <a:pt x="178" y="98"/>
                  <a:pt x="178" y="98"/>
                  <a:pt x="178" y="98"/>
                </a:cubicBezTo>
                <a:cubicBezTo>
                  <a:pt x="179" y="99"/>
                  <a:pt x="178" y="99"/>
                  <a:pt x="179" y="99"/>
                </a:cubicBezTo>
                <a:cubicBezTo>
                  <a:pt x="180" y="100"/>
                  <a:pt x="181" y="98"/>
                  <a:pt x="179" y="96"/>
                </a:cubicBezTo>
                <a:cubicBezTo>
                  <a:pt x="180" y="96"/>
                  <a:pt x="180" y="96"/>
                  <a:pt x="180" y="97"/>
                </a:cubicBezTo>
                <a:cubicBezTo>
                  <a:pt x="180" y="97"/>
                  <a:pt x="181" y="98"/>
                  <a:pt x="181" y="99"/>
                </a:cubicBezTo>
                <a:cubicBezTo>
                  <a:pt x="180" y="101"/>
                  <a:pt x="179" y="103"/>
                  <a:pt x="178" y="101"/>
                </a:cubicBezTo>
                <a:cubicBezTo>
                  <a:pt x="177" y="100"/>
                  <a:pt x="177" y="100"/>
                  <a:pt x="177" y="99"/>
                </a:cubicBezTo>
                <a:cubicBezTo>
                  <a:pt x="177" y="100"/>
                  <a:pt x="177" y="101"/>
                  <a:pt x="177" y="101"/>
                </a:cubicBezTo>
                <a:cubicBezTo>
                  <a:pt x="178" y="101"/>
                  <a:pt x="178" y="104"/>
                  <a:pt x="178" y="104"/>
                </a:cubicBezTo>
                <a:cubicBezTo>
                  <a:pt x="178" y="105"/>
                  <a:pt x="178" y="105"/>
                  <a:pt x="178" y="105"/>
                </a:cubicBezTo>
                <a:cubicBezTo>
                  <a:pt x="178" y="106"/>
                  <a:pt x="178" y="106"/>
                  <a:pt x="178" y="106"/>
                </a:cubicBezTo>
                <a:cubicBezTo>
                  <a:pt x="178" y="107"/>
                  <a:pt x="178" y="108"/>
                  <a:pt x="178" y="110"/>
                </a:cubicBezTo>
                <a:cubicBezTo>
                  <a:pt x="178" y="110"/>
                  <a:pt x="178" y="110"/>
                  <a:pt x="178" y="110"/>
                </a:cubicBezTo>
                <a:cubicBezTo>
                  <a:pt x="178" y="112"/>
                  <a:pt x="178" y="114"/>
                  <a:pt x="178" y="116"/>
                </a:cubicBezTo>
                <a:cubicBezTo>
                  <a:pt x="178" y="116"/>
                  <a:pt x="177" y="117"/>
                  <a:pt x="177" y="118"/>
                </a:cubicBezTo>
                <a:cubicBezTo>
                  <a:pt x="177" y="118"/>
                  <a:pt x="177" y="118"/>
                  <a:pt x="176" y="118"/>
                </a:cubicBezTo>
                <a:cubicBezTo>
                  <a:pt x="177" y="121"/>
                  <a:pt x="180" y="120"/>
                  <a:pt x="182" y="116"/>
                </a:cubicBezTo>
                <a:cubicBezTo>
                  <a:pt x="183" y="114"/>
                  <a:pt x="184" y="111"/>
                  <a:pt x="183" y="108"/>
                </a:cubicBezTo>
                <a:cubicBezTo>
                  <a:pt x="184" y="108"/>
                  <a:pt x="184" y="108"/>
                  <a:pt x="184" y="108"/>
                </a:cubicBezTo>
                <a:cubicBezTo>
                  <a:pt x="184" y="106"/>
                  <a:pt x="184" y="105"/>
                  <a:pt x="184" y="104"/>
                </a:cubicBezTo>
                <a:cubicBezTo>
                  <a:pt x="184" y="104"/>
                  <a:pt x="184" y="104"/>
                  <a:pt x="184" y="103"/>
                </a:cubicBezTo>
                <a:cubicBezTo>
                  <a:pt x="184" y="104"/>
                  <a:pt x="184" y="104"/>
                  <a:pt x="183" y="105"/>
                </a:cubicBezTo>
                <a:cubicBezTo>
                  <a:pt x="183" y="102"/>
                  <a:pt x="182" y="102"/>
                  <a:pt x="182" y="100"/>
                </a:cubicBezTo>
                <a:cubicBezTo>
                  <a:pt x="183" y="100"/>
                  <a:pt x="184" y="102"/>
                  <a:pt x="185" y="101"/>
                </a:cubicBezTo>
                <a:cubicBezTo>
                  <a:pt x="185" y="101"/>
                  <a:pt x="185" y="100"/>
                  <a:pt x="186" y="100"/>
                </a:cubicBezTo>
                <a:cubicBezTo>
                  <a:pt x="185" y="99"/>
                  <a:pt x="185" y="99"/>
                  <a:pt x="185" y="99"/>
                </a:cubicBezTo>
                <a:cubicBezTo>
                  <a:pt x="186" y="98"/>
                  <a:pt x="185" y="96"/>
                  <a:pt x="184" y="94"/>
                </a:cubicBezTo>
                <a:cubicBezTo>
                  <a:pt x="185" y="94"/>
                  <a:pt x="185" y="94"/>
                  <a:pt x="185" y="93"/>
                </a:cubicBezTo>
                <a:cubicBezTo>
                  <a:pt x="185" y="93"/>
                  <a:pt x="185" y="94"/>
                  <a:pt x="185" y="94"/>
                </a:cubicBezTo>
                <a:cubicBezTo>
                  <a:pt x="185" y="93"/>
                  <a:pt x="185" y="93"/>
                  <a:pt x="185" y="93"/>
                </a:cubicBezTo>
                <a:cubicBezTo>
                  <a:pt x="185" y="93"/>
                  <a:pt x="185" y="93"/>
                  <a:pt x="185" y="92"/>
                </a:cubicBezTo>
                <a:cubicBezTo>
                  <a:pt x="185" y="91"/>
                  <a:pt x="183" y="86"/>
                  <a:pt x="186" y="88"/>
                </a:cubicBezTo>
                <a:cubicBezTo>
                  <a:pt x="186" y="88"/>
                  <a:pt x="186" y="89"/>
                  <a:pt x="186" y="90"/>
                </a:cubicBezTo>
                <a:cubicBezTo>
                  <a:pt x="187" y="90"/>
                  <a:pt x="187" y="92"/>
                  <a:pt x="188" y="93"/>
                </a:cubicBezTo>
                <a:cubicBezTo>
                  <a:pt x="187" y="91"/>
                  <a:pt x="187" y="90"/>
                  <a:pt x="186" y="89"/>
                </a:cubicBezTo>
                <a:cubicBezTo>
                  <a:pt x="187" y="89"/>
                  <a:pt x="187" y="88"/>
                  <a:pt x="188" y="89"/>
                </a:cubicBezTo>
                <a:cubicBezTo>
                  <a:pt x="187" y="88"/>
                  <a:pt x="187" y="87"/>
                  <a:pt x="187" y="86"/>
                </a:cubicBezTo>
                <a:cubicBezTo>
                  <a:pt x="187" y="87"/>
                  <a:pt x="187" y="86"/>
                  <a:pt x="187" y="86"/>
                </a:cubicBezTo>
                <a:cubicBezTo>
                  <a:pt x="188" y="87"/>
                  <a:pt x="188" y="88"/>
                  <a:pt x="189" y="88"/>
                </a:cubicBezTo>
                <a:cubicBezTo>
                  <a:pt x="189" y="89"/>
                  <a:pt x="189" y="90"/>
                  <a:pt x="189" y="91"/>
                </a:cubicBezTo>
                <a:cubicBezTo>
                  <a:pt x="190" y="91"/>
                  <a:pt x="190" y="91"/>
                  <a:pt x="190" y="91"/>
                </a:cubicBezTo>
                <a:cubicBezTo>
                  <a:pt x="190" y="92"/>
                  <a:pt x="190" y="93"/>
                  <a:pt x="190" y="94"/>
                </a:cubicBezTo>
                <a:cubicBezTo>
                  <a:pt x="191" y="94"/>
                  <a:pt x="191" y="94"/>
                  <a:pt x="192" y="93"/>
                </a:cubicBezTo>
                <a:cubicBezTo>
                  <a:pt x="193" y="96"/>
                  <a:pt x="193" y="92"/>
                  <a:pt x="194" y="95"/>
                </a:cubicBezTo>
                <a:cubicBezTo>
                  <a:pt x="193" y="94"/>
                  <a:pt x="193" y="92"/>
                  <a:pt x="192" y="91"/>
                </a:cubicBezTo>
                <a:cubicBezTo>
                  <a:pt x="192" y="90"/>
                  <a:pt x="192" y="90"/>
                  <a:pt x="192" y="89"/>
                </a:cubicBezTo>
                <a:cubicBezTo>
                  <a:pt x="191" y="89"/>
                  <a:pt x="191" y="86"/>
                  <a:pt x="191" y="85"/>
                </a:cubicBezTo>
                <a:cubicBezTo>
                  <a:pt x="190" y="84"/>
                  <a:pt x="190" y="84"/>
                  <a:pt x="190" y="83"/>
                </a:cubicBezTo>
                <a:cubicBezTo>
                  <a:pt x="190" y="83"/>
                  <a:pt x="190" y="83"/>
                  <a:pt x="190" y="83"/>
                </a:cubicBezTo>
                <a:cubicBezTo>
                  <a:pt x="190" y="83"/>
                  <a:pt x="191" y="84"/>
                  <a:pt x="191" y="84"/>
                </a:cubicBezTo>
                <a:cubicBezTo>
                  <a:pt x="191" y="84"/>
                  <a:pt x="191" y="84"/>
                  <a:pt x="191" y="84"/>
                </a:cubicBezTo>
                <a:cubicBezTo>
                  <a:pt x="191" y="83"/>
                  <a:pt x="190" y="82"/>
                  <a:pt x="190" y="82"/>
                </a:cubicBezTo>
                <a:cubicBezTo>
                  <a:pt x="191" y="82"/>
                  <a:pt x="191" y="84"/>
                  <a:pt x="191" y="83"/>
                </a:cubicBezTo>
                <a:cubicBezTo>
                  <a:pt x="190" y="82"/>
                  <a:pt x="192" y="83"/>
                  <a:pt x="191" y="82"/>
                </a:cubicBezTo>
                <a:cubicBezTo>
                  <a:pt x="192" y="82"/>
                  <a:pt x="192" y="83"/>
                  <a:pt x="192" y="84"/>
                </a:cubicBezTo>
                <a:cubicBezTo>
                  <a:pt x="193" y="84"/>
                  <a:pt x="193" y="84"/>
                  <a:pt x="193" y="84"/>
                </a:cubicBezTo>
                <a:cubicBezTo>
                  <a:pt x="194" y="87"/>
                  <a:pt x="195" y="88"/>
                  <a:pt x="195" y="90"/>
                </a:cubicBezTo>
                <a:cubicBezTo>
                  <a:pt x="195" y="89"/>
                  <a:pt x="196" y="90"/>
                  <a:pt x="196" y="91"/>
                </a:cubicBezTo>
                <a:cubicBezTo>
                  <a:pt x="196" y="91"/>
                  <a:pt x="197" y="92"/>
                  <a:pt x="197" y="93"/>
                </a:cubicBezTo>
                <a:cubicBezTo>
                  <a:pt x="196" y="92"/>
                  <a:pt x="196" y="92"/>
                  <a:pt x="196" y="91"/>
                </a:cubicBezTo>
                <a:cubicBezTo>
                  <a:pt x="196" y="91"/>
                  <a:pt x="196" y="92"/>
                  <a:pt x="195" y="91"/>
                </a:cubicBezTo>
                <a:cubicBezTo>
                  <a:pt x="195" y="92"/>
                  <a:pt x="196" y="91"/>
                  <a:pt x="196" y="92"/>
                </a:cubicBezTo>
                <a:cubicBezTo>
                  <a:pt x="196" y="92"/>
                  <a:pt x="196" y="93"/>
                  <a:pt x="196" y="93"/>
                </a:cubicBezTo>
                <a:cubicBezTo>
                  <a:pt x="196" y="93"/>
                  <a:pt x="196" y="92"/>
                  <a:pt x="196" y="93"/>
                </a:cubicBezTo>
                <a:cubicBezTo>
                  <a:pt x="196" y="94"/>
                  <a:pt x="196" y="94"/>
                  <a:pt x="195" y="94"/>
                </a:cubicBezTo>
                <a:cubicBezTo>
                  <a:pt x="196" y="95"/>
                  <a:pt x="196" y="95"/>
                  <a:pt x="196" y="96"/>
                </a:cubicBezTo>
                <a:cubicBezTo>
                  <a:pt x="196" y="95"/>
                  <a:pt x="196" y="95"/>
                  <a:pt x="196" y="95"/>
                </a:cubicBezTo>
                <a:cubicBezTo>
                  <a:pt x="196" y="95"/>
                  <a:pt x="196" y="96"/>
                  <a:pt x="197" y="96"/>
                </a:cubicBezTo>
                <a:cubicBezTo>
                  <a:pt x="196" y="96"/>
                  <a:pt x="196" y="98"/>
                  <a:pt x="197" y="98"/>
                </a:cubicBezTo>
                <a:cubicBezTo>
                  <a:pt x="197" y="97"/>
                  <a:pt x="197" y="97"/>
                  <a:pt x="197" y="97"/>
                </a:cubicBezTo>
                <a:cubicBezTo>
                  <a:pt x="197" y="99"/>
                  <a:pt x="197" y="99"/>
                  <a:pt x="197" y="100"/>
                </a:cubicBezTo>
                <a:cubicBezTo>
                  <a:pt x="197" y="100"/>
                  <a:pt x="197" y="100"/>
                  <a:pt x="197" y="99"/>
                </a:cubicBezTo>
                <a:cubicBezTo>
                  <a:pt x="197" y="100"/>
                  <a:pt x="198" y="101"/>
                  <a:pt x="198" y="101"/>
                </a:cubicBezTo>
                <a:cubicBezTo>
                  <a:pt x="198" y="101"/>
                  <a:pt x="198" y="100"/>
                  <a:pt x="198" y="100"/>
                </a:cubicBezTo>
                <a:cubicBezTo>
                  <a:pt x="198" y="101"/>
                  <a:pt x="199" y="99"/>
                  <a:pt x="198" y="98"/>
                </a:cubicBezTo>
                <a:cubicBezTo>
                  <a:pt x="199" y="101"/>
                  <a:pt x="197" y="99"/>
                  <a:pt x="198" y="99"/>
                </a:cubicBezTo>
                <a:cubicBezTo>
                  <a:pt x="198" y="98"/>
                  <a:pt x="198" y="99"/>
                  <a:pt x="198" y="98"/>
                </a:cubicBezTo>
                <a:cubicBezTo>
                  <a:pt x="199" y="97"/>
                  <a:pt x="199" y="99"/>
                  <a:pt x="200" y="100"/>
                </a:cubicBezTo>
                <a:cubicBezTo>
                  <a:pt x="199" y="99"/>
                  <a:pt x="199" y="99"/>
                  <a:pt x="199" y="98"/>
                </a:cubicBezTo>
                <a:cubicBezTo>
                  <a:pt x="200" y="97"/>
                  <a:pt x="200" y="94"/>
                  <a:pt x="199" y="92"/>
                </a:cubicBezTo>
                <a:cubicBezTo>
                  <a:pt x="200" y="93"/>
                  <a:pt x="200" y="93"/>
                  <a:pt x="200" y="93"/>
                </a:cubicBezTo>
                <a:cubicBezTo>
                  <a:pt x="200" y="92"/>
                  <a:pt x="200" y="92"/>
                  <a:pt x="201" y="91"/>
                </a:cubicBezTo>
                <a:cubicBezTo>
                  <a:pt x="200" y="90"/>
                  <a:pt x="200" y="90"/>
                  <a:pt x="200" y="89"/>
                </a:cubicBezTo>
                <a:cubicBezTo>
                  <a:pt x="200" y="89"/>
                  <a:pt x="199" y="89"/>
                  <a:pt x="199" y="88"/>
                </a:cubicBezTo>
                <a:cubicBezTo>
                  <a:pt x="199" y="88"/>
                  <a:pt x="198" y="86"/>
                  <a:pt x="199" y="87"/>
                </a:cubicBezTo>
                <a:cubicBezTo>
                  <a:pt x="198" y="86"/>
                  <a:pt x="198" y="84"/>
                  <a:pt x="197" y="84"/>
                </a:cubicBezTo>
                <a:cubicBezTo>
                  <a:pt x="197" y="84"/>
                  <a:pt x="197" y="85"/>
                  <a:pt x="197" y="85"/>
                </a:cubicBezTo>
                <a:cubicBezTo>
                  <a:pt x="197" y="84"/>
                  <a:pt x="197" y="84"/>
                  <a:pt x="197" y="84"/>
                </a:cubicBezTo>
                <a:cubicBezTo>
                  <a:pt x="197" y="86"/>
                  <a:pt x="195" y="83"/>
                  <a:pt x="195" y="81"/>
                </a:cubicBezTo>
                <a:cubicBezTo>
                  <a:pt x="195" y="82"/>
                  <a:pt x="196" y="83"/>
                  <a:pt x="196" y="82"/>
                </a:cubicBezTo>
                <a:cubicBezTo>
                  <a:pt x="195" y="82"/>
                  <a:pt x="195" y="81"/>
                  <a:pt x="196" y="81"/>
                </a:cubicBezTo>
                <a:cubicBezTo>
                  <a:pt x="196" y="82"/>
                  <a:pt x="196" y="82"/>
                  <a:pt x="196" y="82"/>
                </a:cubicBezTo>
                <a:cubicBezTo>
                  <a:pt x="196" y="81"/>
                  <a:pt x="196" y="81"/>
                  <a:pt x="196" y="81"/>
                </a:cubicBezTo>
                <a:cubicBezTo>
                  <a:pt x="195" y="80"/>
                  <a:pt x="194" y="77"/>
                  <a:pt x="193" y="76"/>
                </a:cubicBezTo>
                <a:cubicBezTo>
                  <a:pt x="193" y="76"/>
                  <a:pt x="193" y="75"/>
                  <a:pt x="193" y="75"/>
                </a:cubicBezTo>
                <a:cubicBezTo>
                  <a:pt x="193" y="75"/>
                  <a:pt x="193" y="76"/>
                  <a:pt x="193" y="76"/>
                </a:cubicBezTo>
                <a:cubicBezTo>
                  <a:pt x="193" y="74"/>
                  <a:pt x="192" y="74"/>
                  <a:pt x="192" y="73"/>
                </a:cubicBezTo>
                <a:cubicBezTo>
                  <a:pt x="192" y="73"/>
                  <a:pt x="191" y="72"/>
                  <a:pt x="191" y="73"/>
                </a:cubicBezTo>
                <a:cubicBezTo>
                  <a:pt x="191" y="72"/>
                  <a:pt x="190" y="71"/>
                  <a:pt x="191" y="71"/>
                </a:cubicBezTo>
                <a:cubicBezTo>
                  <a:pt x="192" y="72"/>
                  <a:pt x="191" y="72"/>
                  <a:pt x="192" y="72"/>
                </a:cubicBezTo>
                <a:cubicBezTo>
                  <a:pt x="192" y="72"/>
                  <a:pt x="192" y="71"/>
                  <a:pt x="192" y="71"/>
                </a:cubicBezTo>
                <a:cubicBezTo>
                  <a:pt x="192" y="71"/>
                  <a:pt x="192" y="71"/>
                  <a:pt x="192" y="71"/>
                </a:cubicBezTo>
                <a:cubicBezTo>
                  <a:pt x="192" y="70"/>
                  <a:pt x="191" y="70"/>
                  <a:pt x="191" y="70"/>
                </a:cubicBezTo>
                <a:cubicBezTo>
                  <a:pt x="190" y="69"/>
                  <a:pt x="190" y="69"/>
                  <a:pt x="190" y="69"/>
                </a:cubicBezTo>
                <a:cubicBezTo>
                  <a:pt x="190" y="68"/>
                  <a:pt x="190" y="68"/>
                  <a:pt x="190" y="68"/>
                </a:cubicBezTo>
                <a:cubicBezTo>
                  <a:pt x="190" y="68"/>
                  <a:pt x="190" y="68"/>
                  <a:pt x="189" y="68"/>
                </a:cubicBezTo>
                <a:cubicBezTo>
                  <a:pt x="189" y="68"/>
                  <a:pt x="189" y="68"/>
                  <a:pt x="189" y="67"/>
                </a:cubicBezTo>
                <a:cubicBezTo>
                  <a:pt x="189" y="67"/>
                  <a:pt x="189" y="67"/>
                  <a:pt x="189" y="67"/>
                </a:cubicBezTo>
                <a:cubicBezTo>
                  <a:pt x="188" y="67"/>
                  <a:pt x="188" y="66"/>
                  <a:pt x="188" y="67"/>
                </a:cubicBezTo>
                <a:cubicBezTo>
                  <a:pt x="189" y="67"/>
                  <a:pt x="188" y="66"/>
                  <a:pt x="189" y="67"/>
                </a:cubicBezTo>
                <a:cubicBezTo>
                  <a:pt x="189" y="68"/>
                  <a:pt x="189" y="68"/>
                  <a:pt x="189" y="68"/>
                </a:cubicBezTo>
                <a:cubicBezTo>
                  <a:pt x="188" y="68"/>
                  <a:pt x="188" y="66"/>
                  <a:pt x="187" y="65"/>
                </a:cubicBezTo>
                <a:cubicBezTo>
                  <a:pt x="187" y="66"/>
                  <a:pt x="187" y="66"/>
                  <a:pt x="187" y="65"/>
                </a:cubicBezTo>
                <a:cubicBezTo>
                  <a:pt x="187" y="65"/>
                  <a:pt x="187" y="65"/>
                  <a:pt x="187" y="65"/>
                </a:cubicBezTo>
                <a:cubicBezTo>
                  <a:pt x="187" y="64"/>
                  <a:pt x="186" y="64"/>
                  <a:pt x="186" y="63"/>
                </a:cubicBezTo>
                <a:cubicBezTo>
                  <a:pt x="186" y="63"/>
                  <a:pt x="186" y="63"/>
                  <a:pt x="186" y="63"/>
                </a:cubicBezTo>
                <a:cubicBezTo>
                  <a:pt x="186" y="63"/>
                  <a:pt x="184" y="60"/>
                  <a:pt x="183" y="60"/>
                </a:cubicBezTo>
                <a:cubicBezTo>
                  <a:pt x="183" y="60"/>
                  <a:pt x="183" y="60"/>
                  <a:pt x="183" y="59"/>
                </a:cubicBezTo>
                <a:cubicBezTo>
                  <a:pt x="183" y="60"/>
                  <a:pt x="184" y="60"/>
                  <a:pt x="184" y="60"/>
                </a:cubicBezTo>
                <a:cubicBezTo>
                  <a:pt x="185" y="60"/>
                  <a:pt x="185" y="61"/>
                  <a:pt x="185" y="61"/>
                </a:cubicBezTo>
                <a:cubicBezTo>
                  <a:pt x="185" y="60"/>
                  <a:pt x="184" y="60"/>
                  <a:pt x="184" y="59"/>
                </a:cubicBezTo>
                <a:cubicBezTo>
                  <a:pt x="185" y="60"/>
                  <a:pt x="185" y="59"/>
                  <a:pt x="186" y="60"/>
                </a:cubicBezTo>
                <a:cubicBezTo>
                  <a:pt x="186" y="61"/>
                  <a:pt x="187" y="63"/>
                  <a:pt x="187" y="62"/>
                </a:cubicBezTo>
                <a:cubicBezTo>
                  <a:pt x="187" y="62"/>
                  <a:pt x="186" y="62"/>
                  <a:pt x="187" y="62"/>
                </a:cubicBezTo>
                <a:cubicBezTo>
                  <a:pt x="188" y="63"/>
                  <a:pt x="188" y="64"/>
                  <a:pt x="189" y="65"/>
                </a:cubicBezTo>
                <a:cubicBezTo>
                  <a:pt x="188" y="64"/>
                  <a:pt x="188" y="63"/>
                  <a:pt x="187" y="62"/>
                </a:cubicBezTo>
                <a:cubicBezTo>
                  <a:pt x="187" y="62"/>
                  <a:pt x="188" y="62"/>
                  <a:pt x="188" y="63"/>
                </a:cubicBezTo>
                <a:cubicBezTo>
                  <a:pt x="189" y="65"/>
                  <a:pt x="189" y="65"/>
                  <a:pt x="189" y="65"/>
                </a:cubicBezTo>
                <a:cubicBezTo>
                  <a:pt x="190" y="65"/>
                  <a:pt x="190" y="64"/>
                  <a:pt x="190" y="64"/>
                </a:cubicBezTo>
                <a:cubicBezTo>
                  <a:pt x="190" y="64"/>
                  <a:pt x="189" y="62"/>
                  <a:pt x="189" y="62"/>
                </a:cubicBezTo>
                <a:cubicBezTo>
                  <a:pt x="189" y="63"/>
                  <a:pt x="189" y="63"/>
                  <a:pt x="189" y="63"/>
                </a:cubicBezTo>
                <a:cubicBezTo>
                  <a:pt x="187" y="62"/>
                  <a:pt x="188" y="60"/>
                  <a:pt x="189" y="60"/>
                </a:cubicBezTo>
                <a:cubicBezTo>
                  <a:pt x="188" y="59"/>
                  <a:pt x="188" y="59"/>
                  <a:pt x="188" y="58"/>
                </a:cubicBezTo>
                <a:cubicBezTo>
                  <a:pt x="188" y="58"/>
                  <a:pt x="189" y="60"/>
                  <a:pt x="190" y="59"/>
                </a:cubicBezTo>
                <a:cubicBezTo>
                  <a:pt x="189" y="58"/>
                  <a:pt x="189" y="59"/>
                  <a:pt x="189" y="58"/>
                </a:cubicBezTo>
                <a:cubicBezTo>
                  <a:pt x="190" y="59"/>
                  <a:pt x="189" y="57"/>
                  <a:pt x="190" y="59"/>
                </a:cubicBezTo>
                <a:cubicBezTo>
                  <a:pt x="190" y="59"/>
                  <a:pt x="190" y="59"/>
                  <a:pt x="190" y="59"/>
                </a:cubicBezTo>
                <a:cubicBezTo>
                  <a:pt x="191" y="60"/>
                  <a:pt x="191" y="59"/>
                  <a:pt x="191" y="60"/>
                </a:cubicBezTo>
                <a:cubicBezTo>
                  <a:pt x="191" y="60"/>
                  <a:pt x="192" y="61"/>
                  <a:pt x="192" y="61"/>
                </a:cubicBezTo>
                <a:cubicBezTo>
                  <a:pt x="193" y="61"/>
                  <a:pt x="191" y="59"/>
                  <a:pt x="192" y="59"/>
                </a:cubicBezTo>
                <a:cubicBezTo>
                  <a:pt x="192" y="59"/>
                  <a:pt x="192" y="60"/>
                  <a:pt x="193" y="60"/>
                </a:cubicBezTo>
                <a:cubicBezTo>
                  <a:pt x="192" y="59"/>
                  <a:pt x="193" y="60"/>
                  <a:pt x="193" y="60"/>
                </a:cubicBezTo>
                <a:cubicBezTo>
                  <a:pt x="193" y="59"/>
                  <a:pt x="192" y="58"/>
                  <a:pt x="192" y="58"/>
                </a:cubicBezTo>
                <a:cubicBezTo>
                  <a:pt x="192" y="58"/>
                  <a:pt x="191" y="57"/>
                  <a:pt x="191" y="58"/>
                </a:cubicBezTo>
                <a:cubicBezTo>
                  <a:pt x="191" y="58"/>
                  <a:pt x="191" y="57"/>
                  <a:pt x="191" y="57"/>
                </a:cubicBezTo>
                <a:cubicBezTo>
                  <a:pt x="190" y="55"/>
                  <a:pt x="188" y="53"/>
                  <a:pt x="186" y="51"/>
                </a:cubicBezTo>
                <a:cubicBezTo>
                  <a:pt x="186" y="50"/>
                  <a:pt x="186" y="49"/>
                  <a:pt x="186" y="49"/>
                </a:cubicBezTo>
                <a:cubicBezTo>
                  <a:pt x="186" y="48"/>
                  <a:pt x="187" y="50"/>
                  <a:pt x="187" y="50"/>
                </a:cubicBezTo>
                <a:cubicBezTo>
                  <a:pt x="187" y="49"/>
                  <a:pt x="187" y="49"/>
                  <a:pt x="187" y="49"/>
                </a:cubicBezTo>
                <a:cubicBezTo>
                  <a:pt x="187" y="48"/>
                  <a:pt x="186" y="48"/>
                  <a:pt x="186" y="47"/>
                </a:cubicBezTo>
                <a:cubicBezTo>
                  <a:pt x="187" y="49"/>
                  <a:pt x="187" y="47"/>
                  <a:pt x="188" y="49"/>
                </a:cubicBezTo>
                <a:cubicBezTo>
                  <a:pt x="188" y="49"/>
                  <a:pt x="189" y="51"/>
                  <a:pt x="190" y="51"/>
                </a:cubicBezTo>
                <a:cubicBezTo>
                  <a:pt x="189" y="50"/>
                  <a:pt x="188" y="49"/>
                  <a:pt x="188" y="48"/>
                </a:cubicBezTo>
                <a:cubicBezTo>
                  <a:pt x="189" y="49"/>
                  <a:pt x="190" y="50"/>
                  <a:pt x="190" y="50"/>
                </a:cubicBezTo>
                <a:cubicBezTo>
                  <a:pt x="189" y="49"/>
                  <a:pt x="189" y="48"/>
                  <a:pt x="189" y="47"/>
                </a:cubicBezTo>
                <a:cubicBezTo>
                  <a:pt x="189" y="48"/>
                  <a:pt x="191" y="51"/>
                  <a:pt x="192" y="52"/>
                </a:cubicBezTo>
                <a:cubicBezTo>
                  <a:pt x="191" y="50"/>
                  <a:pt x="190" y="48"/>
                  <a:pt x="191" y="48"/>
                </a:cubicBezTo>
                <a:cubicBezTo>
                  <a:pt x="190" y="47"/>
                  <a:pt x="189" y="47"/>
                  <a:pt x="189" y="46"/>
                </a:cubicBezTo>
                <a:cubicBezTo>
                  <a:pt x="190" y="47"/>
                  <a:pt x="189" y="45"/>
                  <a:pt x="189" y="45"/>
                </a:cubicBezTo>
                <a:cubicBezTo>
                  <a:pt x="189" y="46"/>
                  <a:pt x="189" y="46"/>
                  <a:pt x="188" y="45"/>
                </a:cubicBezTo>
                <a:cubicBezTo>
                  <a:pt x="189" y="45"/>
                  <a:pt x="188" y="45"/>
                  <a:pt x="188" y="44"/>
                </a:cubicBezTo>
                <a:cubicBezTo>
                  <a:pt x="187" y="43"/>
                  <a:pt x="185" y="41"/>
                  <a:pt x="184" y="40"/>
                </a:cubicBezTo>
                <a:cubicBezTo>
                  <a:pt x="185" y="41"/>
                  <a:pt x="185" y="42"/>
                  <a:pt x="185" y="42"/>
                </a:cubicBezTo>
                <a:cubicBezTo>
                  <a:pt x="186" y="43"/>
                  <a:pt x="185" y="43"/>
                  <a:pt x="186" y="44"/>
                </a:cubicBezTo>
                <a:cubicBezTo>
                  <a:pt x="185" y="43"/>
                  <a:pt x="185" y="43"/>
                  <a:pt x="184" y="43"/>
                </a:cubicBezTo>
                <a:cubicBezTo>
                  <a:pt x="184" y="42"/>
                  <a:pt x="185" y="43"/>
                  <a:pt x="184" y="42"/>
                </a:cubicBezTo>
                <a:cubicBezTo>
                  <a:pt x="183" y="42"/>
                  <a:pt x="182" y="40"/>
                  <a:pt x="182" y="39"/>
                </a:cubicBezTo>
                <a:cubicBezTo>
                  <a:pt x="180" y="38"/>
                  <a:pt x="175" y="35"/>
                  <a:pt x="176" y="34"/>
                </a:cubicBezTo>
                <a:cubicBezTo>
                  <a:pt x="175" y="34"/>
                  <a:pt x="175" y="34"/>
                  <a:pt x="175" y="34"/>
                </a:cubicBezTo>
                <a:cubicBezTo>
                  <a:pt x="174" y="33"/>
                  <a:pt x="175" y="34"/>
                  <a:pt x="175" y="34"/>
                </a:cubicBezTo>
                <a:cubicBezTo>
                  <a:pt x="174" y="34"/>
                  <a:pt x="174" y="34"/>
                  <a:pt x="174" y="34"/>
                </a:cubicBezTo>
                <a:cubicBezTo>
                  <a:pt x="174" y="34"/>
                  <a:pt x="173" y="33"/>
                  <a:pt x="173" y="33"/>
                </a:cubicBezTo>
                <a:cubicBezTo>
                  <a:pt x="172" y="33"/>
                  <a:pt x="168" y="29"/>
                  <a:pt x="166" y="29"/>
                </a:cubicBezTo>
                <a:cubicBezTo>
                  <a:pt x="166" y="28"/>
                  <a:pt x="164" y="27"/>
                  <a:pt x="163" y="27"/>
                </a:cubicBezTo>
                <a:cubicBezTo>
                  <a:pt x="164" y="27"/>
                  <a:pt x="164" y="28"/>
                  <a:pt x="164" y="28"/>
                </a:cubicBezTo>
                <a:cubicBezTo>
                  <a:pt x="163" y="27"/>
                  <a:pt x="162" y="27"/>
                  <a:pt x="162" y="27"/>
                </a:cubicBezTo>
                <a:cubicBezTo>
                  <a:pt x="162" y="27"/>
                  <a:pt x="162" y="27"/>
                  <a:pt x="162" y="27"/>
                </a:cubicBezTo>
                <a:cubicBezTo>
                  <a:pt x="161" y="26"/>
                  <a:pt x="161" y="26"/>
                  <a:pt x="160" y="25"/>
                </a:cubicBezTo>
                <a:cubicBezTo>
                  <a:pt x="160" y="25"/>
                  <a:pt x="162" y="25"/>
                  <a:pt x="161" y="25"/>
                </a:cubicBezTo>
                <a:cubicBezTo>
                  <a:pt x="160" y="24"/>
                  <a:pt x="158" y="22"/>
                  <a:pt x="157" y="22"/>
                </a:cubicBezTo>
                <a:cubicBezTo>
                  <a:pt x="158" y="22"/>
                  <a:pt x="160" y="22"/>
                  <a:pt x="161" y="23"/>
                </a:cubicBezTo>
                <a:cubicBezTo>
                  <a:pt x="162" y="23"/>
                  <a:pt x="162" y="23"/>
                  <a:pt x="163" y="24"/>
                </a:cubicBezTo>
                <a:cubicBezTo>
                  <a:pt x="163" y="24"/>
                  <a:pt x="163" y="24"/>
                  <a:pt x="164" y="24"/>
                </a:cubicBezTo>
                <a:cubicBezTo>
                  <a:pt x="164" y="24"/>
                  <a:pt x="164" y="24"/>
                  <a:pt x="164" y="24"/>
                </a:cubicBezTo>
                <a:cubicBezTo>
                  <a:pt x="164" y="24"/>
                  <a:pt x="166" y="25"/>
                  <a:pt x="166" y="25"/>
                </a:cubicBezTo>
                <a:cubicBezTo>
                  <a:pt x="164" y="23"/>
                  <a:pt x="164" y="24"/>
                  <a:pt x="162" y="23"/>
                </a:cubicBezTo>
                <a:cubicBezTo>
                  <a:pt x="164" y="23"/>
                  <a:pt x="167" y="25"/>
                  <a:pt x="168" y="24"/>
                </a:cubicBezTo>
                <a:cubicBezTo>
                  <a:pt x="169" y="25"/>
                  <a:pt x="170" y="26"/>
                  <a:pt x="171" y="27"/>
                </a:cubicBezTo>
                <a:cubicBezTo>
                  <a:pt x="170" y="26"/>
                  <a:pt x="173" y="28"/>
                  <a:pt x="173" y="28"/>
                </a:cubicBezTo>
                <a:cubicBezTo>
                  <a:pt x="173" y="27"/>
                  <a:pt x="172" y="27"/>
                  <a:pt x="173" y="26"/>
                </a:cubicBezTo>
                <a:cubicBezTo>
                  <a:pt x="172" y="26"/>
                  <a:pt x="171" y="26"/>
                  <a:pt x="171" y="25"/>
                </a:cubicBezTo>
                <a:cubicBezTo>
                  <a:pt x="173" y="26"/>
                  <a:pt x="174" y="27"/>
                  <a:pt x="175" y="28"/>
                </a:cubicBezTo>
                <a:cubicBezTo>
                  <a:pt x="175" y="27"/>
                  <a:pt x="176" y="28"/>
                  <a:pt x="177" y="28"/>
                </a:cubicBezTo>
                <a:cubicBezTo>
                  <a:pt x="176" y="28"/>
                  <a:pt x="177" y="28"/>
                  <a:pt x="177" y="28"/>
                </a:cubicBezTo>
                <a:cubicBezTo>
                  <a:pt x="176" y="28"/>
                  <a:pt x="176" y="27"/>
                  <a:pt x="176" y="27"/>
                </a:cubicBezTo>
                <a:cubicBezTo>
                  <a:pt x="177" y="28"/>
                  <a:pt x="175" y="26"/>
                  <a:pt x="175" y="26"/>
                </a:cubicBezTo>
                <a:cubicBezTo>
                  <a:pt x="176" y="26"/>
                  <a:pt x="177" y="27"/>
                  <a:pt x="177" y="27"/>
                </a:cubicBezTo>
                <a:cubicBezTo>
                  <a:pt x="176" y="26"/>
                  <a:pt x="175" y="25"/>
                  <a:pt x="174" y="25"/>
                </a:cubicBezTo>
                <a:cubicBezTo>
                  <a:pt x="176" y="26"/>
                  <a:pt x="174" y="26"/>
                  <a:pt x="173" y="25"/>
                </a:cubicBezTo>
                <a:cubicBezTo>
                  <a:pt x="173" y="24"/>
                  <a:pt x="170" y="23"/>
                  <a:pt x="170" y="22"/>
                </a:cubicBezTo>
                <a:cubicBezTo>
                  <a:pt x="169" y="22"/>
                  <a:pt x="169" y="22"/>
                  <a:pt x="168" y="22"/>
                </a:cubicBezTo>
                <a:cubicBezTo>
                  <a:pt x="167" y="21"/>
                  <a:pt x="166" y="20"/>
                  <a:pt x="167" y="20"/>
                </a:cubicBezTo>
                <a:cubicBezTo>
                  <a:pt x="166" y="20"/>
                  <a:pt x="166" y="19"/>
                  <a:pt x="166" y="19"/>
                </a:cubicBezTo>
                <a:cubicBezTo>
                  <a:pt x="166" y="19"/>
                  <a:pt x="168" y="20"/>
                  <a:pt x="168" y="21"/>
                </a:cubicBezTo>
                <a:cubicBezTo>
                  <a:pt x="169" y="21"/>
                  <a:pt x="170" y="21"/>
                  <a:pt x="170" y="22"/>
                </a:cubicBezTo>
                <a:cubicBezTo>
                  <a:pt x="171" y="22"/>
                  <a:pt x="171" y="22"/>
                  <a:pt x="172" y="22"/>
                </a:cubicBezTo>
                <a:cubicBezTo>
                  <a:pt x="173" y="23"/>
                  <a:pt x="173" y="23"/>
                  <a:pt x="174" y="24"/>
                </a:cubicBezTo>
                <a:cubicBezTo>
                  <a:pt x="175" y="23"/>
                  <a:pt x="175" y="23"/>
                  <a:pt x="175" y="23"/>
                </a:cubicBezTo>
                <a:cubicBezTo>
                  <a:pt x="174" y="22"/>
                  <a:pt x="173" y="22"/>
                  <a:pt x="173" y="22"/>
                </a:cubicBezTo>
                <a:cubicBezTo>
                  <a:pt x="174" y="22"/>
                  <a:pt x="175" y="22"/>
                  <a:pt x="174" y="22"/>
                </a:cubicBezTo>
                <a:cubicBezTo>
                  <a:pt x="175" y="22"/>
                  <a:pt x="175" y="22"/>
                  <a:pt x="176" y="22"/>
                </a:cubicBezTo>
                <a:cubicBezTo>
                  <a:pt x="175" y="22"/>
                  <a:pt x="175" y="21"/>
                  <a:pt x="176" y="22"/>
                </a:cubicBezTo>
                <a:cubicBezTo>
                  <a:pt x="175" y="21"/>
                  <a:pt x="175" y="21"/>
                  <a:pt x="175" y="20"/>
                </a:cubicBezTo>
                <a:cubicBezTo>
                  <a:pt x="174" y="20"/>
                  <a:pt x="174" y="20"/>
                  <a:pt x="174" y="20"/>
                </a:cubicBezTo>
                <a:cubicBezTo>
                  <a:pt x="174" y="19"/>
                  <a:pt x="174" y="19"/>
                  <a:pt x="173" y="19"/>
                </a:cubicBezTo>
                <a:cubicBezTo>
                  <a:pt x="175" y="20"/>
                  <a:pt x="175" y="19"/>
                  <a:pt x="176" y="19"/>
                </a:cubicBezTo>
                <a:cubicBezTo>
                  <a:pt x="176" y="19"/>
                  <a:pt x="175" y="19"/>
                  <a:pt x="176" y="19"/>
                </a:cubicBezTo>
                <a:cubicBezTo>
                  <a:pt x="174" y="18"/>
                  <a:pt x="174" y="17"/>
                  <a:pt x="173" y="17"/>
                </a:cubicBezTo>
                <a:cubicBezTo>
                  <a:pt x="173" y="17"/>
                  <a:pt x="173" y="17"/>
                  <a:pt x="173" y="16"/>
                </a:cubicBezTo>
                <a:cubicBezTo>
                  <a:pt x="174" y="17"/>
                  <a:pt x="175" y="17"/>
                  <a:pt x="175" y="17"/>
                </a:cubicBezTo>
                <a:cubicBezTo>
                  <a:pt x="174" y="16"/>
                  <a:pt x="172" y="16"/>
                  <a:pt x="171" y="16"/>
                </a:cubicBezTo>
                <a:cubicBezTo>
                  <a:pt x="171" y="15"/>
                  <a:pt x="169" y="14"/>
                  <a:pt x="170" y="14"/>
                </a:cubicBezTo>
                <a:cubicBezTo>
                  <a:pt x="170" y="15"/>
                  <a:pt x="170" y="15"/>
                  <a:pt x="171" y="15"/>
                </a:cubicBezTo>
                <a:cubicBezTo>
                  <a:pt x="170" y="14"/>
                  <a:pt x="169" y="13"/>
                  <a:pt x="168" y="13"/>
                </a:cubicBezTo>
                <a:cubicBezTo>
                  <a:pt x="168" y="13"/>
                  <a:pt x="166" y="11"/>
                  <a:pt x="167" y="12"/>
                </a:cubicBezTo>
                <a:cubicBezTo>
                  <a:pt x="166" y="11"/>
                  <a:pt x="166" y="12"/>
                  <a:pt x="165" y="11"/>
                </a:cubicBezTo>
                <a:cubicBezTo>
                  <a:pt x="163" y="10"/>
                  <a:pt x="158" y="8"/>
                  <a:pt x="154" y="7"/>
                </a:cubicBezTo>
                <a:cubicBezTo>
                  <a:pt x="154" y="7"/>
                  <a:pt x="155" y="7"/>
                  <a:pt x="155" y="7"/>
                </a:cubicBezTo>
                <a:cubicBezTo>
                  <a:pt x="151" y="6"/>
                  <a:pt x="147" y="4"/>
                  <a:pt x="144" y="4"/>
                </a:cubicBezTo>
                <a:cubicBezTo>
                  <a:pt x="143" y="4"/>
                  <a:pt x="145" y="4"/>
                  <a:pt x="144" y="4"/>
                </a:cubicBezTo>
                <a:cubicBezTo>
                  <a:pt x="144" y="4"/>
                  <a:pt x="143" y="4"/>
                  <a:pt x="143" y="4"/>
                </a:cubicBezTo>
                <a:cubicBezTo>
                  <a:pt x="143" y="4"/>
                  <a:pt x="144" y="4"/>
                  <a:pt x="144" y="3"/>
                </a:cubicBezTo>
                <a:cubicBezTo>
                  <a:pt x="145" y="4"/>
                  <a:pt x="145" y="4"/>
                  <a:pt x="145" y="3"/>
                </a:cubicBezTo>
                <a:cubicBezTo>
                  <a:pt x="140" y="2"/>
                  <a:pt x="133" y="1"/>
                  <a:pt x="128" y="1"/>
                </a:cubicBezTo>
                <a:cubicBezTo>
                  <a:pt x="127" y="1"/>
                  <a:pt x="126" y="1"/>
                  <a:pt x="125" y="0"/>
                </a:cubicBezTo>
                <a:cubicBezTo>
                  <a:pt x="125" y="1"/>
                  <a:pt x="126" y="1"/>
                  <a:pt x="126" y="1"/>
                </a:cubicBezTo>
                <a:cubicBezTo>
                  <a:pt x="126" y="1"/>
                  <a:pt x="125" y="1"/>
                  <a:pt x="124" y="1"/>
                </a:cubicBezTo>
                <a:cubicBezTo>
                  <a:pt x="124" y="0"/>
                  <a:pt x="121" y="1"/>
                  <a:pt x="119" y="1"/>
                </a:cubicBezTo>
                <a:cubicBezTo>
                  <a:pt x="114" y="1"/>
                  <a:pt x="111" y="2"/>
                  <a:pt x="108" y="2"/>
                </a:cubicBezTo>
                <a:cubicBezTo>
                  <a:pt x="105" y="2"/>
                  <a:pt x="98" y="2"/>
                  <a:pt x="96" y="4"/>
                </a:cubicBezTo>
                <a:cubicBezTo>
                  <a:pt x="95" y="4"/>
                  <a:pt x="95" y="4"/>
                  <a:pt x="95" y="4"/>
                </a:cubicBezTo>
                <a:cubicBezTo>
                  <a:pt x="93" y="4"/>
                  <a:pt x="94" y="4"/>
                  <a:pt x="93" y="5"/>
                </a:cubicBezTo>
                <a:cubicBezTo>
                  <a:pt x="92" y="5"/>
                  <a:pt x="92" y="4"/>
                  <a:pt x="92" y="5"/>
                </a:cubicBezTo>
                <a:cubicBezTo>
                  <a:pt x="91" y="5"/>
                  <a:pt x="90" y="5"/>
                  <a:pt x="90" y="5"/>
                </a:cubicBezTo>
                <a:cubicBezTo>
                  <a:pt x="90" y="6"/>
                  <a:pt x="89" y="5"/>
                  <a:pt x="88" y="6"/>
                </a:cubicBezTo>
                <a:cubicBezTo>
                  <a:pt x="88" y="6"/>
                  <a:pt x="86" y="6"/>
                  <a:pt x="85" y="6"/>
                </a:cubicBezTo>
                <a:cubicBezTo>
                  <a:pt x="84" y="7"/>
                  <a:pt x="83" y="7"/>
                  <a:pt x="82" y="7"/>
                </a:cubicBezTo>
                <a:cubicBezTo>
                  <a:pt x="83" y="7"/>
                  <a:pt x="80" y="8"/>
                  <a:pt x="79" y="8"/>
                </a:cubicBezTo>
                <a:cubicBezTo>
                  <a:pt x="77" y="9"/>
                  <a:pt x="74" y="11"/>
                  <a:pt x="72" y="12"/>
                </a:cubicBezTo>
                <a:cubicBezTo>
                  <a:pt x="73" y="12"/>
                  <a:pt x="75" y="11"/>
                  <a:pt x="73" y="12"/>
                </a:cubicBezTo>
                <a:cubicBezTo>
                  <a:pt x="75" y="11"/>
                  <a:pt x="76" y="10"/>
                  <a:pt x="77" y="9"/>
                </a:cubicBezTo>
                <a:cubicBezTo>
                  <a:pt x="78" y="9"/>
                  <a:pt x="80" y="8"/>
                  <a:pt x="81" y="8"/>
                </a:cubicBezTo>
                <a:cubicBezTo>
                  <a:pt x="82" y="8"/>
                  <a:pt x="82" y="8"/>
                  <a:pt x="82" y="8"/>
                </a:cubicBezTo>
                <a:cubicBezTo>
                  <a:pt x="83" y="8"/>
                  <a:pt x="83" y="8"/>
                  <a:pt x="83" y="8"/>
                </a:cubicBezTo>
                <a:cubicBezTo>
                  <a:pt x="82" y="8"/>
                  <a:pt x="84" y="7"/>
                  <a:pt x="82" y="8"/>
                </a:cubicBezTo>
                <a:cubicBezTo>
                  <a:pt x="82" y="8"/>
                  <a:pt x="82" y="8"/>
                  <a:pt x="82" y="8"/>
                </a:cubicBezTo>
                <a:cubicBezTo>
                  <a:pt x="82" y="8"/>
                  <a:pt x="82" y="8"/>
                  <a:pt x="83" y="8"/>
                </a:cubicBezTo>
                <a:cubicBezTo>
                  <a:pt x="83" y="8"/>
                  <a:pt x="83" y="8"/>
                  <a:pt x="84" y="8"/>
                </a:cubicBezTo>
                <a:cubicBezTo>
                  <a:pt x="83" y="8"/>
                  <a:pt x="83" y="8"/>
                  <a:pt x="82" y="8"/>
                </a:cubicBezTo>
                <a:cubicBezTo>
                  <a:pt x="84" y="8"/>
                  <a:pt x="82" y="9"/>
                  <a:pt x="81" y="9"/>
                </a:cubicBezTo>
                <a:cubicBezTo>
                  <a:pt x="80" y="9"/>
                  <a:pt x="79" y="10"/>
                  <a:pt x="77" y="10"/>
                </a:cubicBezTo>
                <a:cubicBezTo>
                  <a:pt x="79" y="10"/>
                  <a:pt x="81" y="9"/>
                  <a:pt x="82" y="9"/>
                </a:cubicBezTo>
                <a:cubicBezTo>
                  <a:pt x="83" y="9"/>
                  <a:pt x="83" y="9"/>
                  <a:pt x="83" y="9"/>
                </a:cubicBezTo>
                <a:cubicBezTo>
                  <a:pt x="81" y="9"/>
                  <a:pt x="83" y="9"/>
                  <a:pt x="83" y="9"/>
                </a:cubicBezTo>
                <a:cubicBezTo>
                  <a:pt x="84" y="8"/>
                  <a:pt x="85" y="8"/>
                  <a:pt x="86" y="8"/>
                </a:cubicBezTo>
                <a:cubicBezTo>
                  <a:pt x="86" y="8"/>
                  <a:pt x="86" y="8"/>
                  <a:pt x="86" y="8"/>
                </a:cubicBezTo>
                <a:cubicBezTo>
                  <a:pt x="88" y="7"/>
                  <a:pt x="94" y="5"/>
                  <a:pt x="96" y="6"/>
                </a:cubicBezTo>
                <a:cubicBezTo>
                  <a:pt x="98" y="5"/>
                  <a:pt x="100" y="4"/>
                  <a:pt x="102" y="4"/>
                </a:cubicBezTo>
                <a:cubicBezTo>
                  <a:pt x="102" y="4"/>
                  <a:pt x="106" y="3"/>
                  <a:pt x="107" y="3"/>
                </a:cubicBezTo>
                <a:cubicBezTo>
                  <a:pt x="107" y="4"/>
                  <a:pt x="106" y="4"/>
                  <a:pt x="106" y="4"/>
                </a:cubicBezTo>
                <a:cubicBezTo>
                  <a:pt x="107" y="4"/>
                  <a:pt x="109" y="3"/>
                  <a:pt x="110" y="4"/>
                </a:cubicBezTo>
                <a:cubicBezTo>
                  <a:pt x="110" y="2"/>
                  <a:pt x="116" y="3"/>
                  <a:pt x="118" y="2"/>
                </a:cubicBezTo>
                <a:cubicBezTo>
                  <a:pt x="119" y="2"/>
                  <a:pt x="119" y="3"/>
                  <a:pt x="119" y="3"/>
                </a:cubicBezTo>
                <a:cubicBezTo>
                  <a:pt x="121" y="3"/>
                  <a:pt x="121" y="3"/>
                  <a:pt x="123" y="2"/>
                </a:cubicBezTo>
                <a:cubicBezTo>
                  <a:pt x="125" y="4"/>
                  <a:pt x="133" y="3"/>
                  <a:pt x="135" y="4"/>
                </a:cubicBezTo>
                <a:cubicBezTo>
                  <a:pt x="130" y="4"/>
                  <a:pt x="121" y="3"/>
                  <a:pt x="116" y="4"/>
                </a:cubicBezTo>
                <a:cubicBezTo>
                  <a:pt x="118" y="4"/>
                  <a:pt x="120" y="5"/>
                  <a:pt x="122" y="4"/>
                </a:cubicBezTo>
                <a:cubicBezTo>
                  <a:pt x="122" y="5"/>
                  <a:pt x="125" y="4"/>
                  <a:pt x="125" y="5"/>
                </a:cubicBezTo>
                <a:cubicBezTo>
                  <a:pt x="122" y="4"/>
                  <a:pt x="117" y="5"/>
                  <a:pt x="115" y="4"/>
                </a:cubicBezTo>
                <a:cubicBezTo>
                  <a:pt x="115" y="5"/>
                  <a:pt x="116" y="5"/>
                  <a:pt x="117" y="5"/>
                </a:cubicBezTo>
                <a:cubicBezTo>
                  <a:pt x="114" y="5"/>
                  <a:pt x="112" y="4"/>
                  <a:pt x="109" y="6"/>
                </a:cubicBezTo>
                <a:cubicBezTo>
                  <a:pt x="110" y="5"/>
                  <a:pt x="110" y="5"/>
                  <a:pt x="109" y="5"/>
                </a:cubicBezTo>
                <a:cubicBezTo>
                  <a:pt x="106" y="6"/>
                  <a:pt x="102" y="6"/>
                  <a:pt x="101" y="6"/>
                </a:cubicBezTo>
                <a:cubicBezTo>
                  <a:pt x="99" y="6"/>
                  <a:pt x="98" y="6"/>
                  <a:pt x="97" y="6"/>
                </a:cubicBezTo>
                <a:cubicBezTo>
                  <a:pt x="96" y="7"/>
                  <a:pt x="95" y="7"/>
                  <a:pt x="94" y="7"/>
                </a:cubicBezTo>
                <a:cubicBezTo>
                  <a:pt x="94" y="7"/>
                  <a:pt x="91" y="8"/>
                  <a:pt x="92" y="8"/>
                </a:cubicBezTo>
                <a:cubicBezTo>
                  <a:pt x="90" y="8"/>
                  <a:pt x="88" y="8"/>
                  <a:pt x="87" y="9"/>
                </a:cubicBezTo>
                <a:cubicBezTo>
                  <a:pt x="87" y="9"/>
                  <a:pt x="85" y="10"/>
                  <a:pt x="85" y="9"/>
                </a:cubicBezTo>
                <a:cubicBezTo>
                  <a:pt x="84" y="10"/>
                  <a:pt x="82" y="10"/>
                  <a:pt x="83" y="10"/>
                </a:cubicBezTo>
                <a:cubicBezTo>
                  <a:pt x="82" y="10"/>
                  <a:pt x="82" y="10"/>
                  <a:pt x="81" y="10"/>
                </a:cubicBezTo>
                <a:cubicBezTo>
                  <a:pt x="78" y="11"/>
                  <a:pt x="76" y="13"/>
                  <a:pt x="72" y="14"/>
                </a:cubicBezTo>
                <a:cubicBezTo>
                  <a:pt x="72" y="14"/>
                  <a:pt x="72" y="14"/>
                  <a:pt x="72" y="14"/>
                </a:cubicBezTo>
                <a:cubicBezTo>
                  <a:pt x="69" y="15"/>
                  <a:pt x="68" y="17"/>
                  <a:pt x="66" y="17"/>
                </a:cubicBezTo>
                <a:cubicBezTo>
                  <a:pt x="65" y="18"/>
                  <a:pt x="63" y="18"/>
                  <a:pt x="62" y="19"/>
                </a:cubicBezTo>
                <a:cubicBezTo>
                  <a:pt x="61" y="20"/>
                  <a:pt x="58" y="22"/>
                  <a:pt x="57" y="21"/>
                </a:cubicBezTo>
                <a:cubicBezTo>
                  <a:pt x="57" y="22"/>
                  <a:pt x="57" y="22"/>
                  <a:pt x="56" y="22"/>
                </a:cubicBezTo>
                <a:cubicBezTo>
                  <a:pt x="56" y="22"/>
                  <a:pt x="55" y="23"/>
                  <a:pt x="55" y="23"/>
                </a:cubicBezTo>
                <a:cubicBezTo>
                  <a:pt x="54" y="24"/>
                  <a:pt x="51" y="25"/>
                  <a:pt x="50" y="26"/>
                </a:cubicBezTo>
                <a:cubicBezTo>
                  <a:pt x="47" y="28"/>
                  <a:pt x="45" y="30"/>
                  <a:pt x="42" y="32"/>
                </a:cubicBezTo>
                <a:cubicBezTo>
                  <a:pt x="42" y="32"/>
                  <a:pt x="42" y="32"/>
                  <a:pt x="41" y="33"/>
                </a:cubicBezTo>
                <a:cubicBezTo>
                  <a:pt x="41" y="33"/>
                  <a:pt x="42" y="32"/>
                  <a:pt x="41" y="33"/>
                </a:cubicBezTo>
                <a:cubicBezTo>
                  <a:pt x="40" y="34"/>
                  <a:pt x="40" y="34"/>
                  <a:pt x="39" y="35"/>
                </a:cubicBezTo>
                <a:cubicBezTo>
                  <a:pt x="39" y="35"/>
                  <a:pt x="39" y="35"/>
                  <a:pt x="39" y="35"/>
                </a:cubicBezTo>
                <a:cubicBezTo>
                  <a:pt x="38" y="36"/>
                  <a:pt x="35" y="38"/>
                  <a:pt x="35" y="39"/>
                </a:cubicBezTo>
                <a:cubicBezTo>
                  <a:pt x="32" y="42"/>
                  <a:pt x="29" y="44"/>
                  <a:pt x="27" y="47"/>
                </a:cubicBezTo>
                <a:cubicBezTo>
                  <a:pt x="26" y="47"/>
                  <a:pt x="25" y="50"/>
                  <a:pt x="23" y="51"/>
                </a:cubicBezTo>
                <a:cubicBezTo>
                  <a:pt x="23" y="52"/>
                  <a:pt x="22" y="52"/>
                  <a:pt x="21" y="53"/>
                </a:cubicBezTo>
                <a:cubicBezTo>
                  <a:pt x="21" y="54"/>
                  <a:pt x="19" y="56"/>
                  <a:pt x="18" y="57"/>
                </a:cubicBezTo>
                <a:cubicBezTo>
                  <a:pt x="16" y="60"/>
                  <a:pt x="16" y="61"/>
                  <a:pt x="14" y="65"/>
                </a:cubicBezTo>
                <a:cubicBezTo>
                  <a:pt x="13" y="65"/>
                  <a:pt x="14" y="64"/>
                  <a:pt x="14" y="64"/>
                </a:cubicBezTo>
                <a:cubicBezTo>
                  <a:pt x="13" y="65"/>
                  <a:pt x="14" y="65"/>
                  <a:pt x="13" y="66"/>
                </a:cubicBezTo>
                <a:cubicBezTo>
                  <a:pt x="12" y="67"/>
                  <a:pt x="11" y="70"/>
                  <a:pt x="11" y="69"/>
                </a:cubicBezTo>
                <a:cubicBezTo>
                  <a:pt x="10" y="71"/>
                  <a:pt x="11" y="71"/>
                  <a:pt x="10" y="73"/>
                </a:cubicBezTo>
                <a:cubicBezTo>
                  <a:pt x="10" y="73"/>
                  <a:pt x="9" y="73"/>
                  <a:pt x="9" y="74"/>
                </a:cubicBezTo>
                <a:cubicBezTo>
                  <a:pt x="9" y="75"/>
                  <a:pt x="9" y="75"/>
                  <a:pt x="8" y="76"/>
                </a:cubicBezTo>
                <a:cubicBezTo>
                  <a:pt x="8" y="76"/>
                  <a:pt x="8" y="77"/>
                  <a:pt x="8" y="76"/>
                </a:cubicBezTo>
                <a:cubicBezTo>
                  <a:pt x="7" y="81"/>
                  <a:pt x="6" y="81"/>
                  <a:pt x="4" y="86"/>
                </a:cubicBezTo>
                <a:cubicBezTo>
                  <a:pt x="5" y="86"/>
                  <a:pt x="5" y="86"/>
                  <a:pt x="5" y="87"/>
                </a:cubicBezTo>
                <a:cubicBezTo>
                  <a:pt x="4" y="86"/>
                  <a:pt x="3" y="90"/>
                  <a:pt x="3" y="91"/>
                </a:cubicBezTo>
                <a:cubicBezTo>
                  <a:pt x="3" y="91"/>
                  <a:pt x="3" y="89"/>
                  <a:pt x="4" y="90"/>
                </a:cubicBezTo>
                <a:cubicBezTo>
                  <a:pt x="3" y="91"/>
                  <a:pt x="3" y="91"/>
                  <a:pt x="3" y="92"/>
                </a:cubicBezTo>
                <a:cubicBezTo>
                  <a:pt x="3" y="92"/>
                  <a:pt x="3" y="92"/>
                  <a:pt x="2" y="93"/>
                </a:cubicBezTo>
                <a:cubicBezTo>
                  <a:pt x="3" y="93"/>
                  <a:pt x="3" y="93"/>
                  <a:pt x="3" y="94"/>
                </a:cubicBezTo>
                <a:cubicBezTo>
                  <a:pt x="3" y="94"/>
                  <a:pt x="2" y="94"/>
                  <a:pt x="2" y="94"/>
                </a:cubicBezTo>
                <a:cubicBezTo>
                  <a:pt x="2" y="100"/>
                  <a:pt x="0" y="108"/>
                  <a:pt x="1" y="115"/>
                </a:cubicBezTo>
                <a:cubicBezTo>
                  <a:pt x="0" y="119"/>
                  <a:pt x="0" y="124"/>
                  <a:pt x="1" y="127"/>
                </a:cubicBezTo>
                <a:cubicBezTo>
                  <a:pt x="2" y="131"/>
                  <a:pt x="2" y="134"/>
                  <a:pt x="3" y="138"/>
                </a:cubicBezTo>
                <a:cubicBezTo>
                  <a:pt x="3" y="139"/>
                  <a:pt x="3" y="140"/>
                  <a:pt x="4" y="141"/>
                </a:cubicBezTo>
                <a:cubicBezTo>
                  <a:pt x="4" y="140"/>
                  <a:pt x="4" y="140"/>
                  <a:pt x="4" y="141"/>
                </a:cubicBezTo>
                <a:cubicBezTo>
                  <a:pt x="4" y="141"/>
                  <a:pt x="4" y="142"/>
                  <a:pt x="4" y="143"/>
                </a:cubicBezTo>
                <a:cubicBezTo>
                  <a:pt x="4" y="143"/>
                  <a:pt x="5" y="143"/>
                  <a:pt x="5" y="144"/>
                </a:cubicBezTo>
                <a:cubicBezTo>
                  <a:pt x="4" y="146"/>
                  <a:pt x="6" y="147"/>
                  <a:pt x="7" y="150"/>
                </a:cubicBezTo>
                <a:cubicBezTo>
                  <a:pt x="7" y="151"/>
                  <a:pt x="8" y="154"/>
                  <a:pt x="9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9" y="155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8"/>
                  <a:pt x="10" y="159"/>
                  <a:pt x="11" y="159"/>
                </a:cubicBezTo>
                <a:cubicBezTo>
                  <a:pt x="11" y="160"/>
                  <a:pt x="12" y="161"/>
                  <a:pt x="12" y="162"/>
                </a:cubicBezTo>
                <a:cubicBezTo>
                  <a:pt x="12" y="160"/>
                  <a:pt x="11" y="161"/>
                  <a:pt x="11" y="159"/>
                </a:cubicBezTo>
                <a:cubicBezTo>
                  <a:pt x="13" y="161"/>
                  <a:pt x="14" y="164"/>
                  <a:pt x="16" y="168"/>
                </a:cubicBezTo>
                <a:cubicBezTo>
                  <a:pt x="17" y="168"/>
                  <a:pt x="17" y="168"/>
                  <a:pt x="16" y="167"/>
                </a:cubicBezTo>
                <a:cubicBezTo>
                  <a:pt x="17" y="168"/>
                  <a:pt x="19" y="171"/>
                  <a:pt x="19" y="172"/>
                </a:cubicBezTo>
                <a:cubicBezTo>
                  <a:pt x="21" y="174"/>
                  <a:pt x="23" y="178"/>
                  <a:pt x="25" y="180"/>
                </a:cubicBezTo>
                <a:cubicBezTo>
                  <a:pt x="25" y="181"/>
                  <a:pt x="25" y="181"/>
                  <a:pt x="26" y="181"/>
                </a:cubicBezTo>
                <a:cubicBezTo>
                  <a:pt x="26" y="182"/>
                  <a:pt x="26" y="182"/>
                  <a:pt x="26" y="182"/>
                </a:cubicBezTo>
                <a:cubicBezTo>
                  <a:pt x="27" y="183"/>
                  <a:pt x="28" y="186"/>
                  <a:pt x="30" y="186"/>
                </a:cubicBezTo>
                <a:cubicBezTo>
                  <a:pt x="31" y="188"/>
                  <a:pt x="33" y="190"/>
                  <a:pt x="34" y="191"/>
                </a:cubicBezTo>
                <a:cubicBezTo>
                  <a:pt x="34" y="191"/>
                  <a:pt x="36" y="193"/>
                  <a:pt x="38" y="194"/>
                </a:cubicBezTo>
                <a:cubicBezTo>
                  <a:pt x="38" y="194"/>
                  <a:pt x="37" y="194"/>
                  <a:pt x="38" y="194"/>
                </a:cubicBezTo>
                <a:cubicBezTo>
                  <a:pt x="38" y="195"/>
                  <a:pt x="38" y="194"/>
                  <a:pt x="39" y="194"/>
                </a:cubicBezTo>
                <a:cubicBezTo>
                  <a:pt x="40" y="196"/>
                  <a:pt x="40" y="196"/>
                  <a:pt x="41" y="197"/>
                </a:cubicBezTo>
                <a:cubicBezTo>
                  <a:pt x="41" y="196"/>
                  <a:pt x="40" y="197"/>
                  <a:pt x="41" y="197"/>
                </a:cubicBezTo>
                <a:cubicBezTo>
                  <a:pt x="41" y="196"/>
                  <a:pt x="44" y="198"/>
                  <a:pt x="45" y="200"/>
                </a:cubicBezTo>
                <a:cubicBezTo>
                  <a:pt x="45" y="199"/>
                  <a:pt x="46" y="200"/>
                  <a:pt x="47" y="200"/>
                </a:cubicBezTo>
                <a:cubicBezTo>
                  <a:pt x="47" y="200"/>
                  <a:pt x="46" y="200"/>
                  <a:pt x="46" y="199"/>
                </a:cubicBezTo>
                <a:cubicBezTo>
                  <a:pt x="46" y="199"/>
                  <a:pt x="45" y="199"/>
                  <a:pt x="45" y="199"/>
                </a:cubicBezTo>
                <a:cubicBezTo>
                  <a:pt x="44" y="198"/>
                  <a:pt x="44" y="197"/>
                  <a:pt x="43" y="196"/>
                </a:cubicBezTo>
                <a:cubicBezTo>
                  <a:pt x="44" y="197"/>
                  <a:pt x="44" y="197"/>
                  <a:pt x="45" y="197"/>
                </a:cubicBezTo>
                <a:cubicBezTo>
                  <a:pt x="42" y="195"/>
                  <a:pt x="42" y="195"/>
                  <a:pt x="40" y="193"/>
                </a:cubicBezTo>
                <a:cubicBezTo>
                  <a:pt x="40" y="193"/>
                  <a:pt x="39" y="192"/>
                  <a:pt x="39" y="192"/>
                </a:cubicBezTo>
                <a:cubicBezTo>
                  <a:pt x="38" y="191"/>
                  <a:pt x="38" y="191"/>
                  <a:pt x="37" y="190"/>
                </a:cubicBezTo>
                <a:cubicBezTo>
                  <a:pt x="36" y="189"/>
                  <a:pt x="34" y="187"/>
                  <a:pt x="33" y="185"/>
                </a:cubicBezTo>
                <a:cubicBezTo>
                  <a:pt x="32" y="184"/>
                  <a:pt x="30" y="183"/>
                  <a:pt x="31" y="182"/>
                </a:cubicBezTo>
                <a:cubicBezTo>
                  <a:pt x="30" y="182"/>
                  <a:pt x="30" y="182"/>
                  <a:pt x="29" y="181"/>
                </a:cubicBezTo>
                <a:cubicBezTo>
                  <a:pt x="29" y="181"/>
                  <a:pt x="30" y="181"/>
                  <a:pt x="29" y="180"/>
                </a:cubicBezTo>
                <a:cubicBezTo>
                  <a:pt x="29" y="181"/>
                  <a:pt x="29" y="180"/>
                  <a:pt x="28" y="179"/>
                </a:cubicBezTo>
                <a:cubicBezTo>
                  <a:pt x="28" y="179"/>
                  <a:pt x="27" y="177"/>
                  <a:pt x="27" y="177"/>
                </a:cubicBezTo>
                <a:cubicBezTo>
                  <a:pt x="28" y="177"/>
                  <a:pt x="29" y="179"/>
                  <a:pt x="29" y="178"/>
                </a:cubicBezTo>
                <a:cubicBezTo>
                  <a:pt x="27" y="177"/>
                  <a:pt x="24" y="173"/>
                  <a:pt x="24" y="171"/>
                </a:cubicBezTo>
                <a:cubicBezTo>
                  <a:pt x="24" y="170"/>
                  <a:pt x="24" y="172"/>
                  <a:pt x="24" y="171"/>
                </a:cubicBezTo>
                <a:cubicBezTo>
                  <a:pt x="23" y="170"/>
                  <a:pt x="23" y="169"/>
                  <a:pt x="24" y="169"/>
                </a:cubicBezTo>
                <a:cubicBezTo>
                  <a:pt x="24" y="170"/>
                  <a:pt x="24" y="170"/>
                  <a:pt x="24" y="170"/>
                </a:cubicBezTo>
                <a:cubicBezTo>
                  <a:pt x="25" y="170"/>
                  <a:pt x="24" y="168"/>
                  <a:pt x="23" y="166"/>
                </a:cubicBezTo>
                <a:cubicBezTo>
                  <a:pt x="24" y="167"/>
                  <a:pt x="25" y="169"/>
                  <a:pt x="27" y="172"/>
                </a:cubicBezTo>
                <a:cubicBezTo>
                  <a:pt x="28" y="172"/>
                  <a:pt x="27" y="172"/>
                  <a:pt x="27" y="171"/>
                </a:cubicBezTo>
                <a:cubicBezTo>
                  <a:pt x="29" y="172"/>
                  <a:pt x="30" y="176"/>
                  <a:pt x="32" y="177"/>
                </a:cubicBezTo>
                <a:cubicBezTo>
                  <a:pt x="31" y="176"/>
                  <a:pt x="31" y="175"/>
                  <a:pt x="30" y="174"/>
                </a:cubicBezTo>
                <a:cubicBezTo>
                  <a:pt x="33" y="179"/>
                  <a:pt x="35" y="181"/>
                  <a:pt x="39" y="185"/>
                </a:cubicBezTo>
                <a:cubicBezTo>
                  <a:pt x="39" y="185"/>
                  <a:pt x="38" y="185"/>
                  <a:pt x="38" y="185"/>
                </a:cubicBezTo>
                <a:cubicBezTo>
                  <a:pt x="39" y="186"/>
                  <a:pt x="40" y="186"/>
                  <a:pt x="41" y="187"/>
                </a:cubicBezTo>
                <a:cubicBezTo>
                  <a:pt x="41" y="187"/>
                  <a:pt x="41" y="187"/>
                  <a:pt x="41" y="187"/>
                </a:cubicBezTo>
                <a:cubicBezTo>
                  <a:pt x="41" y="187"/>
                  <a:pt x="41" y="188"/>
                  <a:pt x="41" y="188"/>
                </a:cubicBezTo>
                <a:cubicBezTo>
                  <a:pt x="42" y="188"/>
                  <a:pt x="41" y="187"/>
                  <a:pt x="41" y="187"/>
                </a:cubicBezTo>
                <a:cubicBezTo>
                  <a:pt x="43" y="188"/>
                  <a:pt x="44" y="190"/>
                  <a:pt x="46" y="191"/>
                </a:cubicBezTo>
                <a:cubicBezTo>
                  <a:pt x="47" y="192"/>
                  <a:pt x="48" y="193"/>
                  <a:pt x="48" y="193"/>
                </a:cubicBezTo>
                <a:cubicBezTo>
                  <a:pt x="49" y="193"/>
                  <a:pt x="48" y="192"/>
                  <a:pt x="49" y="193"/>
                </a:cubicBezTo>
                <a:cubicBezTo>
                  <a:pt x="50" y="194"/>
                  <a:pt x="50" y="195"/>
                  <a:pt x="49" y="194"/>
                </a:cubicBezTo>
                <a:cubicBezTo>
                  <a:pt x="49" y="195"/>
                  <a:pt x="49" y="195"/>
                  <a:pt x="49" y="195"/>
                </a:cubicBezTo>
                <a:cubicBezTo>
                  <a:pt x="49" y="194"/>
                  <a:pt x="51" y="196"/>
                  <a:pt x="52" y="197"/>
                </a:cubicBezTo>
                <a:cubicBezTo>
                  <a:pt x="52" y="196"/>
                  <a:pt x="54" y="197"/>
                  <a:pt x="54" y="198"/>
                </a:cubicBezTo>
                <a:cubicBezTo>
                  <a:pt x="54" y="198"/>
                  <a:pt x="55" y="198"/>
                  <a:pt x="56" y="198"/>
                </a:cubicBezTo>
                <a:cubicBezTo>
                  <a:pt x="56" y="200"/>
                  <a:pt x="55" y="199"/>
                  <a:pt x="54" y="199"/>
                </a:cubicBezTo>
                <a:cubicBezTo>
                  <a:pt x="55" y="199"/>
                  <a:pt x="56" y="200"/>
                  <a:pt x="57" y="200"/>
                </a:cubicBezTo>
                <a:cubicBezTo>
                  <a:pt x="55" y="199"/>
                  <a:pt x="58" y="201"/>
                  <a:pt x="57" y="200"/>
                </a:cubicBezTo>
                <a:cubicBezTo>
                  <a:pt x="57" y="199"/>
                  <a:pt x="57" y="200"/>
                  <a:pt x="56" y="199"/>
                </a:cubicBezTo>
                <a:cubicBezTo>
                  <a:pt x="56" y="199"/>
                  <a:pt x="57" y="199"/>
                  <a:pt x="57" y="199"/>
                </a:cubicBezTo>
                <a:cubicBezTo>
                  <a:pt x="58" y="200"/>
                  <a:pt x="58" y="201"/>
                  <a:pt x="58" y="201"/>
                </a:cubicBezTo>
                <a:cubicBezTo>
                  <a:pt x="59" y="201"/>
                  <a:pt x="60" y="202"/>
                  <a:pt x="61" y="202"/>
                </a:cubicBezTo>
                <a:cubicBezTo>
                  <a:pt x="59" y="202"/>
                  <a:pt x="58" y="200"/>
                  <a:pt x="59" y="200"/>
                </a:cubicBezTo>
                <a:cubicBezTo>
                  <a:pt x="60" y="201"/>
                  <a:pt x="59" y="201"/>
                  <a:pt x="59" y="201"/>
                </a:cubicBezTo>
                <a:cubicBezTo>
                  <a:pt x="60" y="201"/>
                  <a:pt x="62" y="202"/>
                  <a:pt x="61" y="203"/>
                </a:cubicBezTo>
                <a:cubicBezTo>
                  <a:pt x="62" y="203"/>
                  <a:pt x="62" y="203"/>
                  <a:pt x="62" y="202"/>
                </a:cubicBezTo>
                <a:cubicBezTo>
                  <a:pt x="63" y="203"/>
                  <a:pt x="63" y="203"/>
                  <a:pt x="62" y="203"/>
                </a:cubicBezTo>
                <a:cubicBezTo>
                  <a:pt x="63" y="203"/>
                  <a:pt x="63" y="204"/>
                  <a:pt x="63" y="204"/>
                </a:cubicBezTo>
                <a:cubicBezTo>
                  <a:pt x="64" y="204"/>
                  <a:pt x="63" y="203"/>
                  <a:pt x="63" y="203"/>
                </a:cubicBezTo>
                <a:cubicBezTo>
                  <a:pt x="64" y="203"/>
                  <a:pt x="64" y="204"/>
                  <a:pt x="64" y="204"/>
                </a:cubicBezTo>
                <a:cubicBezTo>
                  <a:pt x="65" y="204"/>
                  <a:pt x="66" y="204"/>
                  <a:pt x="67" y="205"/>
                </a:cubicBezTo>
                <a:cubicBezTo>
                  <a:pt x="67" y="206"/>
                  <a:pt x="69" y="206"/>
                  <a:pt x="70" y="207"/>
                </a:cubicBezTo>
                <a:cubicBezTo>
                  <a:pt x="70" y="207"/>
                  <a:pt x="69" y="207"/>
                  <a:pt x="70" y="207"/>
                </a:cubicBezTo>
                <a:cubicBezTo>
                  <a:pt x="71" y="207"/>
                  <a:pt x="70" y="207"/>
                  <a:pt x="71" y="208"/>
                </a:cubicBezTo>
                <a:cubicBezTo>
                  <a:pt x="71" y="207"/>
                  <a:pt x="71" y="207"/>
                  <a:pt x="72" y="207"/>
                </a:cubicBezTo>
                <a:cubicBezTo>
                  <a:pt x="72" y="207"/>
                  <a:pt x="72" y="208"/>
                  <a:pt x="72" y="208"/>
                </a:cubicBezTo>
                <a:cubicBezTo>
                  <a:pt x="72" y="208"/>
                  <a:pt x="71" y="207"/>
                  <a:pt x="71" y="208"/>
                </a:cubicBezTo>
                <a:cubicBezTo>
                  <a:pt x="73" y="208"/>
                  <a:pt x="75" y="209"/>
                  <a:pt x="74" y="209"/>
                </a:cubicBezTo>
                <a:cubicBezTo>
                  <a:pt x="75" y="209"/>
                  <a:pt x="76" y="210"/>
                  <a:pt x="78" y="211"/>
                </a:cubicBezTo>
                <a:cubicBezTo>
                  <a:pt x="78" y="211"/>
                  <a:pt x="80" y="211"/>
                  <a:pt x="81" y="212"/>
                </a:cubicBezTo>
                <a:cubicBezTo>
                  <a:pt x="81" y="211"/>
                  <a:pt x="82" y="212"/>
                  <a:pt x="82" y="212"/>
                </a:cubicBezTo>
                <a:cubicBezTo>
                  <a:pt x="80" y="211"/>
                  <a:pt x="81" y="211"/>
                  <a:pt x="81" y="211"/>
                </a:cubicBezTo>
                <a:cubicBezTo>
                  <a:pt x="80" y="210"/>
                  <a:pt x="79" y="210"/>
                  <a:pt x="78" y="209"/>
                </a:cubicBezTo>
                <a:cubicBezTo>
                  <a:pt x="78" y="210"/>
                  <a:pt x="77" y="209"/>
                  <a:pt x="76" y="209"/>
                </a:cubicBezTo>
                <a:cubicBezTo>
                  <a:pt x="76" y="209"/>
                  <a:pt x="76" y="208"/>
                  <a:pt x="75" y="208"/>
                </a:cubicBezTo>
                <a:cubicBezTo>
                  <a:pt x="75" y="208"/>
                  <a:pt x="75" y="208"/>
                  <a:pt x="75" y="208"/>
                </a:cubicBezTo>
                <a:cubicBezTo>
                  <a:pt x="75" y="208"/>
                  <a:pt x="75" y="208"/>
                  <a:pt x="75" y="208"/>
                </a:cubicBezTo>
                <a:cubicBezTo>
                  <a:pt x="76" y="209"/>
                  <a:pt x="75" y="208"/>
                  <a:pt x="75" y="208"/>
                </a:cubicBezTo>
                <a:cubicBezTo>
                  <a:pt x="75" y="208"/>
                  <a:pt x="75" y="208"/>
                  <a:pt x="75" y="208"/>
                </a:cubicBezTo>
                <a:cubicBezTo>
                  <a:pt x="74" y="208"/>
                  <a:pt x="74" y="208"/>
                  <a:pt x="74" y="208"/>
                </a:cubicBezTo>
                <a:cubicBezTo>
                  <a:pt x="74" y="208"/>
                  <a:pt x="76" y="209"/>
                  <a:pt x="76" y="208"/>
                </a:cubicBezTo>
                <a:cubicBezTo>
                  <a:pt x="74" y="208"/>
                  <a:pt x="74" y="207"/>
                  <a:pt x="75" y="208"/>
                </a:cubicBezTo>
                <a:cubicBezTo>
                  <a:pt x="72" y="206"/>
                  <a:pt x="72" y="206"/>
                  <a:pt x="69" y="205"/>
                </a:cubicBezTo>
                <a:cubicBezTo>
                  <a:pt x="68" y="204"/>
                  <a:pt x="69" y="204"/>
                  <a:pt x="69" y="204"/>
                </a:cubicBezTo>
                <a:cubicBezTo>
                  <a:pt x="68" y="204"/>
                  <a:pt x="67" y="203"/>
                  <a:pt x="65" y="202"/>
                </a:cubicBezTo>
                <a:cubicBezTo>
                  <a:pt x="66" y="202"/>
                  <a:pt x="66" y="202"/>
                  <a:pt x="67" y="202"/>
                </a:cubicBezTo>
                <a:cubicBezTo>
                  <a:pt x="66" y="202"/>
                  <a:pt x="66" y="202"/>
                  <a:pt x="66" y="201"/>
                </a:cubicBezTo>
                <a:cubicBezTo>
                  <a:pt x="66" y="202"/>
                  <a:pt x="66" y="201"/>
                  <a:pt x="65" y="201"/>
                </a:cubicBezTo>
                <a:cubicBezTo>
                  <a:pt x="65" y="201"/>
                  <a:pt x="65" y="201"/>
                  <a:pt x="65" y="201"/>
                </a:cubicBezTo>
                <a:cubicBezTo>
                  <a:pt x="62" y="200"/>
                  <a:pt x="59" y="198"/>
                  <a:pt x="59" y="196"/>
                </a:cubicBezTo>
                <a:cubicBezTo>
                  <a:pt x="60" y="197"/>
                  <a:pt x="61" y="197"/>
                  <a:pt x="62" y="198"/>
                </a:cubicBezTo>
                <a:cubicBezTo>
                  <a:pt x="62" y="198"/>
                  <a:pt x="62" y="198"/>
                  <a:pt x="62" y="198"/>
                </a:cubicBezTo>
                <a:cubicBezTo>
                  <a:pt x="61" y="197"/>
                  <a:pt x="60" y="196"/>
                  <a:pt x="58" y="195"/>
                </a:cubicBezTo>
                <a:cubicBezTo>
                  <a:pt x="59" y="195"/>
                  <a:pt x="59" y="195"/>
                  <a:pt x="58" y="194"/>
                </a:cubicBezTo>
                <a:cubicBezTo>
                  <a:pt x="58" y="194"/>
                  <a:pt x="58" y="194"/>
                  <a:pt x="58" y="194"/>
                </a:cubicBezTo>
                <a:cubicBezTo>
                  <a:pt x="58" y="194"/>
                  <a:pt x="58" y="194"/>
                  <a:pt x="58" y="194"/>
                </a:cubicBezTo>
                <a:cubicBezTo>
                  <a:pt x="58" y="194"/>
                  <a:pt x="56" y="193"/>
                  <a:pt x="56" y="193"/>
                </a:cubicBezTo>
                <a:cubicBezTo>
                  <a:pt x="58" y="194"/>
                  <a:pt x="57" y="192"/>
                  <a:pt x="58" y="193"/>
                </a:cubicBezTo>
                <a:cubicBezTo>
                  <a:pt x="59" y="194"/>
                  <a:pt x="58" y="194"/>
                  <a:pt x="59" y="194"/>
                </a:cubicBezTo>
                <a:cubicBezTo>
                  <a:pt x="59" y="194"/>
                  <a:pt x="59" y="194"/>
                  <a:pt x="59" y="193"/>
                </a:cubicBezTo>
                <a:cubicBezTo>
                  <a:pt x="59" y="194"/>
                  <a:pt x="60" y="194"/>
                  <a:pt x="60" y="195"/>
                </a:cubicBezTo>
                <a:cubicBezTo>
                  <a:pt x="60" y="194"/>
                  <a:pt x="60" y="195"/>
                  <a:pt x="61" y="195"/>
                </a:cubicBezTo>
                <a:cubicBezTo>
                  <a:pt x="60" y="195"/>
                  <a:pt x="61" y="195"/>
                  <a:pt x="61" y="195"/>
                </a:cubicBezTo>
                <a:cubicBezTo>
                  <a:pt x="62" y="195"/>
                  <a:pt x="64" y="196"/>
                  <a:pt x="64" y="197"/>
                </a:cubicBezTo>
                <a:cubicBezTo>
                  <a:pt x="63" y="197"/>
                  <a:pt x="63" y="197"/>
                  <a:pt x="63" y="197"/>
                </a:cubicBezTo>
                <a:cubicBezTo>
                  <a:pt x="64" y="198"/>
                  <a:pt x="63" y="197"/>
                  <a:pt x="64" y="197"/>
                </a:cubicBezTo>
                <a:cubicBezTo>
                  <a:pt x="64" y="197"/>
                  <a:pt x="65" y="198"/>
                  <a:pt x="65" y="197"/>
                </a:cubicBezTo>
                <a:cubicBezTo>
                  <a:pt x="64" y="197"/>
                  <a:pt x="64" y="197"/>
                  <a:pt x="64" y="196"/>
                </a:cubicBezTo>
                <a:cubicBezTo>
                  <a:pt x="65" y="197"/>
                  <a:pt x="65" y="197"/>
                  <a:pt x="66" y="197"/>
                </a:cubicBezTo>
                <a:cubicBezTo>
                  <a:pt x="65" y="198"/>
                  <a:pt x="66" y="198"/>
                  <a:pt x="66" y="198"/>
                </a:cubicBezTo>
                <a:cubicBezTo>
                  <a:pt x="65" y="198"/>
                  <a:pt x="65" y="199"/>
                  <a:pt x="65" y="199"/>
                </a:cubicBezTo>
                <a:cubicBezTo>
                  <a:pt x="65" y="198"/>
                  <a:pt x="67" y="200"/>
                  <a:pt x="66" y="199"/>
                </a:cubicBezTo>
                <a:cubicBezTo>
                  <a:pt x="66" y="199"/>
                  <a:pt x="66" y="199"/>
                  <a:pt x="66" y="198"/>
                </a:cubicBezTo>
                <a:cubicBezTo>
                  <a:pt x="66" y="199"/>
                  <a:pt x="66" y="198"/>
                  <a:pt x="66" y="198"/>
                </a:cubicBezTo>
                <a:cubicBezTo>
                  <a:pt x="67" y="199"/>
                  <a:pt x="67" y="199"/>
                  <a:pt x="68" y="199"/>
                </a:cubicBezTo>
                <a:cubicBezTo>
                  <a:pt x="68" y="200"/>
                  <a:pt x="67" y="199"/>
                  <a:pt x="67" y="199"/>
                </a:cubicBezTo>
                <a:cubicBezTo>
                  <a:pt x="67" y="200"/>
                  <a:pt x="69" y="200"/>
                  <a:pt x="69" y="201"/>
                </a:cubicBezTo>
                <a:cubicBezTo>
                  <a:pt x="69" y="201"/>
                  <a:pt x="68" y="200"/>
                  <a:pt x="68" y="200"/>
                </a:cubicBezTo>
                <a:cubicBezTo>
                  <a:pt x="69" y="201"/>
                  <a:pt x="70" y="201"/>
                  <a:pt x="71" y="202"/>
                </a:cubicBezTo>
                <a:cubicBezTo>
                  <a:pt x="71" y="202"/>
                  <a:pt x="71" y="202"/>
                  <a:pt x="72" y="202"/>
                </a:cubicBezTo>
                <a:cubicBezTo>
                  <a:pt x="71" y="202"/>
                  <a:pt x="73" y="203"/>
                  <a:pt x="73" y="203"/>
                </a:cubicBezTo>
                <a:cubicBezTo>
                  <a:pt x="74" y="203"/>
                  <a:pt x="73" y="203"/>
                  <a:pt x="73" y="204"/>
                </a:cubicBezTo>
                <a:cubicBezTo>
                  <a:pt x="74" y="203"/>
                  <a:pt x="75" y="204"/>
                  <a:pt x="75" y="204"/>
                </a:cubicBezTo>
                <a:cubicBezTo>
                  <a:pt x="75" y="204"/>
                  <a:pt x="74" y="204"/>
                  <a:pt x="75" y="204"/>
                </a:cubicBezTo>
                <a:cubicBezTo>
                  <a:pt x="75" y="204"/>
                  <a:pt x="75" y="204"/>
                  <a:pt x="76" y="204"/>
                </a:cubicBezTo>
                <a:cubicBezTo>
                  <a:pt x="77" y="204"/>
                  <a:pt x="75" y="204"/>
                  <a:pt x="75" y="203"/>
                </a:cubicBezTo>
                <a:cubicBezTo>
                  <a:pt x="77" y="204"/>
                  <a:pt x="75" y="203"/>
                  <a:pt x="75" y="203"/>
                </a:cubicBezTo>
                <a:cubicBezTo>
                  <a:pt x="76" y="203"/>
                  <a:pt x="77" y="204"/>
                  <a:pt x="77" y="204"/>
                </a:cubicBezTo>
                <a:cubicBezTo>
                  <a:pt x="77" y="204"/>
                  <a:pt x="78" y="204"/>
                  <a:pt x="77" y="203"/>
                </a:cubicBezTo>
                <a:cubicBezTo>
                  <a:pt x="76" y="203"/>
                  <a:pt x="76" y="202"/>
                  <a:pt x="75" y="202"/>
                </a:cubicBezTo>
                <a:cubicBezTo>
                  <a:pt x="75" y="202"/>
                  <a:pt x="75" y="202"/>
                  <a:pt x="74" y="202"/>
                </a:cubicBezTo>
                <a:cubicBezTo>
                  <a:pt x="74" y="202"/>
                  <a:pt x="75" y="202"/>
                  <a:pt x="74" y="202"/>
                </a:cubicBezTo>
                <a:cubicBezTo>
                  <a:pt x="71" y="201"/>
                  <a:pt x="73" y="201"/>
                  <a:pt x="75" y="202"/>
                </a:cubicBezTo>
                <a:cubicBezTo>
                  <a:pt x="74" y="201"/>
                  <a:pt x="75" y="201"/>
                  <a:pt x="73" y="201"/>
                </a:cubicBezTo>
                <a:cubicBezTo>
                  <a:pt x="74" y="201"/>
                  <a:pt x="73" y="200"/>
                  <a:pt x="73" y="200"/>
                </a:cubicBezTo>
                <a:cubicBezTo>
                  <a:pt x="73" y="200"/>
                  <a:pt x="76" y="201"/>
                  <a:pt x="76" y="201"/>
                </a:cubicBezTo>
                <a:cubicBezTo>
                  <a:pt x="74" y="200"/>
                  <a:pt x="73" y="199"/>
                  <a:pt x="72" y="199"/>
                </a:cubicBezTo>
                <a:cubicBezTo>
                  <a:pt x="73" y="199"/>
                  <a:pt x="75" y="200"/>
                  <a:pt x="77" y="201"/>
                </a:cubicBezTo>
                <a:cubicBezTo>
                  <a:pt x="77" y="201"/>
                  <a:pt x="77" y="201"/>
                  <a:pt x="78" y="201"/>
                </a:cubicBezTo>
                <a:cubicBezTo>
                  <a:pt x="78" y="202"/>
                  <a:pt x="78" y="202"/>
                  <a:pt x="78" y="202"/>
                </a:cubicBezTo>
                <a:cubicBezTo>
                  <a:pt x="77" y="201"/>
                  <a:pt x="78" y="202"/>
                  <a:pt x="78" y="202"/>
                </a:cubicBezTo>
                <a:cubicBezTo>
                  <a:pt x="79" y="202"/>
                  <a:pt x="80" y="202"/>
                  <a:pt x="80" y="202"/>
                </a:cubicBezTo>
                <a:cubicBezTo>
                  <a:pt x="80" y="203"/>
                  <a:pt x="82" y="203"/>
                  <a:pt x="82" y="203"/>
                </a:cubicBezTo>
                <a:cubicBezTo>
                  <a:pt x="82" y="203"/>
                  <a:pt x="82" y="202"/>
                  <a:pt x="82" y="202"/>
                </a:cubicBezTo>
                <a:cubicBezTo>
                  <a:pt x="82" y="202"/>
                  <a:pt x="81" y="203"/>
                  <a:pt x="81" y="202"/>
                </a:cubicBezTo>
                <a:cubicBezTo>
                  <a:pt x="81" y="202"/>
                  <a:pt x="81" y="202"/>
                  <a:pt x="80" y="202"/>
                </a:cubicBezTo>
                <a:cubicBezTo>
                  <a:pt x="80" y="201"/>
                  <a:pt x="79" y="201"/>
                  <a:pt x="78" y="201"/>
                </a:cubicBezTo>
                <a:cubicBezTo>
                  <a:pt x="78" y="201"/>
                  <a:pt x="79" y="201"/>
                  <a:pt x="78" y="201"/>
                </a:cubicBezTo>
                <a:cubicBezTo>
                  <a:pt x="77" y="200"/>
                  <a:pt x="75" y="200"/>
                  <a:pt x="74" y="199"/>
                </a:cubicBezTo>
                <a:cubicBezTo>
                  <a:pt x="72" y="198"/>
                  <a:pt x="69" y="197"/>
                  <a:pt x="68" y="196"/>
                </a:cubicBezTo>
                <a:cubicBezTo>
                  <a:pt x="68" y="196"/>
                  <a:pt x="68" y="197"/>
                  <a:pt x="68" y="196"/>
                </a:cubicBezTo>
                <a:cubicBezTo>
                  <a:pt x="68" y="196"/>
                  <a:pt x="67" y="196"/>
                  <a:pt x="66" y="195"/>
                </a:cubicBezTo>
                <a:cubicBezTo>
                  <a:pt x="66" y="195"/>
                  <a:pt x="66" y="194"/>
                  <a:pt x="65" y="194"/>
                </a:cubicBezTo>
                <a:cubicBezTo>
                  <a:pt x="65" y="195"/>
                  <a:pt x="64" y="194"/>
                  <a:pt x="64" y="193"/>
                </a:cubicBezTo>
                <a:cubicBezTo>
                  <a:pt x="64" y="193"/>
                  <a:pt x="64" y="194"/>
                  <a:pt x="64" y="193"/>
                </a:cubicBezTo>
                <a:cubicBezTo>
                  <a:pt x="64" y="193"/>
                  <a:pt x="65" y="194"/>
                  <a:pt x="64" y="193"/>
                </a:cubicBezTo>
                <a:cubicBezTo>
                  <a:pt x="64" y="193"/>
                  <a:pt x="63" y="193"/>
                  <a:pt x="63" y="193"/>
                </a:cubicBezTo>
                <a:cubicBezTo>
                  <a:pt x="64" y="193"/>
                  <a:pt x="64" y="193"/>
                  <a:pt x="64" y="194"/>
                </a:cubicBezTo>
                <a:cubicBezTo>
                  <a:pt x="62" y="192"/>
                  <a:pt x="62" y="192"/>
                  <a:pt x="62" y="192"/>
                </a:cubicBezTo>
                <a:cubicBezTo>
                  <a:pt x="62" y="193"/>
                  <a:pt x="61" y="193"/>
                  <a:pt x="62" y="194"/>
                </a:cubicBezTo>
                <a:cubicBezTo>
                  <a:pt x="62" y="193"/>
                  <a:pt x="62" y="193"/>
                  <a:pt x="62" y="193"/>
                </a:cubicBezTo>
                <a:cubicBezTo>
                  <a:pt x="63" y="193"/>
                  <a:pt x="64" y="194"/>
                  <a:pt x="64" y="195"/>
                </a:cubicBezTo>
                <a:cubicBezTo>
                  <a:pt x="64" y="194"/>
                  <a:pt x="66" y="197"/>
                  <a:pt x="66" y="195"/>
                </a:cubicBezTo>
                <a:cubicBezTo>
                  <a:pt x="66" y="196"/>
                  <a:pt x="66" y="196"/>
                  <a:pt x="67" y="196"/>
                </a:cubicBezTo>
                <a:cubicBezTo>
                  <a:pt x="67" y="197"/>
                  <a:pt x="66" y="197"/>
                  <a:pt x="66" y="197"/>
                </a:cubicBezTo>
                <a:cubicBezTo>
                  <a:pt x="67" y="197"/>
                  <a:pt x="67" y="198"/>
                  <a:pt x="67" y="198"/>
                </a:cubicBezTo>
                <a:cubicBezTo>
                  <a:pt x="67" y="198"/>
                  <a:pt x="67" y="198"/>
                  <a:pt x="67" y="198"/>
                </a:cubicBezTo>
                <a:cubicBezTo>
                  <a:pt x="66" y="198"/>
                  <a:pt x="66" y="198"/>
                  <a:pt x="66" y="197"/>
                </a:cubicBezTo>
                <a:cubicBezTo>
                  <a:pt x="66" y="197"/>
                  <a:pt x="66" y="198"/>
                  <a:pt x="66" y="197"/>
                </a:cubicBezTo>
                <a:cubicBezTo>
                  <a:pt x="66" y="197"/>
                  <a:pt x="66" y="197"/>
                  <a:pt x="65" y="196"/>
                </a:cubicBezTo>
                <a:cubicBezTo>
                  <a:pt x="64" y="196"/>
                  <a:pt x="60" y="194"/>
                  <a:pt x="61" y="194"/>
                </a:cubicBezTo>
                <a:cubicBezTo>
                  <a:pt x="60" y="193"/>
                  <a:pt x="59" y="193"/>
                  <a:pt x="60" y="194"/>
                </a:cubicBezTo>
                <a:cubicBezTo>
                  <a:pt x="59" y="193"/>
                  <a:pt x="58" y="192"/>
                  <a:pt x="58" y="193"/>
                </a:cubicBezTo>
                <a:cubicBezTo>
                  <a:pt x="58" y="193"/>
                  <a:pt x="57" y="192"/>
                  <a:pt x="57" y="192"/>
                </a:cubicBezTo>
                <a:cubicBezTo>
                  <a:pt x="58" y="192"/>
                  <a:pt x="59" y="193"/>
                  <a:pt x="59" y="192"/>
                </a:cubicBezTo>
                <a:cubicBezTo>
                  <a:pt x="59" y="192"/>
                  <a:pt x="57" y="191"/>
                  <a:pt x="57" y="191"/>
                </a:cubicBezTo>
                <a:cubicBezTo>
                  <a:pt x="58" y="192"/>
                  <a:pt x="58" y="191"/>
                  <a:pt x="58" y="191"/>
                </a:cubicBezTo>
                <a:cubicBezTo>
                  <a:pt x="58" y="191"/>
                  <a:pt x="58" y="192"/>
                  <a:pt x="59" y="192"/>
                </a:cubicBezTo>
                <a:cubicBezTo>
                  <a:pt x="59" y="192"/>
                  <a:pt x="59" y="193"/>
                  <a:pt x="60" y="193"/>
                </a:cubicBezTo>
                <a:cubicBezTo>
                  <a:pt x="59" y="192"/>
                  <a:pt x="60" y="192"/>
                  <a:pt x="61" y="193"/>
                </a:cubicBezTo>
                <a:cubicBezTo>
                  <a:pt x="59" y="192"/>
                  <a:pt x="58" y="191"/>
                  <a:pt x="57" y="190"/>
                </a:cubicBezTo>
                <a:cubicBezTo>
                  <a:pt x="57" y="190"/>
                  <a:pt x="56" y="189"/>
                  <a:pt x="56" y="190"/>
                </a:cubicBezTo>
                <a:cubicBezTo>
                  <a:pt x="54" y="188"/>
                  <a:pt x="54" y="188"/>
                  <a:pt x="52" y="186"/>
                </a:cubicBezTo>
                <a:cubicBezTo>
                  <a:pt x="53" y="187"/>
                  <a:pt x="52" y="186"/>
                  <a:pt x="52" y="186"/>
                </a:cubicBezTo>
                <a:cubicBezTo>
                  <a:pt x="52" y="186"/>
                  <a:pt x="54" y="188"/>
                  <a:pt x="54" y="188"/>
                </a:cubicBezTo>
                <a:cubicBezTo>
                  <a:pt x="54" y="187"/>
                  <a:pt x="54" y="187"/>
                  <a:pt x="54" y="188"/>
                </a:cubicBezTo>
                <a:cubicBezTo>
                  <a:pt x="52" y="186"/>
                  <a:pt x="52" y="185"/>
                  <a:pt x="54" y="186"/>
                </a:cubicBezTo>
                <a:cubicBezTo>
                  <a:pt x="54" y="187"/>
                  <a:pt x="54" y="187"/>
                  <a:pt x="54" y="187"/>
                </a:cubicBezTo>
                <a:cubicBezTo>
                  <a:pt x="55" y="187"/>
                  <a:pt x="56" y="188"/>
                  <a:pt x="56" y="188"/>
                </a:cubicBezTo>
                <a:cubicBezTo>
                  <a:pt x="54" y="187"/>
                  <a:pt x="55" y="187"/>
                  <a:pt x="54" y="186"/>
                </a:cubicBezTo>
                <a:cubicBezTo>
                  <a:pt x="54" y="185"/>
                  <a:pt x="54" y="186"/>
                  <a:pt x="53" y="186"/>
                </a:cubicBezTo>
                <a:cubicBezTo>
                  <a:pt x="53" y="185"/>
                  <a:pt x="54" y="185"/>
                  <a:pt x="54" y="185"/>
                </a:cubicBezTo>
                <a:cubicBezTo>
                  <a:pt x="53" y="184"/>
                  <a:pt x="53" y="185"/>
                  <a:pt x="53" y="185"/>
                </a:cubicBezTo>
                <a:cubicBezTo>
                  <a:pt x="52" y="184"/>
                  <a:pt x="51" y="183"/>
                  <a:pt x="52" y="184"/>
                </a:cubicBezTo>
                <a:cubicBezTo>
                  <a:pt x="52" y="183"/>
                  <a:pt x="52" y="183"/>
                  <a:pt x="51" y="183"/>
                </a:cubicBezTo>
                <a:cubicBezTo>
                  <a:pt x="52" y="183"/>
                  <a:pt x="52" y="183"/>
                  <a:pt x="52" y="183"/>
                </a:cubicBezTo>
                <a:cubicBezTo>
                  <a:pt x="54" y="185"/>
                  <a:pt x="56" y="186"/>
                  <a:pt x="57" y="188"/>
                </a:cubicBezTo>
                <a:cubicBezTo>
                  <a:pt x="57" y="187"/>
                  <a:pt x="56" y="187"/>
                  <a:pt x="57" y="187"/>
                </a:cubicBezTo>
                <a:cubicBezTo>
                  <a:pt x="57" y="187"/>
                  <a:pt x="58" y="188"/>
                  <a:pt x="58" y="188"/>
                </a:cubicBezTo>
                <a:cubicBezTo>
                  <a:pt x="58" y="188"/>
                  <a:pt x="58" y="188"/>
                  <a:pt x="59" y="189"/>
                </a:cubicBezTo>
                <a:cubicBezTo>
                  <a:pt x="59" y="188"/>
                  <a:pt x="59" y="188"/>
                  <a:pt x="59" y="188"/>
                </a:cubicBezTo>
                <a:cubicBezTo>
                  <a:pt x="60" y="189"/>
                  <a:pt x="61" y="190"/>
                  <a:pt x="62" y="190"/>
                </a:cubicBezTo>
                <a:cubicBezTo>
                  <a:pt x="61" y="190"/>
                  <a:pt x="62" y="191"/>
                  <a:pt x="62" y="192"/>
                </a:cubicBezTo>
                <a:cubicBezTo>
                  <a:pt x="60" y="191"/>
                  <a:pt x="58" y="189"/>
                  <a:pt x="57" y="188"/>
                </a:cubicBezTo>
                <a:cubicBezTo>
                  <a:pt x="57" y="189"/>
                  <a:pt x="59" y="189"/>
                  <a:pt x="59" y="190"/>
                </a:cubicBezTo>
                <a:cubicBezTo>
                  <a:pt x="57" y="189"/>
                  <a:pt x="57" y="188"/>
                  <a:pt x="56" y="187"/>
                </a:cubicBezTo>
                <a:cubicBezTo>
                  <a:pt x="56" y="187"/>
                  <a:pt x="57" y="188"/>
                  <a:pt x="57" y="189"/>
                </a:cubicBezTo>
                <a:cubicBezTo>
                  <a:pt x="57" y="190"/>
                  <a:pt x="55" y="188"/>
                  <a:pt x="54" y="188"/>
                </a:cubicBezTo>
                <a:cubicBezTo>
                  <a:pt x="56" y="189"/>
                  <a:pt x="57" y="190"/>
                  <a:pt x="58" y="190"/>
                </a:cubicBezTo>
                <a:cubicBezTo>
                  <a:pt x="59" y="191"/>
                  <a:pt x="60" y="192"/>
                  <a:pt x="61" y="193"/>
                </a:cubicBezTo>
                <a:cubicBezTo>
                  <a:pt x="60" y="192"/>
                  <a:pt x="60" y="192"/>
                  <a:pt x="61" y="192"/>
                </a:cubicBezTo>
                <a:cubicBezTo>
                  <a:pt x="60" y="191"/>
                  <a:pt x="60" y="192"/>
                  <a:pt x="60" y="191"/>
                </a:cubicBezTo>
                <a:cubicBezTo>
                  <a:pt x="60" y="191"/>
                  <a:pt x="61" y="192"/>
                  <a:pt x="62" y="192"/>
                </a:cubicBezTo>
                <a:cubicBezTo>
                  <a:pt x="62" y="192"/>
                  <a:pt x="62" y="193"/>
                  <a:pt x="63" y="193"/>
                </a:cubicBezTo>
                <a:cubicBezTo>
                  <a:pt x="63" y="193"/>
                  <a:pt x="62" y="192"/>
                  <a:pt x="63" y="192"/>
                </a:cubicBezTo>
                <a:cubicBezTo>
                  <a:pt x="64" y="193"/>
                  <a:pt x="63" y="192"/>
                  <a:pt x="64" y="193"/>
                </a:cubicBezTo>
                <a:cubicBezTo>
                  <a:pt x="65" y="193"/>
                  <a:pt x="64" y="193"/>
                  <a:pt x="65" y="194"/>
                </a:cubicBezTo>
                <a:cubicBezTo>
                  <a:pt x="65" y="193"/>
                  <a:pt x="67" y="194"/>
                  <a:pt x="67" y="194"/>
                </a:cubicBezTo>
                <a:cubicBezTo>
                  <a:pt x="67" y="195"/>
                  <a:pt x="66" y="194"/>
                  <a:pt x="67" y="195"/>
                </a:cubicBezTo>
                <a:cubicBezTo>
                  <a:pt x="68" y="195"/>
                  <a:pt x="68" y="196"/>
                  <a:pt x="69" y="195"/>
                </a:cubicBezTo>
                <a:cubicBezTo>
                  <a:pt x="70" y="196"/>
                  <a:pt x="70" y="196"/>
                  <a:pt x="71" y="197"/>
                </a:cubicBezTo>
                <a:cubicBezTo>
                  <a:pt x="72" y="197"/>
                  <a:pt x="71" y="196"/>
                  <a:pt x="72" y="196"/>
                </a:cubicBezTo>
                <a:cubicBezTo>
                  <a:pt x="72" y="197"/>
                  <a:pt x="73" y="197"/>
                  <a:pt x="74" y="197"/>
                </a:cubicBezTo>
                <a:cubicBezTo>
                  <a:pt x="73" y="197"/>
                  <a:pt x="73" y="197"/>
                  <a:pt x="73" y="197"/>
                </a:cubicBezTo>
                <a:cubicBezTo>
                  <a:pt x="75" y="198"/>
                  <a:pt x="73" y="198"/>
                  <a:pt x="74" y="198"/>
                </a:cubicBezTo>
                <a:cubicBezTo>
                  <a:pt x="75" y="198"/>
                  <a:pt x="79" y="199"/>
                  <a:pt x="77" y="200"/>
                </a:cubicBezTo>
                <a:cubicBezTo>
                  <a:pt x="77" y="200"/>
                  <a:pt x="76" y="199"/>
                  <a:pt x="76" y="200"/>
                </a:cubicBezTo>
                <a:cubicBezTo>
                  <a:pt x="77" y="200"/>
                  <a:pt x="77" y="200"/>
                  <a:pt x="78" y="200"/>
                </a:cubicBezTo>
                <a:cubicBezTo>
                  <a:pt x="78" y="200"/>
                  <a:pt x="78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8" y="200"/>
                  <a:pt x="79" y="200"/>
                  <a:pt x="78" y="200"/>
                </a:cubicBezTo>
                <a:cubicBezTo>
                  <a:pt x="78" y="200"/>
                  <a:pt x="78" y="200"/>
                  <a:pt x="78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8" y="200"/>
                  <a:pt x="79" y="201"/>
                </a:cubicBezTo>
                <a:cubicBezTo>
                  <a:pt x="79" y="200"/>
                  <a:pt x="80" y="202"/>
                  <a:pt x="81" y="202"/>
                </a:cubicBezTo>
                <a:cubicBezTo>
                  <a:pt x="80" y="201"/>
                  <a:pt x="81" y="201"/>
                  <a:pt x="82" y="201"/>
                </a:cubicBezTo>
                <a:cubicBezTo>
                  <a:pt x="82" y="201"/>
                  <a:pt x="80" y="200"/>
                  <a:pt x="81" y="200"/>
                </a:cubicBezTo>
                <a:cubicBezTo>
                  <a:pt x="82" y="201"/>
                  <a:pt x="82" y="201"/>
                  <a:pt x="82" y="201"/>
                </a:cubicBezTo>
                <a:cubicBezTo>
                  <a:pt x="82" y="201"/>
                  <a:pt x="82" y="201"/>
                  <a:pt x="82" y="201"/>
                </a:cubicBezTo>
                <a:cubicBezTo>
                  <a:pt x="85" y="202"/>
                  <a:pt x="86" y="203"/>
                  <a:pt x="89" y="203"/>
                </a:cubicBezTo>
                <a:cubicBezTo>
                  <a:pt x="89" y="203"/>
                  <a:pt x="90" y="204"/>
                  <a:pt x="90" y="203"/>
                </a:cubicBezTo>
                <a:cubicBezTo>
                  <a:pt x="90" y="203"/>
                  <a:pt x="89" y="203"/>
                  <a:pt x="90" y="203"/>
                </a:cubicBezTo>
                <a:cubicBezTo>
                  <a:pt x="91" y="203"/>
                  <a:pt x="91" y="204"/>
                  <a:pt x="92" y="204"/>
                </a:cubicBezTo>
                <a:cubicBezTo>
                  <a:pt x="92" y="204"/>
                  <a:pt x="93" y="204"/>
                  <a:pt x="93" y="204"/>
                </a:cubicBezTo>
                <a:cubicBezTo>
                  <a:pt x="93" y="204"/>
                  <a:pt x="95" y="204"/>
                  <a:pt x="94" y="204"/>
                </a:cubicBezTo>
                <a:cubicBezTo>
                  <a:pt x="94" y="204"/>
                  <a:pt x="95" y="204"/>
                  <a:pt x="96" y="204"/>
                </a:cubicBezTo>
                <a:cubicBezTo>
                  <a:pt x="96" y="204"/>
                  <a:pt x="95" y="204"/>
                  <a:pt x="96" y="205"/>
                </a:cubicBezTo>
                <a:cubicBezTo>
                  <a:pt x="97" y="205"/>
                  <a:pt x="99" y="205"/>
                  <a:pt x="100" y="204"/>
                </a:cubicBezTo>
                <a:cubicBezTo>
                  <a:pt x="101" y="205"/>
                  <a:pt x="100" y="205"/>
                  <a:pt x="100" y="205"/>
                </a:cubicBezTo>
                <a:cubicBezTo>
                  <a:pt x="101" y="204"/>
                  <a:pt x="104" y="205"/>
                  <a:pt x="106" y="204"/>
                </a:cubicBezTo>
                <a:cubicBezTo>
                  <a:pt x="103" y="205"/>
                  <a:pt x="99" y="204"/>
                  <a:pt x="97" y="204"/>
                </a:cubicBezTo>
                <a:cubicBezTo>
                  <a:pt x="92" y="203"/>
                  <a:pt x="87" y="203"/>
                  <a:pt x="82" y="200"/>
                </a:cubicBezTo>
                <a:cubicBezTo>
                  <a:pt x="82" y="200"/>
                  <a:pt x="82" y="200"/>
                  <a:pt x="82" y="200"/>
                </a:cubicBezTo>
                <a:cubicBezTo>
                  <a:pt x="81" y="200"/>
                  <a:pt x="79" y="199"/>
                  <a:pt x="79" y="199"/>
                </a:cubicBezTo>
                <a:cubicBezTo>
                  <a:pt x="78" y="199"/>
                  <a:pt x="80" y="199"/>
                  <a:pt x="80" y="199"/>
                </a:cubicBezTo>
                <a:cubicBezTo>
                  <a:pt x="79" y="199"/>
                  <a:pt x="79" y="199"/>
                  <a:pt x="79" y="199"/>
                </a:cubicBezTo>
                <a:cubicBezTo>
                  <a:pt x="80" y="200"/>
                  <a:pt x="79" y="199"/>
                  <a:pt x="79" y="199"/>
                </a:cubicBezTo>
                <a:cubicBezTo>
                  <a:pt x="78" y="199"/>
                  <a:pt x="77" y="199"/>
                  <a:pt x="77" y="198"/>
                </a:cubicBezTo>
                <a:cubicBezTo>
                  <a:pt x="77" y="198"/>
                  <a:pt x="76" y="197"/>
                  <a:pt x="75" y="197"/>
                </a:cubicBezTo>
                <a:cubicBezTo>
                  <a:pt x="76" y="198"/>
                  <a:pt x="75" y="198"/>
                  <a:pt x="75" y="197"/>
                </a:cubicBezTo>
                <a:cubicBezTo>
                  <a:pt x="74" y="197"/>
                  <a:pt x="73" y="197"/>
                  <a:pt x="73" y="196"/>
                </a:cubicBezTo>
                <a:cubicBezTo>
                  <a:pt x="74" y="197"/>
                  <a:pt x="75" y="197"/>
                  <a:pt x="75" y="197"/>
                </a:cubicBezTo>
                <a:cubicBezTo>
                  <a:pt x="74" y="196"/>
                  <a:pt x="73" y="196"/>
                  <a:pt x="72" y="195"/>
                </a:cubicBezTo>
                <a:cubicBezTo>
                  <a:pt x="72" y="195"/>
                  <a:pt x="72" y="195"/>
                  <a:pt x="71" y="195"/>
                </a:cubicBezTo>
                <a:cubicBezTo>
                  <a:pt x="71" y="194"/>
                  <a:pt x="68" y="194"/>
                  <a:pt x="68" y="193"/>
                </a:cubicBezTo>
                <a:cubicBezTo>
                  <a:pt x="67" y="193"/>
                  <a:pt x="67" y="192"/>
                  <a:pt x="66" y="192"/>
                </a:cubicBezTo>
                <a:cubicBezTo>
                  <a:pt x="66" y="192"/>
                  <a:pt x="67" y="192"/>
                  <a:pt x="66" y="192"/>
                </a:cubicBezTo>
                <a:cubicBezTo>
                  <a:pt x="66" y="192"/>
                  <a:pt x="65" y="191"/>
                  <a:pt x="65" y="191"/>
                </a:cubicBezTo>
                <a:cubicBezTo>
                  <a:pt x="65" y="191"/>
                  <a:pt x="64" y="191"/>
                  <a:pt x="63" y="190"/>
                </a:cubicBezTo>
                <a:cubicBezTo>
                  <a:pt x="63" y="190"/>
                  <a:pt x="63" y="190"/>
                  <a:pt x="64" y="190"/>
                </a:cubicBezTo>
                <a:cubicBezTo>
                  <a:pt x="63" y="190"/>
                  <a:pt x="61" y="189"/>
                  <a:pt x="61" y="188"/>
                </a:cubicBezTo>
                <a:cubicBezTo>
                  <a:pt x="61" y="188"/>
                  <a:pt x="62" y="188"/>
                  <a:pt x="62" y="188"/>
                </a:cubicBezTo>
                <a:cubicBezTo>
                  <a:pt x="62" y="188"/>
                  <a:pt x="61" y="188"/>
                  <a:pt x="61" y="188"/>
                </a:cubicBezTo>
                <a:cubicBezTo>
                  <a:pt x="61" y="187"/>
                  <a:pt x="60" y="187"/>
                  <a:pt x="60" y="187"/>
                </a:cubicBezTo>
                <a:cubicBezTo>
                  <a:pt x="60" y="187"/>
                  <a:pt x="61" y="188"/>
                  <a:pt x="61" y="188"/>
                </a:cubicBezTo>
                <a:cubicBezTo>
                  <a:pt x="60" y="188"/>
                  <a:pt x="61" y="188"/>
                  <a:pt x="60" y="188"/>
                </a:cubicBezTo>
                <a:cubicBezTo>
                  <a:pt x="60" y="187"/>
                  <a:pt x="59" y="187"/>
                  <a:pt x="60" y="187"/>
                </a:cubicBezTo>
                <a:cubicBezTo>
                  <a:pt x="59" y="187"/>
                  <a:pt x="59" y="186"/>
                  <a:pt x="59" y="186"/>
                </a:cubicBezTo>
                <a:cubicBezTo>
                  <a:pt x="59" y="186"/>
                  <a:pt x="60" y="186"/>
                  <a:pt x="60" y="187"/>
                </a:cubicBezTo>
                <a:cubicBezTo>
                  <a:pt x="60" y="186"/>
                  <a:pt x="61" y="186"/>
                  <a:pt x="61" y="187"/>
                </a:cubicBezTo>
                <a:cubicBezTo>
                  <a:pt x="61" y="186"/>
                  <a:pt x="60" y="186"/>
                  <a:pt x="60" y="186"/>
                </a:cubicBezTo>
                <a:cubicBezTo>
                  <a:pt x="60" y="186"/>
                  <a:pt x="60" y="186"/>
                  <a:pt x="60" y="186"/>
                </a:cubicBezTo>
                <a:cubicBezTo>
                  <a:pt x="59" y="186"/>
                  <a:pt x="59" y="186"/>
                  <a:pt x="59" y="185"/>
                </a:cubicBezTo>
                <a:cubicBezTo>
                  <a:pt x="59" y="185"/>
                  <a:pt x="59" y="186"/>
                  <a:pt x="58" y="186"/>
                </a:cubicBezTo>
                <a:cubicBezTo>
                  <a:pt x="58" y="185"/>
                  <a:pt x="58" y="185"/>
                  <a:pt x="58" y="185"/>
                </a:cubicBezTo>
                <a:cubicBezTo>
                  <a:pt x="59" y="185"/>
                  <a:pt x="60" y="185"/>
                  <a:pt x="61" y="186"/>
                </a:cubicBezTo>
                <a:cubicBezTo>
                  <a:pt x="61" y="186"/>
                  <a:pt x="61" y="186"/>
                  <a:pt x="62" y="186"/>
                </a:cubicBezTo>
                <a:cubicBezTo>
                  <a:pt x="62" y="186"/>
                  <a:pt x="62" y="186"/>
                  <a:pt x="62" y="186"/>
                </a:cubicBezTo>
                <a:cubicBezTo>
                  <a:pt x="62" y="187"/>
                  <a:pt x="61" y="187"/>
                  <a:pt x="62" y="187"/>
                </a:cubicBezTo>
                <a:cubicBezTo>
                  <a:pt x="63" y="186"/>
                  <a:pt x="66" y="189"/>
                  <a:pt x="67" y="190"/>
                </a:cubicBezTo>
                <a:cubicBezTo>
                  <a:pt x="67" y="190"/>
                  <a:pt x="66" y="189"/>
                  <a:pt x="67" y="190"/>
                </a:cubicBezTo>
                <a:cubicBezTo>
                  <a:pt x="68" y="190"/>
                  <a:pt x="69" y="191"/>
                  <a:pt x="70" y="191"/>
                </a:cubicBezTo>
                <a:cubicBezTo>
                  <a:pt x="70" y="192"/>
                  <a:pt x="70" y="192"/>
                  <a:pt x="70" y="192"/>
                </a:cubicBezTo>
                <a:cubicBezTo>
                  <a:pt x="71" y="192"/>
                  <a:pt x="74" y="194"/>
                  <a:pt x="75" y="194"/>
                </a:cubicBezTo>
                <a:cubicBezTo>
                  <a:pt x="75" y="194"/>
                  <a:pt x="74" y="194"/>
                  <a:pt x="75" y="194"/>
                </a:cubicBezTo>
                <a:cubicBezTo>
                  <a:pt x="76" y="195"/>
                  <a:pt x="75" y="195"/>
                  <a:pt x="76" y="195"/>
                </a:cubicBezTo>
                <a:cubicBezTo>
                  <a:pt x="76" y="195"/>
                  <a:pt x="75" y="194"/>
                  <a:pt x="76" y="195"/>
                </a:cubicBezTo>
                <a:cubicBezTo>
                  <a:pt x="76" y="195"/>
                  <a:pt x="76" y="195"/>
                  <a:pt x="77" y="195"/>
                </a:cubicBezTo>
                <a:cubicBezTo>
                  <a:pt x="77" y="196"/>
                  <a:pt x="78" y="196"/>
                  <a:pt x="78" y="196"/>
                </a:cubicBezTo>
                <a:cubicBezTo>
                  <a:pt x="79" y="196"/>
                  <a:pt x="80" y="197"/>
                  <a:pt x="81" y="197"/>
                </a:cubicBezTo>
                <a:cubicBezTo>
                  <a:pt x="82" y="197"/>
                  <a:pt x="83" y="198"/>
                  <a:pt x="84" y="198"/>
                </a:cubicBezTo>
                <a:cubicBezTo>
                  <a:pt x="83" y="199"/>
                  <a:pt x="85" y="199"/>
                  <a:pt x="85" y="200"/>
                </a:cubicBezTo>
                <a:cubicBezTo>
                  <a:pt x="86" y="199"/>
                  <a:pt x="84" y="199"/>
                  <a:pt x="84" y="199"/>
                </a:cubicBezTo>
                <a:cubicBezTo>
                  <a:pt x="87" y="200"/>
                  <a:pt x="90" y="200"/>
                  <a:pt x="93" y="200"/>
                </a:cubicBezTo>
                <a:cubicBezTo>
                  <a:pt x="93" y="201"/>
                  <a:pt x="93" y="200"/>
                  <a:pt x="93" y="201"/>
                </a:cubicBezTo>
                <a:cubicBezTo>
                  <a:pt x="94" y="201"/>
                  <a:pt x="93" y="200"/>
                  <a:pt x="94" y="200"/>
                </a:cubicBezTo>
                <a:cubicBezTo>
                  <a:pt x="95" y="201"/>
                  <a:pt x="97" y="202"/>
                  <a:pt x="99" y="201"/>
                </a:cubicBezTo>
                <a:cubicBezTo>
                  <a:pt x="98" y="201"/>
                  <a:pt x="98" y="201"/>
                  <a:pt x="98" y="201"/>
                </a:cubicBezTo>
                <a:cubicBezTo>
                  <a:pt x="98" y="201"/>
                  <a:pt x="101" y="201"/>
                  <a:pt x="102" y="201"/>
                </a:cubicBezTo>
                <a:cubicBezTo>
                  <a:pt x="101" y="202"/>
                  <a:pt x="101" y="202"/>
                  <a:pt x="101" y="202"/>
                </a:cubicBezTo>
                <a:cubicBezTo>
                  <a:pt x="101" y="202"/>
                  <a:pt x="100" y="202"/>
                  <a:pt x="100" y="202"/>
                </a:cubicBezTo>
                <a:cubicBezTo>
                  <a:pt x="100" y="202"/>
                  <a:pt x="99" y="202"/>
                  <a:pt x="99" y="202"/>
                </a:cubicBezTo>
                <a:cubicBezTo>
                  <a:pt x="100" y="202"/>
                  <a:pt x="99" y="202"/>
                  <a:pt x="100" y="202"/>
                </a:cubicBezTo>
                <a:cubicBezTo>
                  <a:pt x="100" y="202"/>
                  <a:pt x="100" y="202"/>
                  <a:pt x="100" y="202"/>
                </a:cubicBezTo>
                <a:cubicBezTo>
                  <a:pt x="101" y="202"/>
                  <a:pt x="103" y="202"/>
                  <a:pt x="102" y="202"/>
                </a:cubicBezTo>
                <a:cubicBezTo>
                  <a:pt x="103" y="202"/>
                  <a:pt x="105" y="202"/>
                  <a:pt x="106" y="202"/>
                </a:cubicBezTo>
                <a:cubicBezTo>
                  <a:pt x="106" y="202"/>
                  <a:pt x="105" y="202"/>
                  <a:pt x="105" y="202"/>
                </a:cubicBezTo>
                <a:cubicBezTo>
                  <a:pt x="105" y="202"/>
                  <a:pt x="106" y="202"/>
                  <a:pt x="107" y="202"/>
                </a:cubicBezTo>
                <a:cubicBezTo>
                  <a:pt x="107" y="202"/>
                  <a:pt x="107" y="202"/>
                  <a:pt x="106" y="202"/>
                </a:cubicBezTo>
                <a:cubicBezTo>
                  <a:pt x="106" y="202"/>
                  <a:pt x="109" y="201"/>
                  <a:pt x="108" y="201"/>
                </a:cubicBezTo>
                <a:cubicBezTo>
                  <a:pt x="107" y="202"/>
                  <a:pt x="104" y="201"/>
                  <a:pt x="104" y="202"/>
                </a:cubicBezTo>
                <a:cubicBezTo>
                  <a:pt x="103" y="202"/>
                  <a:pt x="102" y="201"/>
                  <a:pt x="102" y="201"/>
                </a:cubicBezTo>
                <a:cubicBezTo>
                  <a:pt x="103" y="201"/>
                  <a:pt x="102" y="201"/>
                  <a:pt x="104" y="201"/>
                </a:cubicBezTo>
                <a:cubicBezTo>
                  <a:pt x="104" y="201"/>
                  <a:pt x="107" y="202"/>
                  <a:pt x="107" y="201"/>
                </a:cubicBezTo>
                <a:cubicBezTo>
                  <a:pt x="106" y="201"/>
                  <a:pt x="105" y="201"/>
                  <a:pt x="105" y="201"/>
                </a:cubicBezTo>
                <a:cubicBezTo>
                  <a:pt x="106" y="201"/>
                  <a:pt x="106" y="200"/>
                  <a:pt x="107" y="201"/>
                </a:cubicBezTo>
                <a:cubicBezTo>
                  <a:pt x="107" y="200"/>
                  <a:pt x="105" y="201"/>
                  <a:pt x="104" y="201"/>
                </a:cubicBezTo>
                <a:cubicBezTo>
                  <a:pt x="104" y="201"/>
                  <a:pt x="105" y="201"/>
                  <a:pt x="105" y="200"/>
                </a:cubicBezTo>
                <a:cubicBezTo>
                  <a:pt x="101" y="201"/>
                  <a:pt x="99" y="200"/>
                  <a:pt x="96" y="199"/>
                </a:cubicBezTo>
                <a:cubicBezTo>
                  <a:pt x="96" y="200"/>
                  <a:pt x="98" y="200"/>
                  <a:pt x="98" y="201"/>
                </a:cubicBezTo>
                <a:cubicBezTo>
                  <a:pt x="97" y="200"/>
                  <a:pt x="97" y="201"/>
                  <a:pt x="97" y="201"/>
                </a:cubicBezTo>
                <a:cubicBezTo>
                  <a:pt x="97" y="200"/>
                  <a:pt x="96" y="200"/>
                  <a:pt x="95" y="200"/>
                </a:cubicBezTo>
                <a:cubicBezTo>
                  <a:pt x="95" y="200"/>
                  <a:pt x="95" y="199"/>
                  <a:pt x="94" y="199"/>
                </a:cubicBezTo>
                <a:cubicBezTo>
                  <a:pt x="93" y="200"/>
                  <a:pt x="90" y="199"/>
                  <a:pt x="89" y="198"/>
                </a:cubicBezTo>
                <a:cubicBezTo>
                  <a:pt x="89" y="198"/>
                  <a:pt x="89" y="198"/>
                  <a:pt x="89" y="198"/>
                </a:cubicBezTo>
                <a:cubicBezTo>
                  <a:pt x="88" y="197"/>
                  <a:pt x="87" y="197"/>
                  <a:pt x="86" y="197"/>
                </a:cubicBezTo>
                <a:cubicBezTo>
                  <a:pt x="87" y="197"/>
                  <a:pt x="85" y="197"/>
                  <a:pt x="84" y="197"/>
                </a:cubicBezTo>
                <a:cubicBezTo>
                  <a:pt x="85" y="197"/>
                  <a:pt x="86" y="197"/>
                  <a:pt x="85" y="196"/>
                </a:cubicBezTo>
                <a:cubicBezTo>
                  <a:pt x="84" y="196"/>
                  <a:pt x="83" y="196"/>
                  <a:pt x="82" y="195"/>
                </a:cubicBezTo>
                <a:cubicBezTo>
                  <a:pt x="82" y="195"/>
                  <a:pt x="82" y="195"/>
                  <a:pt x="81" y="195"/>
                </a:cubicBezTo>
                <a:cubicBezTo>
                  <a:pt x="81" y="194"/>
                  <a:pt x="81" y="195"/>
                  <a:pt x="81" y="195"/>
                </a:cubicBezTo>
                <a:cubicBezTo>
                  <a:pt x="80" y="195"/>
                  <a:pt x="81" y="195"/>
                  <a:pt x="81" y="195"/>
                </a:cubicBezTo>
                <a:cubicBezTo>
                  <a:pt x="81" y="195"/>
                  <a:pt x="81" y="195"/>
                  <a:pt x="81" y="195"/>
                </a:cubicBezTo>
                <a:cubicBezTo>
                  <a:pt x="81" y="195"/>
                  <a:pt x="79" y="194"/>
                  <a:pt x="78" y="193"/>
                </a:cubicBezTo>
                <a:cubicBezTo>
                  <a:pt x="78" y="194"/>
                  <a:pt x="78" y="194"/>
                  <a:pt x="77" y="193"/>
                </a:cubicBezTo>
                <a:cubicBezTo>
                  <a:pt x="77" y="193"/>
                  <a:pt x="78" y="193"/>
                  <a:pt x="77" y="193"/>
                </a:cubicBezTo>
                <a:cubicBezTo>
                  <a:pt x="78" y="193"/>
                  <a:pt x="76" y="192"/>
                  <a:pt x="76" y="192"/>
                </a:cubicBezTo>
                <a:cubicBezTo>
                  <a:pt x="78" y="193"/>
                  <a:pt x="77" y="192"/>
                  <a:pt x="78" y="192"/>
                </a:cubicBezTo>
                <a:cubicBezTo>
                  <a:pt x="78" y="193"/>
                  <a:pt x="79" y="193"/>
                  <a:pt x="79" y="193"/>
                </a:cubicBezTo>
                <a:cubicBezTo>
                  <a:pt x="79" y="193"/>
                  <a:pt x="78" y="193"/>
                  <a:pt x="78" y="193"/>
                </a:cubicBezTo>
                <a:cubicBezTo>
                  <a:pt x="79" y="194"/>
                  <a:pt x="79" y="194"/>
                  <a:pt x="80" y="194"/>
                </a:cubicBezTo>
                <a:cubicBezTo>
                  <a:pt x="80" y="194"/>
                  <a:pt x="81" y="194"/>
                  <a:pt x="80" y="195"/>
                </a:cubicBezTo>
                <a:cubicBezTo>
                  <a:pt x="82" y="195"/>
                  <a:pt x="81" y="194"/>
                  <a:pt x="81" y="194"/>
                </a:cubicBezTo>
                <a:cubicBezTo>
                  <a:pt x="82" y="195"/>
                  <a:pt x="82" y="195"/>
                  <a:pt x="83" y="195"/>
                </a:cubicBezTo>
                <a:cubicBezTo>
                  <a:pt x="83" y="196"/>
                  <a:pt x="83" y="196"/>
                  <a:pt x="83" y="196"/>
                </a:cubicBezTo>
                <a:cubicBezTo>
                  <a:pt x="84" y="196"/>
                  <a:pt x="84" y="196"/>
                  <a:pt x="85" y="196"/>
                </a:cubicBezTo>
                <a:cubicBezTo>
                  <a:pt x="86" y="196"/>
                  <a:pt x="86" y="197"/>
                  <a:pt x="86" y="197"/>
                </a:cubicBezTo>
                <a:cubicBezTo>
                  <a:pt x="87" y="197"/>
                  <a:pt x="86" y="196"/>
                  <a:pt x="87" y="197"/>
                </a:cubicBezTo>
                <a:cubicBezTo>
                  <a:pt x="88" y="197"/>
                  <a:pt x="89" y="197"/>
                  <a:pt x="90" y="198"/>
                </a:cubicBezTo>
                <a:cubicBezTo>
                  <a:pt x="90" y="198"/>
                  <a:pt x="89" y="198"/>
                  <a:pt x="89" y="198"/>
                </a:cubicBezTo>
                <a:cubicBezTo>
                  <a:pt x="90" y="198"/>
                  <a:pt x="90" y="198"/>
                  <a:pt x="90" y="198"/>
                </a:cubicBezTo>
                <a:cubicBezTo>
                  <a:pt x="91" y="198"/>
                  <a:pt x="90" y="197"/>
                  <a:pt x="90" y="197"/>
                </a:cubicBezTo>
                <a:cubicBezTo>
                  <a:pt x="87" y="197"/>
                  <a:pt x="85" y="195"/>
                  <a:pt x="82" y="195"/>
                </a:cubicBezTo>
                <a:cubicBezTo>
                  <a:pt x="82" y="195"/>
                  <a:pt x="82" y="194"/>
                  <a:pt x="82" y="194"/>
                </a:cubicBezTo>
                <a:cubicBezTo>
                  <a:pt x="81" y="194"/>
                  <a:pt x="81" y="194"/>
                  <a:pt x="81" y="194"/>
                </a:cubicBezTo>
                <a:cubicBezTo>
                  <a:pt x="81" y="194"/>
                  <a:pt x="81" y="194"/>
                  <a:pt x="81" y="194"/>
                </a:cubicBezTo>
                <a:cubicBezTo>
                  <a:pt x="81" y="194"/>
                  <a:pt x="80" y="193"/>
                  <a:pt x="80" y="193"/>
                </a:cubicBezTo>
                <a:cubicBezTo>
                  <a:pt x="80" y="193"/>
                  <a:pt x="79" y="193"/>
                  <a:pt x="79" y="193"/>
                </a:cubicBezTo>
                <a:cubicBezTo>
                  <a:pt x="79" y="192"/>
                  <a:pt x="80" y="193"/>
                  <a:pt x="81" y="193"/>
                </a:cubicBezTo>
                <a:cubicBezTo>
                  <a:pt x="80" y="193"/>
                  <a:pt x="78" y="192"/>
                  <a:pt x="77" y="192"/>
                </a:cubicBezTo>
                <a:cubicBezTo>
                  <a:pt x="78" y="192"/>
                  <a:pt x="75" y="191"/>
                  <a:pt x="75" y="191"/>
                </a:cubicBezTo>
                <a:cubicBezTo>
                  <a:pt x="75" y="190"/>
                  <a:pt x="77" y="191"/>
                  <a:pt x="76" y="191"/>
                </a:cubicBezTo>
                <a:cubicBezTo>
                  <a:pt x="75" y="190"/>
                  <a:pt x="74" y="190"/>
                  <a:pt x="73" y="190"/>
                </a:cubicBezTo>
                <a:cubicBezTo>
                  <a:pt x="72" y="188"/>
                  <a:pt x="69" y="188"/>
                  <a:pt x="68" y="186"/>
                </a:cubicBezTo>
                <a:cubicBezTo>
                  <a:pt x="67" y="186"/>
                  <a:pt x="66" y="185"/>
                  <a:pt x="66" y="185"/>
                </a:cubicBezTo>
                <a:cubicBezTo>
                  <a:pt x="66" y="185"/>
                  <a:pt x="67" y="186"/>
                  <a:pt x="67" y="185"/>
                </a:cubicBezTo>
                <a:cubicBezTo>
                  <a:pt x="66" y="185"/>
                  <a:pt x="65" y="184"/>
                  <a:pt x="65" y="184"/>
                </a:cubicBezTo>
                <a:cubicBezTo>
                  <a:pt x="65" y="184"/>
                  <a:pt x="65" y="184"/>
                  <a:pt x="64" y="183"/>
                </a:cubicBezTo>
                <a:cubicBezTo>
                  <a:pt x="64" y="184"/>
                  <a:pt x="63" y="183"/>
                  <a:pt x="63" y="183"/>
                </a:cubicBezTo>
                <a:cubicBezTo>
                  <a:pt x="63" y="183"/>
                  <a:pt x="63" y="183"/>
                  <a:pt x="64" y="183"/>
                </a:cubicBezTo>
                <a:cubicBezTo>
                  <a:pt x="64" y="183"/>
                  <a:pt x="64" y="183"/>
                  <a:pt x="63" y="182"/>
                </a:cubicBezTo>
                <a:cubicBezTo>
                  <a:pt x="63" y="183"/>
                  <a:pt x="63" y="183"/>
                  <a:pt x="63" y="183"/>
                </a:cubicBezTo>
                <a:cubicBezTo>
                  <a:pt x="63" y="182"/>
                  <a:pt x="62" y="181"/>
                  <a:pt x="61" y="180"/>
                </a:cubicBezTo>
                <a:cubicBezTo>
                  <a:pt x="60" y="180"/>
                  <a:pt x="60" y="178"/>
                  <a:pt x="60" y="179"/>
                </a:cubicBezTo>
                <a:cubicBezTo>
                  <a:pt x="60" y="180"/>
                  <a:pt x="62" y="180"/>
                  <a:pt x="60" y="180"/>
                </a:cubicBezTo>
                <a:cubicBezTo>
                  <a:pt x="61" y="181"/>
                  <a:pt x="62" y="181"/>
                  <a:pt x="62" y="181"/>
                </a:cubicBezTo>
                <a:cubicBezTo>
                  <a:pt x="62" y="182"/>
                  <a:pt x="62" y="182"/>
                  <a:pt x="62" y="182"/>
                </a:cubicBezTo>
                <a:cubicBezTo>
                  <a:pt x="61" y="181"/>
                  <a:pt x="60" y="180"/>
                  <a:pt x="59" y="179"/>
                </a:cubicBezTo>
                <a:cubicBezTo>
                  <a:pt x="59" y="179"/>
                  <a:pt x="60" y="180"/>
                  <a:pt x="60" y="180"/>
                </a:cubicBezTo>
                <a:cubicBezTo>
                  <a:pt x="60" y="180"/>
                  <a:pt x="59" y="180"/>
                  <a:pt x="59" y="180"/>
                </a:cubicBezTo>
                <a:cubicBezTo>
                  <a:pt x="59" y="179"/>
                  <a:pt x="59" y="179"/>
                  <a:pt x="59" y="179"/>
                </a:cubicBezTo>
                <a:cubicBezTo>
                  <a:pt x="59" y="180"/>
                  <a:pt x="57" y="177"/>
                  <a:pt x="56" y="178"/>
                </a:cubicBezTo>
                <a:cubicBezTo>
                  <a:pt x="56" y="177"/>
                  <a:pt x="56" y="177"/>
                  <a:pt x="55" y="177"/>
                </a:cubicBezTo>
                <a:cubicBezTo>
                  <a:pt x="55" y="176"/>
                  <a:pt x="55" y="176"/>
                  <a:pt x="55" y="176"/>
                </a:cubicBezTo>
                <a:cubicBezTo>
                  <a:pt x="55" y="176"/>
                  <a:pt x="56" y="177"/>
                  <a:pt x="56" y="176"/>
                </a:cubicBezTo>
                <a:cubicBezTo>
                  <a:pt x="55" y="176"/>
                  <a:pt x="54" y="175"/>
                  <a:pt x="54" y="175"/>
                </a:cubicBezTo>
                <a:cubicBezTo>
                  <a:pt x="55" y="175"/>
                  <a:pt x="55" y="176"/>
                  <a:pt x="55" y="176"/>
                </a:cubicBezTo>
                <a:cubicBezTo>
                  <a:pt x="54" y="175"/>
                  <a:pt x="54" y="174"/>
                  <a:pt x="53" y="174"/>
                </a:cubicBezTo>
                <a:cubicBezTo>
                  <a:pt x="53" y="174"/>
                  <a:pt x="54" y="175"/>
                  <a:pt x="53" y="175"/>
                </a:cubicBezTo>
                <a:cubicBezTo>
                  <a:pt x="53" y="173"/>
                  <a:pt x="52" y="173"/>
                  <a:pt x="51" y="172"/>
                </a:cubicBezTo>
                <a:cubicBezTo>
                  <a:pt x="52" y="172"/>
                  <a:pt x="52" y="173"/>
                  <a:pt x="53" y="173"/>
                </a:cubicBezTo>
                <a:cubicBezTo>
                  <a:pt x="52" y="172"/>
                  <a:pt x="52" y="172"/>
                  <a:pt x="51" y="171"/>
                </a:cubicBezTo>
                <a:cubicBezTo>
                  <a:pt x="51" y="171"/>
                  <a:pt x="52" y="172"/>
                  <a:pt x="51" y="172"/>
                </a:cubicBezTo>
                <a:cubicBezTo>
                  <a:pt x="51" y="171"/>
                  <a:pt x="50" y="170"/>
                  <a:pt x="50" y="170"/>
                </a:cubicBezTo>
                <a:cubicBezTo>
                  <a:pt x="50" y="171"/>
                  <a:pt x="49" y="170"/>
                  <a:pt x="49" y="170"/>
                </a:cubicBezTo>
                <a:cubicBezTo>
                  <a:pt x="50" y="171"/>
                  <a:pt x="49" y="171"/>
                  <a:pt x="50" y="171"/>
                </a:cubicBezTo>
                <a:cubicBezTo>
                  <a:pt x="50" y="171"/>
                  <a:pt x="51" y="172"/>
                  <a:pt x="51" y="172"/>
                </a:cubicBezTo>
                <a:cubicBezTo>
                  <a:pt x="50" y="172"/>
                  <a:pt x="49" y="171"/>
                  <a:pt x="49" y="171"/>
                </a:cubicBezTo>
                <a:cubicBezTo>
                  <a:pt x="50" y="171"/>
                  <a:pt x="50" y="172"/>
                  <a:pt x="50" y="172"/>
                </a:cubicBezTo>
                <a:cubicBezTo>
                  <a:pt x="49" y="172"/>
                  <a:pt x="49" y="171"/>
                  <a:pt x="49" y="171"/>
                </a:cubicBezTo>
                <a:cubicBezTo>
                  <a:pt x="49" y="171"/>
                  <a:pt x="49" y="172"/>
                  <a:pt x="49" y="171"/>
                </a:cubicBezTo>
                <a:cubicBezTo>
                  <a:pt x="48" y="170"/>
                  <a:pt x="47" y="169"/>
                  <a:pt x="46" y="167"/>
                </a:cubicBezTo>
                <a:cubicBezTo>
                  <a:pt x="46" y="168"/>
                  <a:pt x="45" y="166"/>
                  <a:pt x="46" y="166"/>
                </a:cubicBezTo>
                <a:cubicBezTo>
                  <a:pt x="46" y="167"/>
                  <a:pt x="47" y="168"/>
                  <a:pt x="47" y="168"/>
                </a:cubicBezTo>
                <a:cubicBezTo>
                  <a:pt x="46" y="167"/>
                  <a:pt x="45" y="166"/>
                  <a:pt x="45" y="165"/>
                </a:cubicBezTo>
                <a:cubicBezTo>
                  <a:pt x="46" y="166"/>
                  <a:pt x="46" y="166"/>
                  <a:pt x="47" y="167"/>
                </a:cubicBezTo>
                <a:cubicBezTo>
                  <a:pt x="47" y="167"/>
                  <a:pt x="47" y="167"/>
                  <a:pt x="48" y="167"/>
                </a:cubicBezTo>
                <a:cubicBezTo>
                  <a:pt x="48" y="166"/>
                  <a:pt x="47" y="166"/>
                  <a:pt x="47" y="166"/>
                </a:cubicBezTo>
                <a:cubicBezTo>
                  <a:pt x="47" y="167"/>
                  <a:pt x="48" y="166"/>
                  <a:pt x="48" y="167"/>
                </a:cubicBezTo>
                <a:cubicBezTo>
                  <a:pt x="47" y="167"/>
                  <a:pt x="47" y="167"/>
                  <a:pt x="46" y="166"/>
                </a:cubicBezTo>
                <a:cubicBezTo>
                  <a:pt x="46" y="165"/>
                  <a:pt x="46" y="165"/>
                  <a:pt x="45" y="164"/>
                </a:cubicBezTo>
                <a:cubicBezTo>
                  <a:pt x="46" y="164"/>
                  <a:pt x="45" y="164"/>
                  <a:pt x="45" y="163"/>
                </a:cubicBezTo>
                <a:cubicBezTo>
                  <a:pt x="45" y="164"/>
                  <a:pt x="45" y="164"/>
                  <a:pt x="46" y="164"/>
                </a:cubicBezTo>
                <a:cubicBezTo>
                  <a:pt x="46" y="164"/>
                  <a:pt x="45" y="164"/>
                  <a:pt x="45" y="163"/>
                </a:cubicBezTo>
                <a:cubicBezTo>
                  <a:pt x="45" y="163"/>
                  <a:pt x="45" y="163"/>
                  <a:pt x="45" y="163"/>
                </a:cubicBezTo>
                <a:cubicBezTo>
                  <a:pt x="45" y="162"/>
                  <a:pt x="45" y="162"/>
                  <a:pt x="44" y="162"/>
                </a:cubicBezTo>
                <a:cubicBezTo>
                  <a:pt x="45" y="163"/>
                  <a:pt x="43" y="163"/>
                  <a:pt x="43" y="161"/>
                </a:cubicBezTo>
                <a:cubicBezTo>
                  <a:pt x="43" y="161"/>
                  <a:pt x="43" y="161"/>
                  <a:pt x="43" y="161"/>
                </a:cubicBezTo>
                <a:cubicBezTo>
                  <a:pt x="43" y="160"/>
                  <a:pt x="43" y="160"/>
                  <a:pt x="42" y="160"/>
                </a:cubicBezTo>
                <a:cubicBezTo>
                  <a:pt x="43" y="160"/>
                  <a:pt x="42" y="159"/>
                  <a:pt x="42" y="159"/>
                </a:cubicBezTo>
                <a:cubicBezTo>
                  <a:pt x="42" y="158"/>
                  <a:pt x="42" y="158"/>
                  <a:pt x="41" y="158"/>
                </a:cubicBezTo>
                <a:cubicBezTo>
                  <a:pt x="41" y="158"/>
                  <a:pt x="42" y="158"/>
                  <a:pt x="42" y="159"/>
                </a:cubicBezTo>
                <a:cubicBezTo>
                  <a:pt x="41" y="159"/>
                  <a:pt x="41" y="158"/>
                  <a:pt x="41" y="157"/>
                </a:cubicBezTo>
                <a:cubicBezTo>
                  <a:pt x="41" y="157"/>
                  <a:pt x="41" y="158"/>
                  <a:pt x="41" y="156"/>
                </a:cubicBezTo>
                <a:cubicBezTo>
                  <a:pt x="41" y="157"/>
                  <a:pt x="41" y="156"/>
                  <a:pt x="40" y="156"/>
                </a:cubicBezTo>
                <a:cubicBezTo>
                  <a:pt x="40" y="156"/>
                  <a:pt x="40" y="157"/>
                  <a:pt x="40" y="157"/>
                </a:cubicBezTo>
                <a:cubicBezTo>
                  <a:pt x="39" y="156"/>
                  <a:pt x="39" y="155"/>
                  <a:pt x="39" y="155"/>
                </a:cubicBezTo>
                <a:cubicBezTo>
                  <a:pt x="39" y="155"/>
                  <a:pt x="40" y="156"/>
                  <a:pt x="40" y="156"/>
                </a:cubicBezTo>
                <a:cubicBezTo>
                  <a:pt x="40" y="155"/>
                  <a:pt x="38" y="154"/>
                  <a:pt x="38" y="152"/>
                </a:cubicBezTo>
                <a:cubicBezTo>
                  <a:pt x="39" y="154"/>
                  <a:pt x="39" y="153"/>
                  <a:pt x="40" y="154"/>
                </a:cubicBezTo>
                <a:cubicBezTo>
                  <a:pt x="40" y="154"/>
                  <a:pt x="40" y="154"/>
                  <a:pt x="40" y="155"/>
                </a:cubicBezTo>
                <a:cubicBezTo>
                  <a:pt x="40" y="155"/>
                  <a:pt x="40" y="155"/>
                  <a:pt x="40" y="156"/>
                </a:cubicBezTo>
                <a:cubicBezTo>
                  <a:pt x="41" y="156"/>
                  <a:pt x="41" y="156"/>
                  <a:pt x="41" y="156"/>
                </a:cubicBezTo>
                <a:cubicBezTo>
                  <a:pt x="41" y="157"/>
                  <a:pt x="41" y="157"/>
                  <a:pt x="42" y="158"/>
                </a:cubicBezTo>
                <a:cubicBezTo>
                  <a:pt x="42" y="157"/>
                  <a:pt x="41" y="156"/>
                  <a:pt x="41" y="156"/>
                </a:cubicBezTo>
                <a:cubicBezTo>
                  <a:pt x="41" y="156"/>
                  <a:pt x="41" y="155"/>
                  <a:pt x="41" y="155"/>
                </a:cubicBezTo>
                <a:cubicBezTo>
                  <a:pt x="40" y="155"/>
                  <a:pt x="41" y="155"/>
                  <a:pt x="40" y="154"/>
                </a:cubicBezTo>
                <a:cubicBezTo>
                  <a:pt x="40" y="154"/>
                  <a:pt x="40" y="154"/>
                  <a:pt x="40" y="154"/>
                </a:cubicBezTo>
                <a:cubicBezTo>
                  <a:pt x="39" y="153"/>
                  <a:pt x="40" y="154"/>
                  <a:pt x="40" y="153"/>
                </a:cubicBezTo>
                <a:cubicBezTo>
                  <a:pt x="40" y="154"/>
                  <a:pt x="39" y="153"/>
                  <a:pt x="39" y="153"/>
                </a:cubicBezTo>
                <a:cubicBezTo>
                  <a:pt x="39" y="153"/>
                  <a:pt x="39" y="151"/>
                  <a:pt x="39" y="151"/>
                </a:cubicBezTo>
                <a:cubicBezTo>
                  <a:pt x="39" y="150"/>
                  <a:pt x="37" y="149"/>
                  <a:pt x="38" y="148"/>
                </a:cubicBezTo>
                <a:cubicBezTo>
                  <a:pt x="38" y="148"/>
                  <a:pt x="38" y="149"/>
                  <a:pt x="38" y="149"/>
                </a:cubicBezTo>
                <a:cubicBezTo>
                  <a:pt x="38" y="148"/>
                  <a:pt x="38" y="148"/>
                  <a:pt x="38" y="148"/>
                </a:cubicBezTo>
                <a:cubicBezTo>
                  <a:pt x="38" y="149"/>
                  <a:pt x="38" y="149"/>
                  <a:pt x="38" y="149"/>
                </a:cubicBezTo>
                <a:cubicBezTo>
                  <a:pt x="39" y="149"/>
                  <a:pt x="40" y="151"/>
                  <a:pt x="40" y="152"/>
                </a:cubicBezTo>
                <a:cubicBezTo>
                  <a:pt x="40" y="152"/>
                  <a:pt x="40" y="153"/>
                  <a:pt x="40" y="153"/>
                </a:cubicBezTo>
                <a:cubicBezTo>
                  <a:pt x="40" y="152"/>
                  <a:pt x="41" y="154"/>
                  <a:pt x="41" y="153"/>
                </a:cubicBezTo>
                <a:cubicBezTo>
                  <a:pt x="40" y="153"/>
                  <a:pt x="41" y="152"/>
                  <a:pt x="40" y="152"/>
                </a:cubicBezTo>
                <a:cubicBezTo>
                  <a:pt x="40" y="152"/>
                  <a:pt x="40" y="150"/>
                  <a:pt x="39" y="149"/>
                </a:cubicBezTo>
                <a:cubicBezTo>
                  <a:pt x="39" y="149"/>
                  <a:pt x="39" y="149"/>
                  <a:pt x="39" y="149"/>
                </a:cubicBezTo>
                <a:cubicBezTo>
                  <a:pt x="39" y="149"/>
                  <a:pt x="40" y="150"/>
                  <a:pt x="40" y="150"/>
                </a:cubicBezTo>
                <a:cubicBezTo>
                  <a:pt x="40" y="150"/>
                  <a:pt x="39" y="149"/>
                  <a:pt x="39" y="148"/>
                </a:cubicBezTo>
                <a:cubicBezTo>
                  <a:pt x="39" y="149"/>
                  <a:pt x="39" y="148"/>
                  <a:pt x="39" y="148"/>
                </a:cubicBezTo>
                <a:cubicBezTo>
                  <a:pt x="38" y="148"/>
                  <a:pt x="38" y="148"/>
                  <a:pt x="38" y="148"/>
                </a:cubicBezTo>
                <a:cubicBezTo>
                  <a:pt x="38" y="147"/>
                  <a:pt x="38" y="148"/>
                  <a:pt x="38" y="147"/>
                </a:cubicBezTo>
                <a:cubicBezTo>
                  <a:pt x="38" y="147"/>
                  <a:pt x="37" y="147"/>
                  <a:pt x="36" y="146"/>
                </a:cubicBezTo>
                <a:cubicBezTo>
                  <a:pt x="37" y="146"/>
                  <a:pt x="37" y="146"/>
                  <a:pt x="37" y="146"/>
                </a:cubicBezTo>
                <a:cubicBezTo>
                  <a:pt x="37" y="146"/>
                  <a:pt x="37" y="146"/>
                  <a:pt x="37" y="146"/>
                </a:cubicBezTo>
                <a:cubicBezTo>
                  <a:pt x="37" y="145"/>
                  <a:pt x="38" y="146"/>
                  <a:pt x="37" y="145"/>
                </a:cubicBezTo>
                <a:cubicBezTo>
                  <a:pt x="36" y="145"/>
                  <a:pt x="37" y="145"/>
                  <a:pt x="36" y="144"/>
                </a:cubicBezTo>
                <a:cubicBezTo>
                  <a:pt x="36" y="144"/>
                  <a:pt x="36" y="144"/>
                  <a:pt x="36" y="143"/>
                </a:cubicBezTo>
                <a:cubicBezTo>
                  <a:pt x="37" y="145"/>
                  <a:pt x="36" y="144"/>
                  <a:pt x="37" y="144"/>
                </a:cubicBezTo>
                <a:cubicBezTo>
                  <a:pt x="37" y="144"/>
                  <a:pt x="37" y="144"/>
                  <a:pt x="37" y="144"/>
                </a:cubicBezTo>
                <a:cubicBezTo>
                  <a:pt x="37" y="144"/>
                  <a:pt x="37" y="145"/>
                  <a:pt x="37" y="145"/>
                </a:cubicBezTo>
                <a:cubicBezTo>
                  <a:pt x="37" y="144"/>
                  <a:pt x="38" y="144"/>
                  <a:pt x="38" y="145"/>
                </a:cubicBezTo>
                <a:cubicBezTo>
                  <a:pt x="37" y="144"/>
                  <a:pt x="37" y="143"/>
                  <a:pt x="36" y="143"/>
                </a:cubicBezTo>
                <a:cubicBezTo>
                  <a:pt x="36" y="142"/>
                  <a:pt x="36" y="141"/>
                  <a:pt x="36" y="141"/>
                </a:cubicBezTo>
                <a:cubicBezTo>
                  <a:pt x="37" y="141"/>
                  <a:pt x="36" y="141"/>
                  <a:pt x="36" y="142"/>
                </a:cubicBezTo>
                <a:cubicBezTo>
                  <a:pt x="37" y="143"/>
                  <a:pt x="38" y="144"/>
                  <a:pt x="38" y="144"/>
                </a:cubicBezTo>
                <a:cubicBezTo>
                  <a:pt x="38" y="144"/>
                  <a:pt x="38" y="143"/>
                  <a:pt x="38" y="144"/>
                </a:cubicBezTo>
                <a:cubicBezTo>
                  <a:pt x="39" y="145"/>
                  <a:pt x="39" y="145"/>
                  <a:pt x="39" y="145"/>
                </a:cubicBezTo>
                <a:cubicBezTo>
                  <a:pt x="38" y="146"/>
                  <a:pt x="39" y="147"/>
                  <a:pt x="39" y="148"/>
                </a:cubicBezTo>
                <a:cubicBezTo>
                  <a:pt x="39" y="149"/>
                  <a:pt x="40" y="149"/>
                  <a:pt x="40" y="149"/>
                </a:cubicBezTo>
                <a:cubicBezTo>
                  <a:pt x="40" y="149"/>
                  <a:pt x="40" y="150"/>
                  <a:pt x="40" y="150"/>
                </a:cubicBezTo>
                <a:cubicBezTo>
                  <a:pt x="40" y="150"/>
                  <a:pt x="40" y="151"/>
                  <a:pt x="40" y="151"/>
                </a:cubicBezTo>
                <a:cubicBezTo>
                  <a:pt x="40" y="151"/>
                  <a:pt x="41" y="153"/>
                  <a:pt x="41" y="152"/>
                </a:cubicBezTo>
                <a:cubicBezTo>
                  <a:pt x="41" y="151"/>
                  <a:pt x="40" y="151"/>
                  <a:pt x="40" y="151"/>
                </a:cubicBezTo>
                <a:cubicBezTo>
                  <a:pt x="41" y="152"/>
                  <a:pt x="41" y="152"/>
                  <a:pt x="41" y="152"/>
                </a:cubicBezTo>
                <a:cubicBezTo>
                  <a:pt x="42" y="152"/>
                  <a:pt x="41" y="151"/>
                  <a:pt x="42" y="151"/>
                </a:cubicBezTo>
                <a:cubicBezTo>
                  <a:pt x="42" y="152"/>
                  <a:pt x="42" y="152"/>
                  <a:pt x="42" y="152"/>
                </a:cubicBezTo>
                <a:cubicBezTo>
                  <a:pt x="42" y="152"/>
                  <a:pt x="42" y="153"/>
                  <a:pt x="42" y="153"/>
                </a:cubicBezTo>
                <a:cubicBezTo>
                  <a:pt x="43" y="154"/>
                  <a:pt x="42" y="154"/>
                  <a:pt x="43" y="155"/>
                </a:cubicBezTo>
                <a:cubicBezTo>
                  <a:pt x="44" y="155"/>
                  <a:pt x="43" y="154"/>
                  <a:pt x="42" y="153"/>
                </a:cubicBezTo>
                <a:cubicBezTo>
                  <a:pt x="43" y="153"/>
                  <a:pt x="42" y="151"/>
                  <a:pt x="42" y="150"/>
                </a:cubicBezTo>
                <a:cubicBezTo>
                  <a:pt x="42" y="149"/>
                  <a:pt x="41" y="150"/>
                  <a:pt x="41" y="149"/>
                </a:cubicBezTo>
                <a:cubicBezTo>
                  <a:pt x="41" y="149"/>
                  <a:pt x="41" y="149"/>
                  <a:pt x="41" y="149"/>
                </a:cubicBezTo>
                <a:cubicBezTo>
                  <a:pt x="41" y="150"/>
                  <a:pt x="41" y="149"/>
                  <a:pt x="42" y="150"/>
                </a:cubicBezTo>
                <a:cubicBezTo>
                  <a:pt x="42" y="151"/>
                  <a:pt x="42" y="151"/>
                  <a:pt x="42" y="151"/>
                </a:cubicBezTo>
                <a:cubicBezTo>
                  <a:pt x="42" y="151"/>
                  <a:pt x="41" y="151"/>
                  <a:pt x="41" y="150"/>
                </a:cubicBezTo>
                <a:cubicBezTo>
                  <a:pt x="41" y="150"/>
                  <a:pt x="40" y="149"/>
                  <a:pt x="41" y="148"/>
                </a:cubicBezTo>
                <a:cubicBezTo>
                  <a:pt x="40" y="149"/>
                  <a:pt x="41" y="151"/>
                  <a:pt x="41" y="152"/>
                </a:cubicBezTo>
                <a:cubicBezTo>
                  <a:pt x="41" y="150"/>
                  <a:pt x="40" y="149"/>
                  <a:pt x="40" y="147"/>
                </a:cubicBezTo>
                <a:cubicBezTo>
                  <a:pt x="40" y="147"/>
                  <a:pt x="40" y="147"/>
                  <a:pt x="40" y="147"/>
                </a:cubicBezTo>
                <a:cubicBezTo>
                  <a:pt x="40" y="147"/>
                  <a:pt x="40" y="147"/>
                  <a:pt x="40" y="147"/>
                </a:cubicBezTo>
                <a:cubicBezTo>
                  <a:pt x="40" y="147"/>
                  <a:pt x="40" y="148"/>
                  <a:pt x="40" y="148"/>
                </a:cubicBezTo>
                <a:cubicBezTo>
                  <a:pt x="40" y="147"/>
                  <a:pt x="39" y="146"/>
                  <a:pt x="39" y="145"/>
                </a:cubicBezTo>
                <a:cubicBezTo>
                  <a:pt x="39" y="145"/>
                  <a:pt x="40" y="146"/>
                  <a:pt x="40" y="146"/>
                </a:cubicBezTo>
                <a:cubicBezTo>
                  <a:pt x="40" y="145"/>
                  <a:pt x="40" y="145"/>
                  <a:pt x="40" y="145"/>
                </a:cubicBezTo>
                <a:cubicBezTo>
                  <a:pt x="39" y="145"/>
                  <a:pt x="39" y="145"/>
                  <a:pt x="39" y="144"/>
                </a:cubicBezTo>
                <a:cubicBezTo>
                  <a:pt x="40" y="146"/>
                  <a:pt x="38" y="142"/>
                  <a:pt x="39" y="142"/>
                </a:cubicBezTo>
                <a:cubicBezTo>
                  <a:pt x="39" y="142"/>
                  <a:pt x="38" y="142"/>
                  <a:pt x="38" y="141"/>
                </a:cubicBezTo>
                <a:cubicBezTo>
                  <a:pt x="39" y="141"/>
                  <a:pt x="38" y="141"/>
                  <a:pt x="38" y="140"/>
                </a:cubicBezTo>
                <a:cubicBezTo>
                  <a:pt x="40" y="143"/>
                  <a:pt x="41" y="146"/>
                  <a:pt x="41" y="147"/>
                </a:cubicBezTo>
                <a:cubicBezTo>
                  <a:pt x="42" y="149"/>
                  <a:pt x="42" y="149"/>
                  <a:pt x="42" y="150"/>
                </a:cubicBezTo>
                <a:cubicBezTo>
                  <a:pt x="42" y="150"/>
                  <a:pt x="43" y="150"/>
                  <a:pt x="43" y="150"/>
                </a:cubicBezTo>
                <a:cubicBezTo>
                  <a:pt x="42" y="149"/>
                  <a:pt x="43" y="149"/>
                  <a:pt x="43" y="149"/>
                </a:cubicBezTo>
                <a:cubicBezTo>
                  <a:pt x="42" y="149"/>
                  <a:pt x="42" y="149"/>
                  <a:pt x="42" y="149"/>
                </a:cubicBezTo>
                <a:cubicBezTo>
                  <a:pt x="42" y="148"/>
                  <a:pt x="41" y="148"/>
                  <a:pt x="41" y="147"/>
                </a:cubicBezTo>
                <a:cubicBezTo>
                  <a:pt x="42" y="148"/>
                  <a:pt x="42" y="148"/>
                  <a:pt x="42" y="149"/>
                </a:cubicBezTo>
                <a:cubicBezTo>
                  <a:pt x="42" y="148"/>
                  <a:pt x="42" y="147"/>
                  <a:pt x="42" y="146"/>
                </a:cubicBezTo>
                <a:cubicBezTo>
                  <a:pt x="42" y="146"/>
                  <a:pt x="42" y="147"/>
                  <a:pt x="42" y="147"/>
                </a:cubicBezTo>
                <a:cubicBezTo>
                  <a:pt x="41" y="144"/>
                  <a:pt x="39" y="141"/>
                  <a:pt x="40" y="140"/>
                </a:cubicBezTo>
                <a:cubicBezTo>
                  <a:pt x="39" y="140"/>
                  <a:pt x="40" y="139"/>
                  <a:pt x="39" y="138"/>
                </a:cubicBezTo>
                <a:cubicBezTo>
                  <a:pt x="39" y="138"/>
                  <a:pt x="40" y="139"/>
                  <a:pt x="39" y="139"/>
                </a:cubicBezTo>
                <a:cubicBezTo>
                  <a:pt x="39" y="138"/>
                  <a:pt x="39" y="139"/>
                  <a:pt x="39" y="139"/>
                </a:cubicBezTo>
                <a:cubicBezTo>
                  <a:pt x="38" y="138"/>
                  <a:pt x="38" y="138"/>
                  <a:pt x="38" y="138"/>
                </a:cubicBezTo>
                <a:cubicBezTo>
                  <a:pt x="38" y="138"/>
                  <a:pt x="38" y="139"/>
                  <a:pt x="38" y="139"/>
                </a:cubicBezTo>
                <a:cubicBezTo>
                  <a:pt x="38" y="137"/>
                  <a:pt x="38" y="134"/>
                  <a:pt x="37" y="134"/>
                </a:cubicBezTo>
                <a:cubicBezTo>
                  <a:pt x="37" y="134"/>
                  <a:pt x="37" y="134"/>
                  <a:pt x="37" y="134"/>
                </a:cubicBezTo>
                <a:cubicBezTo>
                  <a:pt x="37" y="133"/>
                  <a:pt x="38" y="134"/>
                  <a:pt x="37" y="134"/>
                </a:cubicBezTo>
                <a:cubicBezTo>
                  <a:pt x="37" y="134"/>
                  <a:pt x="37" y="133"/>
                  <a:pt x="37" y="133"/>
                </a:cubicBezTo>
                <a:cubicBezTo>
                  <a:pt x="37" y="133"/>
                  <a:pt x="36" y="132"/>
                  <a:pt x="37" y="131"/>
                </a:cubicBezTo>
                <a:cubicBezTo>
                  <a:pt x="37" y="132"/>
                  <a:pt x="38" y="134"/>
                  <a:pt x="38" y="135"/>
                </a:cubicBezTo>
                <a:cubicBezTo>
                  <a:pt x="38" y="135"/>
                  <a:pt x="38" y="136"/>
                  <a:pt x="39" y="136"/>
                </a:cubicBezTo>
                <a:cubicBezTo>
                  <a:pt x="39" y="136"/>
                  <a:pt x="39" y="135"/>
                  <a:pt x="39" y="135"/>
                </a:cubicBezTo>
                <a:cubicBezTo>
                  <a:pt x="39" y="136"/>
                  <a:pt x="39" y="136"/>
                  <a:pt x="39" y="136"/>
                </a:cubicBezTo>
                <a:cubicBezTo>
                  <a:pt x="39" y="136"/>
                  <a:pt x="39" y="137"/>
                  <a:pt x="40" y="138"/>
                </a:cubicBezTo>
                <a:cubicBezTo>
                  <a:pt x="40" y="138"/>
                  <a:pt x="39" y="137"/>
                  <a:pt x="40" y="137"/>
                </a:cubicBezTo>
                <a:cubicBezTo>
                  <a:pt x="41" y="139"/>
                  <a:pt x="41" y="140"/>
                  <a:pt x="42" y="142"/>
                </a:cubicBezTo>
                <a:cubicBezTo>
                  <a:pt x="42" y="142"/>
                  <a:pt x="42" y="143"/>
                  <a:pt x="43" y="143"/>
                </a:cubicBezTo>
                <a:cubicBezTo>
                  <a:pt x="43" y="143"/>
                  <a:pt x="43" y="144"/>
                  <a:pt x="42" y="143"/>
                </a:cubicBezTo>
                <a:cubicBezTo>
                  <a:pt x="42" y="144"/>
                  <a:pt x="43" y="145"/>
                  <a:pt x="43" y="144"/>
                </a:cubicBezTo>
                <a:cubicBezTo>
                  <a:pt x="43" y="144"/>
                  <a:pt x="43" y="144"/>
                  <a:pt x="43" y="143"/>
                </a:cubicBezTo>
                <a:cubicBezTo>
                  <a:pt x="43" y="144"/>
                  <a:pt x="44" y="144"/>
                  <a:pt x="44" y="144"/>
                </a:cubicBezTo>
                <a:cubicBezTo>
                  <a:pt x="44" y="145"/>
                  <a:pt x="44" y="144"/>
                  <a:pt x="43" y="145"/>
                </a:cubicBezTo>
                <a:cubicBezTo>
                  <a:pt x="44" y="146"/>
                  <a:pt x="44" y="145"/>
                  <a:pt x="44" y="146"/>
                </a:cubicBezTo>
                <a:cubicBezTo>
                  <a:pt x="44" y="147"/>
                  <a:pt x="44" y="146"/>
                  <a:pt x="45" y="146"/>
                </a:cubicBezTo>
                <a:cubicBezTo>
                  <a:pt x="45" y="147"/>
                  <a:pt x="45" y="147"/>
                  <a:pt x="45" y="148"/>
                </a:cubicBezTo>
                <a:cubicBezTo>
                  <a:pt x="46" y="149"/>
                  <a:pt x="47" y="151"/>
                  <a:pt x="47" y="152"/>
                </a:cubicBezTo>
                <a:cubicBezTo>
                  <a:pt x="47" y="152"/>
                  <a:pt x="47" y="153"/>
                  <a:pt x="47" y="153"/>
                </a:cubicBezTo>
                <a:cubicBezTo>
                  <a:pt x="47" y="152"/>
                  <a:pt x="47" y="152"/>
                  <a:pt x="48" y="152"/>
                </a:cubicBezTo>
                <a:cubicBezTo>
                  <a:pt x="48" y="153"/>
                  <a:pt x="48" y="153"/>
                  <a:pt x="48" y="154"/>
                </a:cubicBezTo>
                <a:cubicBezTo>
                  <a:pt x="48" y="154"/>
                  <a:pt x="49" y="155"/>
                  <a:pt x="49" y="155"/>
                </a:cubicBezTo>
                <a:cubicBezTo>
                  <a:pt x="49" y="155"/>
                  <a:pt x="49" y="155"/>
                  <a:pt x="50" y="155"/>
                </a:cubicBezTo>
                <a:cubicBezTo>
                  <a:pt x="50" y="155"/>
                  <a:pt x="50" y="155"/>
                  <a:pt x="50" y="155"/>
                </a:cubicBezTo>
                <a:cubicBezTo>
                  <a:pt x="50" y="156"/>
                  <a:pt x="49" y="155"/>
                  <a:pt x="49" y="156"/>
                </a:cubicBezTo>
                <a:cubicBezTo>
                  <a:pt x="49" y="156"/>
                  <a:pt x="49" y="155"/>
                  <a:pt x="50" y="156"/>
                </a:cubicBezTo>
                <a:cubicBezTo>
                  <a:pt x="50" y="156"/>
                  <a:pt x="50" y="156"/>
                  <a:pt x="50" y="156"/>
                </a:cubicBezTo>
                <a:cubicBezTo>
                  <a:pt x="50" y="157"/>
                  <a:pt x="52" y="157"/>
                  <a:pt x="52" y="158"/>
                </a:cubicBezTo>
                <a:cubicBezTo>
                  <a:pt x="52" y="158"/>
                  <a:pt x="53" y="159"/>
                  <a:pt x="53" y="159"/>
                </a:cubicBezTo>
                <a:cubicBezTo>
                  <a:pt x="53" y="160"/>
                  <a:pt x="52" y="160"/>
                  <a:pt x="53" y="160"/>
                </a:cubicBezTo>
                <a:cubicBezTo>
                  <a:pt x="53" y="160"/>
                  <a:pt x="53" y="160"/>
                  <a:pt x="54" y="160"/>
                </a:cubicBezTo>
                <a:cubicBezTo>
                  <a:pt x="53" y="160"/>
                  <a:pt x="53" y="160"/>
                  <a:pt x="53" y="160"/>
                </a:cubicBezTo>
                <a:cubicBezTo>
                  <a:pt x="54" y="159"/>
                  <a:pt x="55" y="162"/>
                  <a:pt x="56" y="163"/>
                </a:cubicBezTo>
                <a:cubicBezTo>
                  <a:pt x="56" y="163"/>
                  <a:pt x="58" y="164"/>
                  <a:pt x="57" y="164"/>
                </a:cubicBezTo>
                <a:cubicBezTo>
                  <a:pt x="58" y="164"/>
                  <a:pt x="58" y="165"/>
                  <a:pt x="58" y="165"/>
                </a:cubicBezTo>
                <a:cubicBezTo>
                  <a:pt x="57" y="165"/>
                  <a:pt x="57" y="164"/>
                  <a:pt x="57" y="164"/>
                </a:cubicBezTo>
                <a:cubicBezTo>
                  <a:pt x="57" y="164"/>
                  <a:pt x="56" y="164"/>
                  <a:pt x="56" y="164"/>
                </a:cubicBezTo>
                <a:cubicBezTo>
                  <a:pt x="57" y="165"/>
                  <a:pt x="56" y="164"/>
                  <a:pt x="56" y="165"/>
                </a:cubicBezTo>
                <a:cubicBezTo>
                  <a:pt x="57" y="165"/>
                  <a:pt x="56" y="164"/>
                  <a:pt x="57" y="164"/>
                </a:cubicBezTo>
                <a:cubicBezTo>
                  <a:pt x="57" y="165"/>
                  <a:pt x="57" y="165"/>
                  <a:pt x="57" y="165"/>
                </a:cubicBezTo>
                <a:cubicBezTo>
                  <a:pt x="57" y="165"/>
                  <a:pt x="57" y="165"/>
                  <a:pt x="57" y="165"/>
                </a:cubicBezTo>
                <a:cubicBezTo>
                  <a:pt x="57" y="166"/>
                  <a:pt x="58" y="167"/>
                  <a:pt x="58" y="167"/>
                </a:cubicBezTo>
                <a:cubicBezTo>
                  <a:pt x="58" y="166"/>
                  <a:pt x="57" y="166"/>
                  <a:pt x="57" y="166"/>
                </a:cubicBezTo>
                <a:cubicBezTo>
                  <a:pt x="57" y="165"/>
                  <a:pt x="58" y="165"/>
                  <a:pt x="58" y="166"/>
                </a:cubicBezTo>
                <a:cubicBezTo>
                  <a:pt x="58" y="166"/>
                  <a:pt x="58" y="165"/>
                  <a:pt x="59" y="166"/>
                </a:cubicBezTo>
                <a:cubicBezTo>
                  <a:pt x="59" y="166"/>
                  <a:pt x="59" y="166"/>
                  <a:pt x="59" y="167"/>
                </a:cubicBezTo>
                <a:cubicBezTo>
                  <a:pt x="59" y="167"/>
                  <a:pt x="59" y="166"/>
                  <a:pt x="60" y="167"/>
                </a:cubicBezTo>
                <a:cubicBezTo>
                  <a:pt x="60" y="167"/>
                  <a:pt x="60" y="167"/>
                  <a:pt x="60" y="168"/>
                </a:cubicBezTo>
                <a:cubicBezTo>
                  <a:pt x="61" y="168"/>
                  <a:pt x="62" y="170"/>
                  <a:pt x="61" y="168"/>
                </a:cubicBezTo>
                <a:cubicBezTo>
                  <a:pt x="62" y="169"/>
                  <a:pt x="62" y="169"/>
                  <a:pt x="62" y="169"/>
                </a:cubicBezTo>
                <a:cubicBezTo>
                  <a:pt x="61" y="169"/>
                  <a:pt x="62" y="169"/>
                  <a:pt x="62" y="169"/>
                </a:cubicBezTo>
                <a:cubicBezTo>
                  <a:pt x="63" y="170"/>
                  <a:pt x="63" y="171"/>
                  <a:pt x="64" y="172"/>
                </a:cubicBezTo>
                <a:cubicBezTo>
                  <a:pt x="64" y="172"/>
                  <a:pt x="64" y="171"/>
                  <a:pt x="64" y="171"/>
                </a:cubicBezTo>
                <a:cubicBezTo>
                  <a:pt x="64" y="172"/>
                  <a:pt x="64" y="171"/>
                  <a:pt x="65" y="172"/>
                </a:cubicBezTo>
                <a:cubicBezTo>
                  <a:pt x="65" y="172"/>
                  <a:pt x="64" y="172"/>
                  <a:pt x="65" y="172"/>
                </a:cubicBezTo>
                <a:cubicBezTo>
                  <a:pt x="65" y="173"/>
                  <a:pt x="66" y="174"/>
                  <a:pt x="66" y="174"/>
                </a:cubicBezTo>
                <a:cubicBezTo>
                  <a:pt x="66" y="174"/>
                  <a:pt x="65" y="173"/>
                  <a:pt x="65" y="174"/>
                </a:cubicBezTo>
                <a:cubicBezTo>
                  <a:pt x="66" y="174"/>
                  <a:pt x="67" y="174"/>
                  <a:pt x="67" y="175"/>
                </a:cubicBezTo>
                <a:cubicBezTo>
                  <a:pt x="68" y="175"/>
                  <a:pt x="68" y="175"/>
                  <a:pt x="68" y="175"/>
                </a:cubicBezTo>
                <a:cubicBezTo>
                  <a:pt x="68" y="175"/>
                  <a:pt x="69" y="175"/>
                  <a:pt x="69" y="176"/>
                </a:cubicBezTo>
                <a:cubicBezTo>
                  <a:pt x="68" y="175"/>
                  <a:pt x="67" y="175"/>
                  <a:pt x="67" y="176"/>
                </a:cubicBezTo>
                <a:cubicBezTo>
                  <a:pt x="68" y="176"/>
                  <a:pt x="69" y="177"/>
                  <a:pt x="69" y="177"/>
                </a:cubicBezTo>
                <a:cubicBezTo>
                  <a:pt x="69" y="177"/>
                  <a:pt x="69" y="177"/>
                  <a:pt x="69" y="177"/>
                </a:cubicBezTo>
                <a:cubicBezTo>
                  <a:pt x="70" y="177"/>
                  <a:pt x="72" y="178"/>
                  <a:pt x="73" y="179"/>
                </a:cubicBezTo>
                <a:cubicBezTo>
                  <a:pt x="73" y="179"/>
                  <a:pt x="72" y="178"/>
                  <a:pt x="72" y="178"/>
                </a:cubicBezTo>
                <a:cubicBezTo>
                  <a:pt x="73" y="178"/>
                  <a:pt x="75" y="180"/>
                  <a:pt x="76" y="181"/>
                </a:cubicBezTo>
                <a:cubicBezTo>
                  <a:pt x="76" y="180"/>
                  <a:pt x="75" y="180"/>
                  <a:pt x="75" y="180"/>
                </a:cubicBezTo>
                <a:cubicBezTo>
                  <a:pt x="76" y="180"/>
                  <a:pt x="77" y="181"/>
                  <a:pt x="78" y="182"/>
                </a:cubicBezTo>
                <a:cubicBezTo>
                  <a:pt x="78" y="182"/>
                  <a:pt x="78" y="182"/>
                  <a:pt x="77" y="182"/>
                </a:cubicBezTo>
                <a:cubicBezTo>
                  <a:pt x="78" y="183"/>
                  <a:pt x="79" y="182"/>
                  <a:pt x="79" y="182"/>
                </a:cubicBezTo>
                <a:cubicBezTo>
                  <a:pt x="79" y="182"/>
                  <a:pt x="78" y="182"/>
                  <a:pt x="78" y="182"/>
                </a:cubicBezTo>
                <a:cubicBezTo>
                  <a:pt x="78" y="182"/>
                  <a:pt x="78" y="182"/>
                  <a:pt x="79" y="182"/>
                </a:cubicBezTo>
                <a:cubicBezTo>
                  <a:pt x="79" y="182"/>
                  <a:pt x="80" y="183"/>
                  <a:pt x="81" y="184"/>
                </a:cubicBezTo>
                <a:cubicBezTo>
                  <a:pt x="81" y="183"/>
                  <a:pt x="80" y="183"/>
                  <a:pt x="79" y="182"/>
                </a:cubicBezTo>
                <a:cubicBezTo>
                  <a:pt x="81" y="182"/>
                  <a:pt x="81" y="183"/>
                  <a:pt x="82" y="183"/>
                </a:cubicBezTo>
                <a:cubicBezTo>
                  <a:pt x="82" y="183"/>
                  <a:pt x="81" y="183"/>
                  <a:pt x="81" y="182"/>
                </a:cubicBezTo>
                <a:cubicBezTo>
                  <a:pt x="79" y="182"/>
                  <a:pt x="77" y="181"/>
                  <a:pt x="76" y="180"/>
                </a:cubicBezTo>
                <a:cubicBezTo>
                  <a:pt x="78" y="181"/>
                  <a:pt x="77" y="180"/>
                  <a:pt x="78" y="180"/>
                </a:cubicBezTo>
                <a:cubicBezTo>
                  <a:pt x="78" y="181"/>
                  <a:pt x="79" y="181"/>
                  <a:pt x="79" y="181"/>
                </a:cubicBezTo>
                <a:cubicBezTo>
                  <a:pt x="79" y="181"/>
                  <a:pt x="79" y="181"/>
                  <a:pt x="79" y="181"/>
                </a:cubicBezTo>
                <a:cubicBezTo>
                  <a:pt x="80" y="181"/>
                  <a:pt x="81" y="182"/>
                  <a:pt x="81" y="182"/>
                </a:cubicBezTo>
                <a:cubicBezTo>
                  <a:pt x="81" y="182"/>
                  <a:pt x="80" y="182"/>
                  <a:pt x="80" y="181"/>
                </a:cubicBezTo>
                <a:cubicBezTo>
                  <a:pt x="82" y="182"/>
                  <a:pt x="83" y="183"/>
                  <a:pt x="85" y="183"/>
                </a:cubicBezTo>
                <a:cubicBezTo>
                  <a:pt x="84" y="184"/>
                  <a:pt x="88" y="184"/>
                  <a:pt x="88" y="185"/>
                </a:cubicBezTo>
                <a:cubicBezTo>
                  <a:pt x="86" y="184"/>
                  <a:pt x="84" y="184"/>
                  <a:pt x="83" y="183"/>
                </a:cubicBezTo>
                <a:cubicBezTo>
                  <a:pt x="83" y="184"/>
                  <a:pt x="82" y="183"/>
                  <a:pt x="82" y="183"/>
                </a:cubicBezTo>
                <a:cubicBezTo>
                  <a:pt x="83" y="184"/>
                  <a:pt x="85" y="184"/>
                  <a:pt x="86" y="184"/>
                </a:cubicBezTo>
                <a:cubicBezTo>
                  <a:pt x="86" y="185"/>
                  <a:pt x="86" y="185"/>
                  <a:pt x="86" y="185"/>
                </a:cubicBezTo>
                <a:cubicBezTo>
                  <a:pt x="85" y="184"/>
                  <a:pt x="85" y="185"/>
                  <a:pt x="84" y="184"/>
                </a:cubicBezTo>
                <a:cubicBezTo>
                  <a:pt x="84" y="184"/>
                  <a:pt x="84" y="185"/>
                  <a:pt x="85" y="185"/>
                </a:cubicBezTo>
                <a:cubicBezTo>
                  <a:pt x="85" y="185"/>
                  <a:pt x="84" y="185"/>
                  <a:pt x="85" y="185"/>
                </a:cubicBezTo>
                <a:cubicBezTo>
                  <a:pt x="85" y="185"/>
                  <a:pt x="86" y="185"/>
                  <a:pt x="86" y="185"/>
                </a:cubicBezTo>
                <a:cubicBezTo>
                  <a:pt x="87" y="186"/>
                  <a:pt x="86" y="186"/>
                  <a:pt x="86" y="187"/>
                </a:cubicBezTo>
                <a:cubicBezTo>
                  <a:pt x="85" y="186"/>
                  <a:pt x="85" y="186"/>
                  <a:pt x="85" y="186"/>
                </a:cubicBezTo>
                <a:cubicBezTo>
                  <a:pt x="85" y="187"/>
                  <a:pt x="84" y="187"/>
                  <a:pt x="83" y="187"/>
                </a:cubicBezTo>
                <a:cubicBezTo>
                  <a:pt x="83" y="187"/>
                  <a:pt x="84" y="187"/>
                  <a:pt x="85" y="187"/>
                </a:cubicBezTo>
                <a:cubicBezTo>
                  <a:pt x="85" y="187"/>
                  <a:pt x="84" y="187"/>
                  <a:pt x="85" y="188"/>
                </a:cubicBezTo>
                <a:cubicBezTo>
                  <a:pt x="85" y="187"/>
                  <a:pt x="86" y="188"/>
                  <a:pt x="86" y="187"/>
                </a:cubicBezTo>
                <a:cubicBezTo>
                  <a:pt x="85" y="187"/>
                  <a:pt x="85" y="187"/>
                  <a:pt x="85" y="187"/>
                </a:cubicBezTo>
                <a:cubicBezTo>
                  <a:pt x="85" y="187"/>
                  <a:pt x="85" y="187"/>
                  <a:pt x="85" y="187"/>
                </a:cubicBezTo>
                <a:cubicBezTo>
                  <a:pt x="86" y="187"/>
                  <a:pt x="86" y="187"/>
                  <a:pt x="86" y="187"/>
                </a:cubicBezTo>
                <a:cubicBezTo>
                  <a:pt x="86" y="187"/>
                  <a:pt x="86" y="187"/>
                  <a:pt x="87" y="187"/>
                </a:cubicBezTo>
                <a:cubicBezTo>
                  <a:pt x="87" y="187"/>
                  <a:pt x="86" y="187"/>
                  <a:pt x="86" y="187"/>
                </a:cubicBezTo>
                <a:cubicBezTo>
                  <a:pt x="87" y="186"/>
                  <a:pt x="87" y="185"/>
                  <a:pt x="88" y="186"/>
                </a:cubicBezTo>
                <a:cubicBezTo>
                  <a:pt x="89" y="187"/>
                  <a:pt x="90" y="187"/>
                  <a:pt x="91" y="187"/>
                </a:cubicBezTo>
                <a:cubicBezTo>
                  <a:pt x="91" y="187"/>
                  <a:pt x="91" y="187"/>
                  <a:pt x="91" y="187"/>
                </a:cubicBezTo>
                <a:cubicBezTo>
                  <a:pt x="91" y="188"/>
                  <a:pt x="93" y="188"/>
                  <a:pt x="93" y="188"/>
                </a:cubicBezTo>
                <a:cubicBezTo>
                  <a:pt x="93" y="188"/>
                  <a:pt x="93" y="188"/>
                  <a:pt x="92" y="188"/>
                </a:cubicBezTo>
                <a:cubicBezTo>
                  <a:pt x="92" y="187"/>
                  <a:pt x="91" y="187"/>
                  <a:pt x="92" y="187"/>
                </a:cubicBezTo>
                <a:cubicBezTo>
                  <a:pt x="93" y="187"/>
                  <a:pt x="94" y="188"/>
                  <a:pt x="94" y="188"/>
                </a:cubicBezTo>
                <a:cubicBezTo>
                  <a:pt x="96" y="189"/>
                  <a:pt x="97" y="189"/>
                  <a:pt x="100" y="190"/>
                </a:cubicBezTo>
                <a:cubicBezTo>
                  <a:pt x="100" y="189"/>
                  <a:pt x="100" y="189"/>
                  <a:pt x="100" y="189"/>
                </a:cubicBezTo>
                <a:cubicBezTo>
                  <a:pt x="101" y="189"/>
                  <a:pt x="101" y="189"/>
                  <a:pt x="102" y="189"/>
                </a:cubicBezTo>
                <a:cubicBezTo>
                  <a:pt x="102" y="189"/>
                  <a:pt x="102" y="189"/>
                  <a:pt x="103" y="189"/>
                </a:cubicBezTo>
                <a:cubicBezTo>
                  <a:pt x="103" y="189"/>
                  <a:pt x="104" y="190"/>
                  <a:pt x="104" y="189"/>
                </a:cubicBezTo>
                <a:cubicBezTo>
                  <a:pt x="104" y="189"/>
                  <a:pt x="105" y="190"/>
                  <a:pt x="105" y="190"/>
                </a:cubicBezTo>
                <a:cubicBezTo>
                  <a:pt x="105" y="190"/>
                  <a:pt x="105" y="189"/>
                  <a:pt x="105" y="189"/>
                </a:cubicBezTo>
                <a:cubicBezTo>
                  <a:pt x="104" y="189"/>
                  <a:pt x="103" y="189"/>
                  <a:pt x="103" y="189"/>
                </a:cubicBezTo>
                <a:cubicBezTo>
                  <a:pt x="103" y="189"/>
                  <a:pt x="101" y="189"/>
                  <a:pt x="101" y="189"/>
                </a:cubicBezTo>
                <a:cubicBezTo>
                  <a:pt x="102" y="188"/>
                  <a:pt x="107" y="188"/>
                  <a:pt x="105" y="189"/>
                </a:cubicBezTo>
                <a:cubicBezTo>
                  <a:pt x="106" y="189"/>
                  <a:pt x="106" y="189"/>
                  <a:pt x="106" y="189"/>
                </a:cubicBezTo>
                <a:cubicBezTo>
                  <a:pt x="107" y="189"/>
                  <a:pt x="107" y="189"/>
                  <a:pt x="107" y="189"/>
                </a:cubicBezTo>
                <a:cubicBezTo>
                  <a:pt x="106" y="189"/>
                  <a:pt x="106" y="188"/>
                  <a:pt x="106" y="188"/>
                </a:cubicBezTo>
                <a:cubicBezTo>
                  <a:pt x="105" y="188"/>
                  <a:pt x="105" y="188"/>
                  <a:pt x="104" y="188"/>
                </a:cubicBezTo>
                <a:cubicBezTo>
                  <a:pt x="104" y="188"/>
                  <a:pt x="104" y="188"/>
                  <a:pt x="104" y="188"/>
                </a:cubicBezTo>
                <a:cubicBezTo>
                  <a:pt x="105" y="188"/>
                  <a:pt x="105" y="188"/>
                  <a:pt x="105" y="188"/>
                </a:cubicBezTo>
                <a:cubicBezTo>
                  <a:pt x="104" y="187"/>
                  <a:pt x="104" y="189"/>
                  <a:pt x="102" y="188"/>
                </a:cubicBezTo>
                <a:cubicBezTo>
                  <a:pt x="103" y="188"/>
                  <a:pt x="102" y="188"/>
                  <a:pt x="103" y="188"/>
                </a:cubicBezTo>
                <a:cubicBezTo>
                  <a:pt x="101" y="188"/>
                  <a:pt x="98" y="186"/>
                  <a:pt x="101" y="186"/>
                </a:cubicBezTo>
                <a:cubicBezTo>
                  <a:pt x="101" y="186"/>
                  <a:pt x="101" y="186"/>
                  <a:pt x="100" y="186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99" y="186"/>
                  <a:pt x="100" y="187"/>
                  <a:pt x="99" y="187"/>
                </a:cubicBezTo>
                <a:cubicBezTo>
                  <a:pt x="99" y="187"/>
                  <a:pt x="98" y="187"/>
                  <a:pt x="98" y="187"/>
                </a:cubicBezTo>
                <a:cubicBezTo>
                  <a:pt x="94" y="186"/>
                  <a:pt x="90" y="185"/>
                  <a:pt x="86" y="183"/>
                </a:cubicBezTo>
                <a:cubicBezTo>
                  <a:pt x="87" y="184"/>
                  <a:pt x="87" y="184"/>
                  <a:pt x="88" y="184"/>
                </a:cubicBezTo>
                <a:cubicBezTo>
                  <a:pt x="88" y="183"/>
                  <a:pt x="89" y="184"/>
                  <a:pt x="89" y="184"/>
                </a:cubicBezTo>
                <a:cubicBezTo>
                  <a:pt x="89" y="184"/>
                  <a:pt x="90" y="184"/>
                  <a:pt x="89" y="184"/>
                </a:cubicBezTo>
                <a:cubicBezTo>
                  <a:pt x="91" y="184"/>
                  <a:pt x="92" y="185"/>
                  <a:pt x="93" y="185"/>
                </a:cubicBezTo>
                <a:cubicBezTo>
                  <a:pt x="92" y="184"/>
                  <a:pt x="94" y="184"/>
                  <a:pt x="93" y="184"/>
                </a:cubicBezTo>
                <a:cubicBezTo>
                  <a:pt x="92" y="184"/>
                  <a:pt x="91" y="184"/>
                  <a:pt x="90" y="183"/>
                </a:cubicBezTo>
                <a:cubicBezTo>
                  <a:pt x="90" y="183"/>
                  <a:pt x="90" y="183"/>
                  <a:pt x="89" y="183"/>
                </a:cubicBezTo>
                <a:cubicBezTo>
                  <a:pt x="89" y="183"/>
                  <a:pt x="90" y="183"/>
                  <a:pt x="91" y="183"/>
                </a:cubicBezTo>
                <a:cubicBezTo>
                  <a:pt x="90" y="183"/>
                  <a:pt x="89" y="182"/>
                  <a:pt x="89" y="182"/>
                </a:cubicBezTo>
                <a:cubicBezTo>
                  <a:pt x="89" y="182"/>
                  <a:pt x="89" y="182"/>
                  <a:pt x="90" y="182"/>
                </a:cubicBezTo>
                <a:cubicBezTo>
                  <a:pt x="90" y="182"/>
                  <a:pt x="90" y="182"/>
                  <a:pt x="91" y="182"/>
                </a:cubicBezTo>
                <a:cubicBezTo>
                  <a:pt x="91" y="182"/>
                  <a:pt x="91" y="183"/>
                  <a:pt x="91" y="183"/>
                </a:cubicBezTo>
                <a:cubicBezTo>
                  <a:pt x="91" y="183"/>
                  <a:pt x="91" y="183"/>
                  <a:pt x="92" y="183"/>
                </a:cubicBezTo>
                <a:cubicBezTo>
                  <a:pt x="92" y="183"/>
                  <a:pt x="92" y="183"/>
                  <a:pt x="92" y="183"/>
                </a:cubicBezTo>
                <a:cubicBezTo>
                  <a:pt x="92" y="183"/>
                  <a:pt x="93" y="183"/>
                  <a:pt x="94" y="183"/>
                </a:cubicBezTo>
                <a:cubicBezTo>
                  <a:pt x="93" y="183"/>
                  <a:pt x="92" y="181"/>
                  <a:pt x="91" y="181"/>
                </a:cubicBezTo>
                <a:cubicBezTo>
                  <a:pt x="91" y="181"/>
                  <a:pt x="90" y="180"/>
                  <a:pt x="91" y="180"/>
                </a:cubicBezTo>
                <a:cubicBezTo>
                  <a:pt x="91" y="181"/>
                  <a:pt x="91" y="181"/>
                  <a:pt x="92" y="181"/>
                </a:cubicBezTo>
                <a:cubicBezTo>
                  <a:pt x="92" y="181"/>
                  <a:pt x="92" y="181"/>
                  <a:pt x="92" y="181"/>
                </a:cubicBezTo>
                <a:cubicBezTo>
                  <a:pt x="94" y="182"/>
                  <a:pt x="93" y="182"/>
                  <a:pt x="94" y="183"/>
                </a:cubicBezTo>
                <a:cubicBezTo>
                  <a:pt x="95" y="183"/>
                  <a:pt x="95" y="182"/>
                  <a:pt x="95" y="182"/>
                </a:cubicBezTo>
                <a:cubicBezTo>
                  <a:pt x="95" y="182"/>
                  <a:pt x="95" y="182"/>
                  <a:pt x="96" y="182"/>
                </a:cubicBezTo>
                <a:cubicBezTo>
                  <a:pt x="96" y="182"/>
                  <a:pt x="96" y="182"/>
                  <a:pt x="96" y="182"/>
                </a:cubicBezTo>
                <a:cubicBezTo>
                  <a:pt x="97" y="182"/>
                  <a:pt x="98" y="182"/>
                  <a:pt x="99" y="183"/>
                </a:cubicBezTo>
                <a:cubicBezTo>
                  <a:pt x="99" y="183"/>
                  <a:pt x="98" y="183"/>
                  <a:pt x="99" y="183"/>
                </a:cubicBezTo>
                <a:cubicBezTo>
                  <a:pt x="97" y="184"/>
                  <a:pt x="96" y="183"/>
                  <a:pt x="94" y="183"/>
                </a:cubicBezTo>
                <a:cubicBezTo>
                  <a:pt x="94" y="183"/>
                  <a:pt x="94" y="183"/>
                  <a:pt x="95" y="183"/>
                </a:cubicBezTo>
                <a:cubicBezTo>
                  <a:pt x="95" y="183"/>
                  <a:pt x="95" y="183"/>
                  <a:pt x="95" y="183"/>
                </a:cubicBezTo>
                <a:cubicBezTo>
                  <a:pt x="95" y="183"/>
                  <a:pt x="95" y="184"/>
                  <a:pt x="95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5" y="184"/>
                  <a:pt x="95" y="184"/>
                  <a:pt x="95" y="184"/>
                </a:cubicBezTo>
                <a:cubicBezTo>
                  <a:pt x="95" y="185"/>
                  <a:pt x="97" y="185"/>
                  <a:pt x="97" y="185"/>
                </a:cubicBezTo>
                <a:cubicBezTo>
                  <a:pt x="97" y="185"/>
                  <a:pt x="97" y="185"/>
                  <a:pt x="97" y="185"/>
                </a:cubicBezTo>
                <a:cubicBezTo>
                  <a:pt x="97" y="185"/>
                  <a:pt x="97" y="184"/>
                  <a:pt x="97" y="184"/>
                </a:cubicBezTo>
                <a:cubicBezTo>
                  <a:pt x="98" y="185"/>
                  <a:pt x="98" y="185"/>
                  <a:pt x="98" y="185"/>
                </a:cubicBezTo>
                <a:cubicBezTo>
                  <a:pt x="99" y="185"/>
                  <a:pt x="98" y="185"/>
                  <a:pt x="98" y="185"/>
                </a:cubicBezTo>
                <a:cubicBezTo>
                  <a:pt x="99" y="185"/>
                  <a:pt x="99" y="185"/>
                  <a:pt x="99" y="185"/>
                </a:cubicBezTo>
                <a:cubicBezTo>
                  <a:pt x="99" y="185"/>
                  <a:pt x="99" y="186"/>
                  <a:pt x="100" y="186"/>
                </a:cubicBezTo>
                <a:cubicBezTo>
                  <a:pt x="102" y="185"/>
                  <a:pt x="103" y="186"/>
                  <a:pt x="105" y="185"/>
                </a:cubicBezTo>
                <a:cubicBezTo>
                  <a:pt x="105" y="186"/>
                  <a:pt x="106" y="186"/>
                  <a:pt x="106" y="186"/>
                </a:cubicBezTo>
                <a:cubicBezTo>
                  <a:pt x="106" y="185"/>
                  <a:pt x="106" y="185"/>
                  <a:pt x="106" y="185"/>
                </a:cubicBezTo>
                <a:cubicBezTo>
                  <a:pt x="105" y="185"/>
                  <a:pt x="103" y="185"/>
                  <a:pt x="102" y="185"/>
                </a:cubicBezTo>
                <a:cubicBezTo>
                  <a:pt x="103" y="185"/>
                  <a:pt x="103" y="184"/>
                  <a:pt x="104" y="185"/>
                </a:cubicBezTo>
                <a:cubicBezTo>
                  <a:pt x="104" y="184"/>
                  <a:pt x="104" y="184"/>
                  <a:pt x="104" y="184"/>
                </a:cubicBezTo>
                <a:cubicBezTo>
                  <a:pt x="106" y="184"/>
                  <a:pt x="109" y="183"/>
                  <a:pt x="111" y="183"/>
                </a:cubicBezTo>
                <a:cubicBezTo>
                  <a:pt x="111" y="184"/>
                  <a:pt x="111" y="183"/>
                  <a:pt x="111" y="183"/>
                </a:cubicBezTo>
                <a:cubicBezTo>
                  <a:pt x="110" y="184"/>
                  <a:pt x="109" y="184"/>
                  <a:pt x="108" y="183"/>
                </a:cubicBezTo>
                <a:cubicBezTo>
                  <a:pt x="107" y="184"/>
                  <a:pt x="105" y="184"/>
                  <a:pt x="103" y="184"/>
                </a:cubicBezTo>
                <a:cubicBezTo>
                  <a:pt x="103" y="183"/>
                  <a:pt x="101" y="183"/>
                  <a:pt x="102" y="183"/>
                </a:cubicBezTo>
                <a:cubicBezTo>
                  <a:pt x="101" y="183"/>
                  <a:pt x="100" y="183"/>
                  <a:pt x="100" y="182"/>
                </a:cubicBezTo>
                <a:cubicBezTo>
                  <a:pt x="100" y="182"/>
                  <a:pt x="100" y="182"/>
                  <a:pt x="101" y="182"/>
                </a:cubicBezTo>
                <a:cubicBezTo>
                  <a:pt x="100" y="182"/>
                  <a:pt x="100" y="182"/>
                  <a:pt x="99" y="182"/>
                </a:cubicBezTo>
                <a:cubicBezTo>
                  <a:pt x="99" y="181"/>
                  <a:pt x="100" y="181"/>
                  <a:pt x="99" y="181"/>
                </a:cubicBezTo>
                <a:cubicBezTo>
                  <a:pt x="98" y="181"/>
                  <a:pt x="96" y="181"/>
                  <a:pt x="94" y="180"/>
                </a:cubicBezTo>
                <a:cubicBezTo>
                  <a:pt x="95" y="179"/>
                  <a:pt x="96" y="180"/>
                  <a:pt x="97" y="180"/>
                </a:cubicBezTo>
                <a:cubicBezTo>
                  <a:pt x="96" y="180"/>
                  <a:pt x="97" y="180"/>
                  <a:pt x="97" y="180"/>
                </a:cubicBezTo>
                <a:cubicBezTo>
                  <a:pt x="97" y="180"/>
                  <a:pt x="97" y="179"/>
                  <a:pt x="97" y="179"/>
                </a:cubicBezTo>
                <a:cubicBezTo>
                  <a:pt x="98" y="179"/>
                  <a:pt x="98" y="179"/>
                  <a:pt x="98" y="180"/>
                </a:cubicBezTo>
                <a:cubicBezTo>
                  <a:pt x="98" y="180"/>
                  <a:pt x="99" y="180"/>
                  <a:pt x="99" y="179"/>
                </a:cubicBezTo>
                <a:cubicBezTo>
                  <a:pt x="98" y="180"/>
                  <a:pt x="99" y="179"/>
                  <a:pt x="98" y="179"/>
                </a:cubicBezTo>
                <a:cubicBezTo>
                  <a:pt x="98" y="179"/>
                  <a:pt x="98" y="179"/>
                  <a:pt x="98" y="179"/>
                </a:cubicBezTo>
                <a:cubicBezTo>
                  <a:pt x="98" y="178"/>
                  <a:pt x="97" y="179"/>
                  <a:pt x="96" y="179"/>
                </a:cubicBezTo>
                <a:cubicBezTo>
                  <a:pt x="96" y="179"/>
                  <a:pt x="94" y="179"/>
                  <a:pt x="93" y="178"/>
                </a:cubicBezTo>
                <a:cubicBezTo>
                  <a:pt x="94" y="178"/>
                  <a:pt x="94" y="178"/>
                  <a:pt x="95" y="178"/>
                </a:cubicBezTo>
                <a:cubicBezTo>
                  <a:pt x="95" y="178"/>
                  <a:pt x="95" y="178"/>
                  <a:pt x="96" y="178"/>
                </a:cubicBezTo>
                <a:cubicBezTo>
                  <a:pt x="96" y="178"/>
                  <a:pt x="96" y="178"/>
                  <a:pt x="96" y="178"/>
                </a:cubicBezTo>
                <a:cubicBezTo>
                  <a:pt x="96" y="178"/>
                  <a:pt x="97" y="178"/>
                  <a:pt x="97" y="178"/>
                </a:cubicBezTo>
                <a:cubicBezTo>
                  <a:pt x="97" y="178"/>
                  <a:pt x="96" y="178"/>
                  <a:pt x="97" y="179"/>
                </a:cubicBezTo>
                <a:cubicBezTo>
                  <a:pt x="98" y="178"/>
                  <a:pt x="99" y="178"/>
                  <a:pt x="100" y="178"/>
                </a:cubicBezTo>
                <a:cubicBezTo>
                  <a:pt x="100" y="178"/>
                  <a:pt x="100" y="177"/>
                  <a:pt x="99" y="177"/>
                </a:cubicBezTo>
                <a:cubicBezTo>
                  <a:pt x="101" y="177"/>
                  <a:pt x="103" y="177"/>
                  <a:pt x="103" y="177"/>
                </a:cubicBezTo>
                <a:cubicBezTo>
                  <a:pt x="104" y="177"/>
                  <a:pt x="105" y="177"/>
                  <a:pt x="105" y="177"/>
                </a:cubicBezTo>
                <a:cubicBezTo>
                  <a:pt x="105" y="177"/>
                  <a:pt x="104" y="177"/>
                  <a:pt x="104" y="177"/>
                </a:cubicBezTo>
                <a:cubicBezTo>
                  <a:pt x="105" y="176"/>
                  <a:pt x="105" y="176"/>
                  <a:pt x="105" y="176"/>
                </a:cubicBezTo>
                <a:cubicBezTo>
                  <a:pt x="106" y="176"/>
                  <a:pt x="107" y="176"/>
                  <a:pt x="107" y="176"/>
                </a:cubicBezTo>
                <a:cubicBezTo>
                  <a:pt x="107" y="176"/>
                  <a:pt x="106" y="176"/>
                  <a:pt x="106" y="176"/>
                </a:cubicBezTo>
                <a:cubicBezTo>
                  <a:pt x="108" y="177"/>
                  <a:pt x="111" y="176"/>
                  <a:pt x="113" y="176"/>
                </a:cubicBezTo>
                <a:cubicBezTo>
                  <a:pt x="113" y="176"/>
                  <a:pt x="112" y="176"/>
                  <a:pt x="112" y="177"/>
                </a:cubicBezTo>
                <a:cubicBezTo>
                  <a:pt x="112" y="177"/>
                  <a:pt x="113" y="176"/>
                  <a:pt x="114" y="176"/>
                </a:cubicBezTo>
                <a:cubicBezTo>
                  <a:pt x="115" y="177"/>
                  <a:pt x="114" y="177"/>
                  <a:pt x="114" y="177"/>
                </a:cubicBezTo>
                <a:cubicBezTo>
                  <a:pt x="113" y="176"/>
                  <a:pt x="111" y="177"/>
                  <a:pt x="112" y="176"/>
                </a:cubicBezTo>
                <a:cubicBezTo>
                  <a:pt x="111" y="177"/>
                  <a:pt x="110" y="177"/>
                  <a:pt x="109" y="177"/>
                </a:cubicBezTo>
                <a:cubicBezTo>
                  <a:pt x="109" y="177"/>
                  <a:pt x="109" y="177"/>
                  <a:pt x="108" y="177"/>
                </a:cubicBezTo>
                <a:cubicBezTo>
                  <a:pt x="108" y="177"/>
                  <a:pt x="109" y="177"/>
                  <a:pt x="109" y="177"/>
                </a:cubicBezTo>
                <a:cubicBezTo>
                  <a:pt x="108" y="178"/>
                  <a:pt x="105" y="177"/>
                  <a:pt x="103" y="178"/>
                </a:cubicBezTo>
                <a:cubicBezTo>
                  <a:pt x="103" y="178"/>
                  <a:pt x="103" y="178"/>
                  <a:pt x="103" y="177"/>
                </a:cubicBezTo>
                <a:cubicBezTo>
                  <a:pt x="103" y="178"/>
                  <a:pt x="102" y="178"/>
                  <a:pt x="102" y="178"/>
                </a:cubicBezTo>
                <a:cubicBezTo>
                  <a:pt x="103" y="178"/>
                  <a:pt x="103" y="178"/>
                  <a:pt x="103" y="178"/>
                </a:cubicBezTo>
                <a:cubicBezTo>
                  <a:pt x="103" y="178"/>
                  <a:pt x="104" y="178"/>
                  <a:pt x="104" y="178"/>
                </a:cubicBezTo>
                <a:cubicBezTo>
                  <a:pt x="104" y="178"/>
                  <a:pt x="104" y="178"/>
                  <a:pt x="104" y="179"/>
                </a:cubicBezTo>
                <a:cubicBezTo>
                  <a:pt x="104" y="179"/>
                  <a:pt x="104" y="179"/>
                  <a:pt x="104" y="179"/>
                </a:cubicBezTo>
                <a:cubicBezTo>
                  <a:pt x="104" y="179"/>
                  <a:pt x="104" y="179"/>
                  <a:pt x="104" y="179"/>
                </a:cubicBezTo>
                <a:cubicBezTo>
                  <a:pt x="105" y="179"/>
                  <a:pt x="106" y="178"/>
                  <a:pt x="106" y="179"/>
                </a:cubicBezTo>
                <a:cubicBezTo>
                  <a:pt x="105" y="178"/>
                  <a:pt x="106" y="179"/>
                  <a:pt x="105" y="179"/>
                </a:cubicBezTo>
                <a:cubicBezTo>
                  <a:pt x="105" y="179"/>
                  <a:pt x="103" y="179"/>
                  <a:pt x="103" y="179"/>
                </a:cubicBezTo>
                <a:cubicBezTo>
                  <a:pt x="104" y="179"/>
                  <a:pt x="104" y="180"/>
                  <a:pt x="105" y="180"/>
                </a:cubicBezTo>
                <a:cubicBezTo>
                  <a:pt x="104" y="180"/>
                  <a:pt x="104" y="180"/>
                  <a:pt x="104" y="180"/>
                </a:cubicBezTo>
                <a:cubicBezTo>
                  <a:pt x="104" y="181"/>
                  <a:pt x="104" y="181"/>
                  <a:pt x="105" y="181"/>
                </a:cubicBezTo>
                <a:cubicBezTo>
                  <a:pt x="104" y="181"/>
                  <a:pt x="105" y="181"/>
                  <a:pt x="104" y="181"/>
                </a:cubicBezTo>
                <a:cubicBezTo>
                  <a:pt x="105" y="182"/>
                  <a:pt x="106" y="181"/>
                  <a:pt x="105" y="182"/>
                </a:cubicBezTo>
                <a:cubicBezTo>
                  <a:pt x="106" y="182"/>
                  <a:pt x="107" y="182"/>
                  <a:pt x="107" y="182"/>
                </a:cubicBezTo>
                <a:cubicBezTo>
                  <a:pt x="107" y="182"/>
                  <a:pt x="105" y="182"/>
                  <a:pt x="105" y="183"/>
                </a:cubicBezTo>
                <a:cubicBezTo>
                  <a:pt x="109" y="181"/>
                  <a:pt x="111" y="184"/>
                  <a:pt x="114" y="182"/>
                </a:cubicBezTo>
                <a:cubicBezTo>
                  <a:pt x="114" y="183"/>
                  <a:pt x="115" y="182"/>
                  <a:pt x="115" y="182"/>
                </a:cubicBezTo>
                <a:cubicBezTo>
                  <a:pt x="115" y="183"/>
                  <a:pt x="114" y="183"/>
                  <a:pt x="114" y="184"/>
                </a:cubicBezTo>
                <a:cubicBezTo>
                  <a:pt x="113" y="184"/>
                  <a:pt x="113" y="184"/>
                  <a:pt x="113" y="184"/>
                </a:cubicBezTo>
                <a:cubicBezTo>
                  <a:pt x="112" y="184"/>
                  <a:pt x="113" y="184"/>
                  <a:pt x="112" y="184"/>
                </a:cubicBezTo>
                <a:cubicBezTo>
                  <a:pt x="112" y="184"/>
                  <a:pt x="112" y="184"/>
                  <a:pt x="112" y="184"/>
                </a:cubicBezTo>
                <a:cubicBezTo>
                  <a:pt x="112" y="184"/>
                  <a:pt x="111" y="184"/>
                  <a:pt x="110" y="184"/>
                </a:cubicBezTo>
                <a:cubicBezTo>
                  <a:pt x="109" y="185"/>
                  <a:pt x="109" y="185"/>
                  <a:pt x="109" y="185"/>
                </a:cubicBezTo>
                <a:cubicBezTo>
                  <a:pt x="111" y="185"/>
                  <a:pt x="111" y="185"/>
                  <a:pt x="113" y="184"/>
                </a:cubicBezTo>
                <a:cubicBezTo>
                  <a:pt x="112" y="185"/>
                  <a:pt x="114" y="185"/>
                  <a:pt x="114" y="185"/>
                </a:cubicBezTo>
                <a:cubicBezTo>
                  <a:pt x="114" y="185"/>
                  <a:pt x="113" y="185"/>
                  <a:pt x="113" y="185"/>
                </a:cubicBezTo>
                <a:cubicBezTo>
                  <a:pt x="113" y="185"/>
                  <a:pt x="113" y="184"/>
                  <a:pt x="113" y="184"/>
                </a:cubicBezTo>
                <a:cubicBezTo>
                  <a:pt x="114" y="184"/>
                  <a:pt x="114" y="184"/>
                  <a:pt x="115" y="184"/>
                </a:cubicBezTo>
                <a:cubicBezTo>
                  <a:pt x="114" y="184"/>
                  <a:pt x="114" y="184"/>
                  <a:pt x="114" y="185"/>
                </a:cubicBezTo>
                <a:cubicBezTo>
                  <a:pt x="115" y="184"/>
                  <a:pt x="114" y="185"/>
                  <a:pt x="115" y="185"/>
                </a:cubicBezTo>
                <a:cubicBezTo>
                  <a:pt x="115" y="184"/>
                  <a:pt x="117" y="184"/>
                  <a:pt x="117" y="184"/>
                </a:cubicBezTo>
                <a:cubicBezTo>
                  <a:pt x="117" y="184"/>
                  <a:pt x="117" y="184"/>
                  <a:pt x="117" y="184"/>
                </a:cubicBezTo>
                <a:cubicBezTo>
                  <a:pt x="116" y="184"/>
                  <a:pt x="116" y="185"/>
                  <a:pt x="116" y="185"/>
                </a:cubicBezTo>
                <a:cubicBezTo>
                  <a:pt x="118" y="185"/>
                  <a:pt x="118" y="183"/>
                  <a:pt x="119" y="183"/>
                </a:cubicBezTo>
                <a:cubicBezTo>
                  <a:pt x="119" y="183"/>
                  <a:pt x="119" y="183"/>
                  <a:pt x="119" y="183"/>
                </a:cubicBezTo>
                <a:cubicBezTo>
                  <a:pt x="119" y="183"/>
                  <a:pt x="120" y="182"/>
                  <a:pt x="121" y="182"/>
                </a:cubicBezTo>
                <a:cubicBezTo>
                  <a:pt x="120" y="182"/>
                  <a:pt x="120" y="182"/>
                  <a:pt x="120" y="182"/>
                </a:cubicBezTo>
                <a:cubicBezTo>
                  <a:pt x="122" y="181"/>
                  <a:pt x="124" y="180"/>
                  <a:pt x="125" y="180"/>
                </a:cubicBezTo>
                <a:cubicBezTo>
                  <a:pt x="125" y="180"/>
                  <a:pt x="125" y="181"/>
                  <a:pt x="125" y="180"/>
                </a:cubicBezTo>
                <a:cubicBezTo>
                  <a:pt x="125" y="180"/>
                  <a:pt x="127" y="180"/>
                  <a:pt x="128" y="179"/>
                </a:cubicBezTo>
                <a:cubicBezTo>
                  <a:pt x="128" y="179"/>
                  <a:pt x="127" y="179"/>
                  <a:pt x="127" y="179"/>
                </a:cubicBezTo>
                <a:cubicBezTo>
                  <a:pt x="128" y="179"/>
                  <a:pt x="127" y="178"/>
                  <a:pt x="128" y="178"/>
                </a:cubicBezTo>
                <a:cubicBezTo>
                  <a:pt x="129" y="178"/>
                  <a:pt x="131" y="176"/>
                  <a:pt x="132" y="176"/>
                </a:cubicBezTo>
                <a:cubicBezTo>
                  <a:pt x="131" y="176"/>
                  <a:pt x="131" y="176"/>
                  <a:pt x="130" y="176"/>
                </a:cubicBezTo>
                <a:cubicBezTo>
                  <a:pt x="131" y="176"/>
                  <a:pt x="130" y="175"/>
                  <a:pt x="130" y="175"/>
                </a:cubicBezTo>
                <a:cubicBezTo>
                  <a:pt x="131" y="175"/>
                  <a:pt x="132" y="174"/>
                  <a:pt x="132" y="174"/>
                </a:cubicBezTo>
                <a:cubicBezTo>
                  <a:pt x="131" y="174"/>
                  <a:pt x="131" y="174"/>
                  <a:pt x="132" y="174"/>
                </a:cubicBezTo>
                <a:cubicBezTo>
                  <a:pt x="130" y="174"/>
                  <a:pt x="129" y="175"/>
                  <a:pt x="127" y="176"/>
                </a:cubicBezTo>
                <a:cubicBezTo>
                  <a:pt x="127" y="176"/>
                  <a:pt x="127" y="176"/>
                  <a:pt x="127" y="177"/>
                </a:cubicBezTo>
                <a:cubicBezTo>
                  <a:pt x="127" y="176"/>
                  <a:pt x="126" y="177"/>
                  <a:pt x="126" y="177"/>
                </a:cubicBezTo>
                <a:cubicBezTo>
                  <a:pt x="126" y="177"/>
                  <a:pt x="127" y="176"/>
                  <a:pt x="127" y="176"/>
                </a:cubicBezTo>
                <a:cubicBezTo>
                  <a:pt x="126" y="176"/>
                  <a:pt x="125" y="177"/>
                  <a:pt x="125" y="177"/>
                </a:cubicBezTo>
                <a:cubicBezTo>
                  <a:pt x="124" y="177"/>
                  <a:pt x="124" y="177"/>
                  <a:pt x="124" y="177"/>
                </a:cubicBezTo>
                <a:cubicBezTo>
                  <a:pt x="124" y="178"/>
                  <a:pt x="121" y="179"/>
                  <a:pt x="122" y="178"/>
                </a:cubicBezTo>
                <a:cubicBezTo>
                  <a:pt x="121" y="178"/>
                  <a:pt x="120" y="179"/>
                  <a:pt x="119" y="178"/>
                </a:cubicBezTo>
                <a:cubicBezTo>
                  <a:pt x="121" y="178"/>
                  <a:pt x="122" y="177"/>
                  <a:pt x="122" y="177"/>
                </a:cubicBezTo>
                <a:cubicBezTo>
                  <a:pt x="122" y="177"/>
                  <a:pt x="122" y="177"/>
                  <a:pt x="121" y="177"/>
                </a:cubicBezTo>
                <a:cubicBezTo>
                  <a:pt x="122" y="177"/>
                  <a:pt x="121" y="177"/>
                  <a:pt x="121" y="177"/>
                </a:cubicBezTo>
                <a:cubicBezTo>
                  <a:pt x="121" y="177"/>
                  <a:pt x="120" y="178"/>
                  <a:pt x="120" y="178"/>
                </a:cubicBezTo>
                <a:cubicBezTo>
                  <a:pt x="120" y="177"/>
                  <a:pt x="119" y="177"/>
                  <a:pt x="119" y="177"/>
                </a:cubicBezTo>
                <a:cubicBezTo>
                  <a:pt x="120" y="177"/>
                  <a:pt x="121" y="177"/>
                  <a:pt x="122" y="176"/>
                </a:cubicBezTo>
                <a:cubicBezTo>
                  <a:pt x="122" y="176"/>
                  <a:pt x="121" y="177"/>
                  <a:pt x="120" y="176"/>
                </a:cubicBezTo>
                <a:cubicBezTo>
                  <a:pt x="120" y="176"/>
                  <a:pt x="121" y="176"/>
                  <a:pt x="121" y="176"/>
                </a:cubicBezTo>
                <a:cubicBezTo>
                  <a:pt x="121" y="176"/>
                  <a:pt x="120" y="177"/>
                  <a:pt x="119" y="176"/>
                </a:cubicBezTo>
                <a:cubicBezTo>
                  <a:pt x="120" y="176"/>
                  <a:pt x="121" y="176"/>
                  <a:pt x="120" y="175"/>
                </a:cubicBezTo>
                <a:cubicBezTo>
                  <a:pt x="121" y="175"/>
                  <a:pt x="122" y="175"/>
                  <a:pt x="122" y="175"/>
                </a:cubicBezTo>
                <a:cubicBezTo>
                  <a:pt x="122" y="175"/>
                  <a:pt x="123" y="174"/>
                  <a:pt x="123" y="174"/>
                </a:cubicBezTo>
                <a:cubicBezTo>
                  <a:pt x="122" y="174"/>
                  <a:pt x="121" y="175"/>
                  <a:pt x="120" y="175"/>
                </a:cubicBezTo>
                <a:cubicBezTo>
                  <a:pt x="119" y="176"/>
                  <a:pt x="118" y="176"/>
                  <a:pt x="117" y="176"/>
                </a:cubicBezTo>
                <a:cubicBezTo>
                  <a:pt x="117" y="176"/>
                  <a:pt x="118" y="175"/>
                  <a:pt x="118" y="175"/>
                </a:cubicBezTo>
                <a:cubicBezTo>
                  <a:pt x="117" y="175"/>
                  <a:pt x="117" y="176"/>
                  <a:pt x="116" y="176"/>
                </a:cubicBezTo>
                <a:cubicBezTo>
                  <a:pt x="116" y="176"/>
                  <a:pt x="116" y="176"/>
                  <a:pt x="116" y="175"/>
                </a:cubicBezTo>
                <a:cubicBezTo>
                  <a:pt x="116" y="176"/>
                  <a:pt x="116" y="176"/>
                  <a:pt x="115" y="176"/>
                </a:cubicBezTo>
                <a:cubicBezTo>
                  <a:pt x="115" y="176"/>
                  <a:pt x="114" y="176"/>
                  <a:pt x="115" y="175"/>
                </a:cubicBezTo>
                <a:cubicBezTo>
                  <a:pt x="117" y="175"/>
                  <a:pt x="119" y="174"/>
                  <a:pt x="122" y="174"/>
                </a:cubicBezTo>
                <a:cubicBezTo>
                  <a:pt x="120" y="174"/>
                  <a:pt x="118" y="174"/>
                  <a:pt x="118" y="175"/>
                </a:cubicBezTo>
                <a:cubicBezTo>
                  <a:pt x="119" y="175"/>
                  <a:pt x="119" y="175"/>
                  <a:pt x="120" y="175"/>
                </a:cubicBezTo>
                <a:cubicBezTo>
                  <a:pt x="120" y="174"/>
                  <a:pt x="121" y="175"/>
                  <a:pt x="121" y="174"/>
                </a:cubicBezTo>
                <a:cubicBezTo>
                  <a:pt x="121" y="175"/>
                  <a:pt x="121" y="174"/>
                  <a:pt x="121" y="174"/>
                </a:cubicBezTo>
                <a:cubicBezTo>
                  <a:pt x="122" y="174"/>
                  <a:pt x="122" y="174"/>
                  <a:pt x="123" y="174"/>
                </a:cubicBezTo>
                <a:cubicBezTo>
                  <a:pt x="122" y="173"/>
                  <a:pt x="124" y="172"/>
                  <a:pt x="124" y="172"/>
                </a:cubicBezTo>
                <a:cubicBezTo>
                  <a:pt x="123" y="173"/>
                  <a:pt x="120" y="173"/>
                  <a:pt x="119" y="174"/>
                </a:cubicBezTo>
                <a:cubicBezTo>
                  <a:pt x="118" y="174"/>
                  <a:pt x="119" y="174"/>
                  <a:pt x="119" y="174"/>
                </a:cubicBezTo>
                <a:cubicBezTo>
                  <a:pt x="118" y="174"/>
                  <a:pt x="118" y="174"/>
                  <a:pt x="118" y="174"/>
                </a:cubicBezTo>
                <a:cubicBezTo>
                  <a:pt x="118" y="173"/>
                  <a:pt x="118" y="174"/>
                  <a:pt x="117" y="173"/>
                </a:cubicBezTo>
                <a:cubicBezTo>
                  <a:pt x="118" y="173"/>
                  <a:pt x="118" y="174"/>
                  <a:pt x="119" y="173"/>
                </a:cubicBezTo>
                <a:cubicBezTo>
                  <a:pt x="119" y="173"/>
                  <a:pt x="119" y="172"/>
                  <a:pt x="120" y="172"/>
                </a:cubicBezTo>
                <a:cubicBezTo>
                  <a:pt x="120" y="173"/>
                  <a:pt x="120" y="173"/>
                  <a:pt x="120" y="173"/>
                </a:cubicBezTo>
                <a:cubicBezTo>
                  <a:pt x="120" y="173"/>
                  <a:pt x="120" y="173"/>
                  <a:pt x="120" y="173"/>
                </a:cubicBezTo>
                <a:cubicBezTo>
                  <a:pt x="120" y="172"/>
                  <a:pt x="120" y="172"/>
                  <a:pt x="120" y="172"/>
                </a:cubicBezTo>
                <a:cubicBezTo>
                  <a:pt x="121" y="173"/>
                  <a:pt x="121" y="173"/>
                  <a:pt x="122" y="172"/>
                </a:cubicBezTo>
                <a:cubicBezTo>
                  <a:pt x="122" y="172"/>
                  <a:pt x="122" y="172"/>
                  <a:pt x="122" y="172"/>
                </a:cubicBezTo>
                <a:cubicBezTo>
                  <a:pt x="123" y="172"/>
                  <a:pt x="124" y="172"/>
                  <a:pt x="125" y="171"/>
                </a:cubicBezTo>
                <a:cubicBezTo>
                  <a:pt x="125" y="171"/>
                  <a:pt x="126" y="171"/>
                  <a:pt x="126" y="171"/>
                </a:cubicBezTo>
                <a:cubicBezTo>
                  <a:pt x="126" y="171"/>
                  <a:pt x="128" y="170"/>
                  <a:pt x="128" y="170"/>
                </a:cubicBezTo>
                <a:cubicBezTo>
                  <a:pt x="128" y="170"/>
                  <a:pt x="128" y="170"/>
                  <a:pt x="128" y="170"/>
                </a:cubicBezTo>
                <a:cubicBezTo>
                  <a:pt x="128" y="169"/>
                  <a:pt x="126" y="171"/>
                  <a:pt x="125" y="170"/>
                </a:cubicBezTo>
                <a:cubicBezTo>
                  <a:pt x="126" y="170"/>
                  <a:pt x="125" y="170"/>
                  <a:pt x="125" y="170"/>
                </a:cubicBezTo>
                <a:cubicBezTo>
                  <a:pt x="126" y="169"/>
                  <a:pt x="128" y="169"/>
                  <a:pt x="128" y="169"/>
                </a:cubicBezTo>
                <a:cubicBezTo>
                  <a:pt x="128" y="168"/>
                  <a:pt x="130" y="168"/>
                  <a:pt x="129" y="168"/>
                </a:cubicBezTo>
                <a:cubicBezTo>
                  <a:pt x="129" y="168"/>
                  <a:pt x="129" y="168"/>
                  <a:pt x="129" y="168"/>
                </a:cubicBezTo>
                <a:cubicBezTo>
                  <a:pt x="129" y="168"/>
                  <a:pt x="128" y="168"/>
                  <a:pt x="128" y="168"/>
                </a:cubicBezTo>
                <a:cubicBezTo>
                  <a:pt x="127" y="168"/>
                  <a:pt x="129" y="168"/>
                  <a:pt x="128" y="168"/>
                </a:cubicBezTo>
                <a:cubicBezTo>
                  <a:pt x="127" y="168"/>
                  <a:pt x="127" y="168"/>
                  <a:pt x="127" y="169"/>
                </a:cubicBezTo>
                <a:cubicBezTo>
                  <a:pt x="127" y="169"/>
                  <a:pt x="126" y="168"/>
                  <a:pt x="126" y="169"/>
                </a:cubicBezTo>
                <a:cubicBezTo>
                  <a:pt x="126" y="169"/>
                  <a:pt x="126" y="169"/>
                  <a:pt x="126" y="169"/>
                </a:cubicBezTo>
                <a:cubicBezTo>
                  <a:pt x="125" y="168"/>
                  <a:pt x="123" y="170"/>
                  <a:pt x="122" y="170"/>
                </a:cubicBezTo>
                <a:cubicBezTo>
                  <a:pt x="124" y="169"/>
                  <a:pt x="126" y="168"/>
                  <a:pt x="128" y="167"/>
                </a:cubicBezTo>
                <a:cubicBezTo>
                  <a:pt x="128" y="167"/>
                  <a:pt x="128" y="166"/>
                  <a:pt x="128" y="166"/>
                </a:cubicBezTo>
                <a:cubicBezTo>
                  <a:pt x="129" y="166"/>
                  <a:pt x="129" y="166"/>
                  <a:pt x="129" y="166"/>
                </a:cubicBezTo>
                <a:cubicBezTo>
                  <a:pt x="129" y="166"/>
                  <a:pt x="129" y="166"/>
                  <a:pt x="129" y="166"/>
                </a:cubicBezTo>
                <a:cubicBezTo>
                  <a:pt x="130" y="166"/>
                  <a:pt x="130" y="166"/>
                  <a:pt x="131" y="166"/>
                </a:cubicBezTo>
                <a:cubicBezTo>
                  <a:pt x="132" y="165"/>
                  <a:pt x="135" y="163"/>
                  <a:pt x="137" y="162"/>
                </a:cubicBezTo>
                <a:cubicBezTo>
                  <a:pt x="137" y="162"/>
                  <a:pt x="140" y="159"/>
                  <a:pt x="142" y="159"/>
                </a:cubicBezTo>
                <a:cubicBezTo>
                  <a:pt x="141" y="159"/>
                  <a:pt x="141" y="159"/>
                  <a:pt x="141" y="159"/>
                </a:cubicBezTo>
                <a:cubicBezTo>
                  <a:pt x="142" y="158"/>
                  <a:pt x="145" y="156"/>
                  <a:pt x="145" y="156"/>
                </a:cubicBezTo>
                <a:cubicBezTo>
                  <a:pt x="145" y="156"/>
                  <a:pt x="145" y="156"/>
                  <a:pt x="145" y="156"/>
                </a:cubicBezTo>
                <a:cubicBezTo>
                  <a:pt x="145" y="156"/>
                  <a:pt x="146" y="156"/>
                  <a:pt x="146" y="156"/>
                </a:cubicBezTo>
                <a:cubicBezTo>
                  <a:pt x="146" y="154"/>
                  <a:pt x="148" y="154"/>
                  <a:pt x="149" y="153"/>
                </a:cubicBezTo>
                <a:cubicBezTo>
                  <a:pt x="148" y="153"/>
                  <a:pt x="148" y="154"/>
                  <a:pt x="148" y="154"/>
                </a:cubicBezTo>
                <a:close/>
                <a:moveTo>
                  <a:pt x="108" y="176"/>
                </a:moveTo>
                <a:cubicBezTo>
                  <a:pt x="107" y="176"/>
                  <a:pt x="109" y="176"/>
                  <a:pt x="108" y="176"/>
                </a:cubicBezTo>
                <a:cubicBezTo>
                  <a:pt x="109" y="175"/>
                  <a:pt x="109" y="176"/>
                  <a:pt x="109" y="176"/>
                </a:cubicBezTo>
                <a:cubicBezTo>
                  <a:pt x="109" y="176"/>
                  <a:pt x="108" y="176"/>
                  <a:pt x="108" y="176"/>
                </a:cubicBezTo>
                <a:close/>
                <a:moveTo>
                  <a:pt x="87" y="181"/>
                </a:moveTo>
                <a:cubicBezTo>
                  <a:pt x="86" y="181"/>
                  <a:pt x="85" y="181"/>
                  <a:pt x="85" y="181"/>
                </a:cubicBezTo>
                <a:cubicBezTo>
                  <a:pt x="85" y="181"/>
                  <a:pt x="86" y="181"/>
                  <a:pt x="87" y="181"/>
                </a:cubicBezTo>
                <a:cubicBezTo>
                  <a:pt x="86" y="180"/>
                  <a:pt x="84" y="180"/>
                  <a:pt x="83" y="180"/>
                </a:cubicBezTo>
                <a:cubicBezTo>
                  <a:pt x="83" y="179"/>
                  <a:pt x="84" y="179"/>
                  <a:pt x="83" y="179"/>
                </a:cubicBezTo>
                <a:cubicBezTo>
                  <a:pt x="84" y="179"/>
                  <a:pt x="84" y="180"/>
                  <a:pt x="84" y="180"/>
                </a:cubicBezTo>
                <a:cubicBezTo>
                  <a:pt x="84" y="179"/>
                  <a:pt x="86" y="181"/>
                  <a:pt x="86" y="180"/>
                </a:cubicBezTo>
                <a:cubicBezTo>
                  <a:pt x="87" y="180"/>
                  <a:pt x="88" y="181"/>
                  <a:pt x="88" y="181"/>
                </a:cubicBezTo>
                <a:cubicBezTo>
                  <a:pt x="89" y="181"/>
                  <a:pt x="90" y="181"/>
                  <a:pt x="90" y="181"/>
                </a:cubicBezTo>
                <a:cubicBezTo>
                  <a:pt x="89" y="182"/>
                  <a:pt x="88" y="181"/>
                  <a:pt x="87" y="181"/>
                </a:cubicBezTo>
                <a:close/>
                <a:moveTo>
                  <a:pt x="101" y="188"/>
                </a:moveTo>
                <a:cubicBezTo>
                  <a:pt x="100" y="188"/>
                  <a:pt x="100" y="188"/>
                  <a:pt x="99" y="188"/>
                </a:cubicBezTo>
                <a:cubicBezTo>
                  <a:pt x="100" y="188"/>
                  <a:pt x="100" y="188"/>
                  <a:pt x="99" y="188"/>
                </a:cubicBezTo>
                <a:cubicBezTo>
                  <a:pt x="99" y="187"/>
                  <a:pt x="99" y="187"/>
                  <a:pt x="100" y="187"/>
                </a:cubicBezTo>
                <a:cubicBezTo>
                  <a:pt x="100" y="188"/>
                  <a:pt x="100" y="188"/>
                  <a:pt x="101" y="188"/>
                </a:cubicBezTo>
                <a:cubicBezTo>
                  <a:pt x="102" y="188"/>
                  <a:pt x="101" y="188"/>
                  <a:pt x="101" y="188"/>
                </a:cubicBezTo>
                <a:close/>
                <a:moveTo>
                  <a:pt x="78" y="180"/>
                </a:moveTo>
                <a:cubicBezTo>
                  <a:pt x="79" y="181"/>
                  <a:pt x="79" y="181"/>
                  <a:pt x="81" y="181"/>
                </a:cubicBezTo>
                <a:cubicBezTo>
                  <a:pt x="80" y="181"/>
                  <a:pt x="78" y="181"/>
                  <a:pt x="78" y="180"/>
                </a:cubicBezTo>
                <a:close/>
                <a:moveTo>
                  <a:pt x="41" y="139"/>
                </a:moveTo>
                <a:cubicBezTo>
                  <a:pt x="41" y="139"/>
                  <a:pt x="41" y="139"/>
                  <a:pt x="42" y="140"/>
                </a:cubicBezTo>
                <a:cubicBezTo>
                  <a:pt x="41" y="140"/>
                  <a:pt x="41" y="140"/>
                  <a:pt x="41" y="140"/>
                </a:cubicBezTo>
                <a:lnTo>
                  <a:pt x="41" y="139"/>
                </a:lnTo>
                <a:close/>
                <a:moveTo>
                  <a:pt x="37" y="134"/>
                </a:moveTo>
                <a:cubicBezTo>
                  <a:pt x="36" y="134"/>
                  <a:pt x="36" y="134"/>
                  <a:pt x="36" y="133"/>
                </a:cubicBezTo>
                <a:cubicBezTo>
                  <a:pt x="36" y="132"/>
                  <a:pt x="36" y="132"/>
                  <a:pt x="36" y="131"/>
                </a:cubicBezTo>
                <a:cubicBezTo>
                  <a:pt x="37" y="131"/>
                  <a:pt x="36" y="132"/>
                  <a:pt x="37" y="133"/>
                </a:cubicBezTo>
                <a:cubicBezTo>
                  <a:pt x="37" y="134"/>
                  <a:pt x="37" y="134"/>
                  <a:pt x="37" y="134"/>
                </a:cubicBezTo>
                <a:close/>
                <a:moveTo>
                  <a:pt x="39" y="144"/>
                </a:moveTo>
                <a:cubicBezTo>
                  <a:pt x="38" y="143"/>
                  <a:pt x="39" y="143"/>
                  <a:pt x="38" y="142"/>
                </a:cubicBezTo>
                <a:cubicBezTo>
                  <a:pt x="39" y="142"/>
                  <a:pt x="39" y="144"/>
                  <a:pt x="39" y="144"/>
                </a:cubicBezTo>
                <a:close/>
                <a:moveTo>
                  <a:pt x="53" y="174"/>
                </a:moveTo>
                <a:cubicBezTo>
                  <a:pt x="52" y="174"/>
                  <a:pt x="52" y="173"/>
                  <a:pt x="51" y="174"/>
                </a:cubicBezTo>
                <a:cubicBezTo>
                  <a:pt x="51" y="173"/>
                  <a:pt x="52" y="173"/>
                  <a:pt x="52" y="173"/>
                </a:cubicBezTo>
                <a:cubicBezTo>
                  <a:pt x="52" y="173"/>
                  <a:pt x="52" y="173"/>
                  <a:pt x="53" y="174"/>
                </a:cubicBezTo>
                <a:close/>
                <a:moveTo>
                  <a:pt x="53" y="184"/>
                </a:moveTo>
                <a:cubicBezTo>
                  <a:pt x="53" y="184"/>
                  <a:pt x="52" y="183"/>
                  <a:pt x="53" y="183"/>
                </a:cubicBezTo>
                <a:cubicBezTo>
                  <a:pt x="52" y="183"/>
                  <a:pt x="52" y="183"/>
                  <a:pt x="52" y="182"/>
                </a:cubicBezTo>
                <a:cubicBezTo>
                  <a:pt x="52" y="182"/>
                  <a:pt x="52" y="182"/>
                  <a:pt x="51" y="182"/>
                </a:cubicBezTo>
                <a:cubicBezTo>
                  <a:pt x="51" y="182"/>
                  <a:pt x="51" y="182"/>
                  <a:pt x="50" y="181"/>
                </a:cubicBezTo>
                <a:cubicBezTo>
                  <a:pt x="50" y="181"/>
                  <a:pt x="51" y="181"/>
                  <a:pt x="51" y="181"/>
                </a:cubicBezTo>
                <a:cubicBezTo>
                  <a:pt x="51" y="181"/>
                  <a:pt x="50" y="180"/>
                  <a:pt x="50" y="179"/>
                </a:cubicBezTo>
                <a:cubicBezTo>
                  <a:pt x="49" y="179"/>
                  <a:pt x="50" y="180"/>
                  <a:pt x="49" y="179"/>
                </a:cubicBezTo>
                <a:cubicBezTo>
                  <a:pt x="49" y="179"/>
                  <a:pt x="49" y="178"/>
                  <a:pt x="48" y="178"/>
                </a:cubicBezTo>
                <a:cubicBezTo>
                  <a:pt x="49" y="178"/>
                  <a:pt x="50" y="179"/>
                  <a:pt x="50" y="180"/>
                </a:cubicBezTo>
                <a:cubicBezTo>
                  <a:pt x="51" y="180"/>
                  <a:pt x="51" y="180"/>
                  <a:pt x="51" y="180"/>
                </a:cubicBezTo>
                <a:cubicBezTo>
                  <a:pt x="52" y="180"/>
                  <a:pt x="53" y="182"/>
                  <a:pt x="53" y="181"/>
                </a:cubicBezTo>
                <a:cubicBezTo>
                  <a:pt x="53" y="181"/>
                  <a:pt x="54" y="182"/>
                  <a:pt x="53" y="181"/>
                </a:cubicBezTo>
                <a:cubicBezTo>
                  <a:pt x="53" y="181"/>
                  <a:pt x="53" y="180"/>
                  <a:pt x="53" y="180"/>
                </a:cubicBezTo>
                <a:cubicBezTo>
                  <a:pt x="51" y="179"/>
                  <a:pt x="50" y="178"/>
                  <a:pt x="49" y="177"/>
                </a:cubicBezTo>
                <a:cubicBezTo>
                  <a:pt x="49" y="176"/>
                  <a:pt x="49" y="177"/>
                  <a:pt x="49" y="177"/>
                </a:cubicBezTo>
                <a:cubicBezTo>
                  <a:pt x="47" y="174"/>
                  <a:pt x="46" y="173"/>
                  <a:pt x="45" y="171"/>
                </a:cubicBezTo>
                <a:cubicBezTo>
                  <a:pt x="45" y="171"/>
                  <a:pt x="46" y="172"/>
                  <a:pt x="46" y="172"/>
                </a:cubicBezTo>
                <a:cubicBezTo>
                  <a:pt x="47" y="173"/>
                  <a:pt x="46" y="172"/>
                  <a:pt x="45" y="171"/>
                </a:cubicBezTo>
                <a:cubicBezTo>
                  <a:pt x="45" y="172"/>
                  <a:pt x="47" y="173"/>
                  <a:pt x="46" y="173"/>
                </a:cubicBezTo>
                <a:cubicBezTo>
                  <a:pt x="47" y="174"/>
                  <a:pt x="47" y="174"/>
                  <a:pt x="47" y="174"/>
                </a:cubicBezTo>
                <a:cubicBezTo>
                  <a:pt x="48" y="175"/>
                  <a:pt x="47" y="174"/>
                  <a:pt x="48" y="174"/>
                </a:cubicBezTo>
                <a:cubicBezTo>
                  <a:pt x="48" y="175"/>
                  <a:pt x="48" y="175"/>
                  <a:pt x="50" y="176"/>
                </a:cubicBezTo>
                <a:cubicBezTo>
                  <a:pt x="50" y="176"/>
                  <a:pt x="49" y="175"/>
                  <a:pt x="49" y="175"/>
                </a:cubicBezTo>
                <a:cubicBezTo>
                  <a:pt x="50" y="175"/>
                  <a:pt x="51" y="176"/>
                  <a:pt x="51" y="176"/>
                </a:cubicBezTo>
                <a:cubicBezTo>
                  <a:pt x="51" y="177"/>
                  <a:pt x="50" y="176"/>
                  <a:pt x="51" y="176"/>
                </a:cubicBezTo>
                <a:cubicBezTo>
                  <a:pt x="52" y="177"/>
                  <a:pt x="52" y="178"/>
                  <a:pt x="53" y="179"/>
                </a:cubicBezTo>
                <a:cubicBezTo>
                  <a:pt x="54" y="179"/>
                  <a:pt x="52" y="178"/>
                  <a:pt x="53" y="178"/>
                </a:cubicBezTo>
                <a:cubicBezTo>
                  <a:pt x="53" y="178"/>
                  <a:pt x="53" y="179"/>
                  <a:pt x="54" y="179"/>
                </a:cubicBezTo>
                <a:cubicBezTo>
                  <a:pt x="54" y="179"/>
                  <a:pt x="53" y="179"/>
                  <a:pt x="53" y="179"/>
                </a:cubicBezTo>
                <a:cubicBezTo>
                  <a:pt x="53" y="180"/>
                  <a:pt x="54" y="179"/>
                  <a:pt x="54" y="180"/>
                </a:cubicBezTo>
                <a:cubicBezTo>
                  <a:pt x="54" y="180"/>
                  <a:pt x="53" y="180"/>
                  <a:pt x="52" y="179"/>
                </a:cubicBezTo>
                <a:cubicBezTo>
                  <a:pt x="53" y="180"/>
                  <a:pt x="53" y="180"/>
                  <a:pt x="54" y="181"/>
                </a:cubicBezTo>
                <a:cubicBezTo>
                  <a:pt x="54" y="181"/>
                  <a:pt x="54" y="180"/>
                  <a:pt x="55" y="181"/>
                </a:cubicBezTo>
                <a:cubicBezTo>
                  <a:pt x="55" y="181"/>
                  <a:pt x="55" y="181"/>
                  <a:pt x="55" y="180"/>
                </a:cubicBezTo>
                <a:cubicBezTo>
                  <a:pt x="55" y="181"/>
                  <a:pt x="57" y="181"/>
                  <a:pt x="57" y="183"/>
                </a:cubicBezTo>
                <a:cubicBezTo>
                  <a:pt x="57" y="183"/>
                  <a:pt x="56" y="181"/>
                  <a:pt x="55" y="181"/>
                </a:cubicBezTo>
                <a:cubicBezTo>
                  <a:pt x="55" y="181"/>
                  <a:pt x="56" y="182"/>
                  <a:pt x="56" y="182"/>
                </a:cubicBezTo>
                <a:cubicBezTo>
                  <a:pt x="56" y="182"/>
                  <a:pt x="56" y="182"/>
                  <a:pt x="56" y="182"/>
                </a:cubicBezTo>
                <a:cubicBezTo>
                  <a:pt x="56" y="182"/>
                  <a:pt x="56" y="182"/>
                  <a:pt x="57" y="182"/>
                </a:cubicBezTo>
                <a:cubicBezTo>
                  <a:pt x="56" y="182"/>
                  <a:pt x="56" y="182"/>
                  <a:pt x="55" y="181"/>
                </a:cubicBezTo>
                <a:cubicBezTo>
                  <a:pt x="55" y="182"/>
                  <a:pt x="55" y="182"/>
                  <a:pt x="55" y="182"/>
                </a:cubicBezTo>
                <a:cubicBezTo>
                  <a:pt x="56" y="182"/>
                  <a:pt x="57" y="183"/>
                  <a:pt x="58" y="184"/>
                </a:cubicBezTo>
                <a:cubicBezTo>
                  <a:pt x="58" y="183"/>
                  <a:pt x="57" y="183"/>
                  <a:pt x="57" y="183"/>
                </a:cubicBezTo>
                <a:cubicBezTo>
                  <a:pt x="58" y="183"/>
                  <a:pt x="58" y="183"/>
                  <a:pt x="58" y="184"/>
                </a:cubicBezTo>
                <a:cubicBezTo>
                  <a:pt x="58" y="183"/>
                  <a:pt x="57" y="183"/>
                  <a:pt x="58" y="183"/>
                </a:cubicBezTo>
                <a:cubicBezTo>
                  <a:pt x="58" y="183"/>
                  <a:pt x="58" y="183"/>
                  <a:pt x="59" y="184"/>
                </a:cubicBezTo>
                <a:cubicBezTo>
                  <a:pt x="58" y="184"/>
                  <a:pt x="58" y="184"/>
                  <a:pt x="58" y="184"/>
                </a:cubicBezTo>
                <a:cubicBezTo>
                  <a:pt x="59" y="184"/>
                  <a:pt x="59" y="184"/>
                  <a:pt x="59" y="184"/>
                </a:cubicBezTo>
                <a:cubicBezTo>
                  <a:pt x="60" y="184"/>
                  <a:pt x="60" y="184"/>
                  <a:pt x="60" y="185"/>
                </a:cubicBezTo>
                <a:cubicBezTo>
                  <a:pt x="60" y="185"/>
                  <a:pt x="60" y="185"/>
                  <a:pt x="60" y="185"/>
                </a:cubicBezTo>
                <a:cubicBezTo>
                  <a:pt x="60" y="185"/>
                  <a:pt x="59" y="184"/>
                  <a:pt x="59" y="184"/>
                </a:cubicBezTo>
                <a:cubicBezTo>
                  <a:pt x="59" y="185"/>
                  <a:pt x="59" y="185"/>
                  <a:pt x="59" y="185"/>
                </a:cubicBezTo>
                <a:cubicBezTo>
                  <a:pt x="58" y="184"/>
                  <a:pt x="57" y="184"/>
                  <a:pt x="57" y="184"/>
                </a:cubicBezTo>
                <a:cubicBezTo>
                  <a:pt x="57" y="184"/>
                  <a:pt x="57" y="184"/>
                  <a:pt x="57" y="183"/>
                </a:cubicBezTo>
                <a:cubicBezTo>
                  <a:pt x="56" y="182"/>
                  <a:pt x="56" y="183"/>
                  <a:pt x="54" y="182"/>
                </a:cubicBezTo>
                <a:cubicBezTo>
                  <a:pt x="55" y="182"/>
                  <a:pt x="54" y="182"/>
                  <a:pt x="55" y="183"/>
                </a:cubicBezTo>
                <a:cubicBezTo>
                  <a:pt x="54" y="183"/>
                  <a:pt x="54" y="181"/>
                  <a:pt x="53" y="181"/>
                </a:cubicBezTo>
                <a:cubicBezTo>
                  <a:pt x="53" y="182"/>
                  <a:pt x="55" y="184"/>
                  <a:pt x="56" y="184"/>
                </a:cubicBezTo>
                <a:cubicBezTo>
                  <a:pt x="57" y="185"/>
                  <a:pt x="57" y="185"/>
                  <a:pt x="57" y="186"/>
                </a:cubicBezTo>
                <a:cubicBezTo>
                  <a:pt x="56" y="184"/>
                  <a:pt x="54" y="183"/>
                  <a:pt x="53" y="183"/>
                </a:cubicBezTo>
                <a:cubicBezTo>
                  <a:pt x="53" y="183"/>
                  <a:pt x="53" y="182"/>
                  <a:pt x="52" y="181"/>
                </a:cubicBezTo>
                <a:cubicBezTo>
                  <a:pt x="52" y="182"/>
                  <a:pt x="53" y="183"/>
                  <a:pt x="53" y="184"/>
                </a:cubicBezTo>
                <a:close/>
                <a:moveTo>
                  <a:pt x="47" y="172"/>
                </a:moveTo>
                <a:cubicBezTo>
                  <a:pt x="47" y="173"/>
                  <a:pt x="47" y="173"/>
                  <a:pt x="47" y="173"/>
                </a:cubicBezTo>
                <a:cubicBezTo>
                  <a:pt x="47" y="173"/>
                  <a:pt x="47" y="173"/>
                  <a:pt x="47" y="173"/>
                </a:cubicBezTo>
                <a:cubicBezTo>
                  <a:pt x="46" y="173"/>
                  <a:pt x="47" y="173"/>
                  <a:pt x="47" y="172"/>
                </a:cubicBezTo>
                <a:close/>
                <a:moveTo>
                  <a:pt x="81" y="201"/>
                </a:moveTo>
                <a:cubicBezTo>
                  <a:pt x="81" y="201"/>
                  <a:pt x="81" y="201"/>
                  <a:pt x="81" y="201"/>
                </a:cubicBezTo>
                <a:cubicBezTo>
                  <a:pt x="81" y="201"/>
                  <a:pt x="81" y="201"/>
                  <a:pt x="80" y="201"/>
                </a:cubicBezTo>
                <a:cubicBezTo>
                  <a:pt x="80" y="201"/>
                  <a:pt x="80" y="200"/>
                  <a:pt x="81" y="201"/>
                </a:cubicBezTo>
                <a:close/>
                <a:moveTo>
                  <a:pt x="172" y="16"/>
                </a:moveTo>
                <a:cubicBezTo>
                  <a:pt x="171" y="16"/>
                  <a:pt x="171" y="16"/>
                  <a:pt x="170" y="15"/>
                </a:cubicBezTo>
                <a:cubicBezTo>
                  <a:pt x="169" y="15"/>
                  <a:pt x="171" y="16"/>
                  <a:pt x="170" y="15"/>
                </a:cubicBezTo>
                <a:cubicBezTo>
                  <a:pt x="171" y="16"/>
                  <a:pt x="171" y="16"/>
                  <a:pt x="172" y="16"/>
                </a:cubicBezTo>
                <a:close/>
                <a:moveTo>
                  <a:pt x="189" y="49"/>
                </a:moveTo>
                <a:cubicBezTo>
                  <a:pt x="189" y="49"/>
                  <a:pt x="187" y="46"/>
                  <a:pt x="188" y="47"/>
                </a:cubicBezTo>
                <a:cubicBezTo>
                  <a:pt x="187" y="47"/>
                  <a:pt x="187" y="46"/>
                  <a:pt x="187" y="46"/>
                </a:cubicBezTo>
                <a:cubicBezTo>
                  <a:pt x="187" y="46"/>
                  <a:pt x="188" y="47"/>
                  <a:pt x="188" y="47"/>
                </a:cubicBezTo>
                <a:cubicBezTo>
                  <a:pt x="188" y="48"/>
                  <a:pt x="188" y="47"/>
                  <a:pt x="188" y="47"/>
                </a:cubicBezTo>
                <a:cubicBezTo>
                  <a:pt x="189" y="48"/>
                  <a:pt x="189" y="48"/>
                  <a:pt x="189" y="49"/>
                </a:cubicBezTo>
                <a:close/>
                <a:moveTo>
                  <a:pt x="186" y="50"/>
                </a:moveTo>
                <a:cubicBezTo>
                  <a:pt x="186" y="50"/>
                  <a:pt x="185" y="49"/>
                  <a:pt x="185" y="49"/>
                </a:cubicBezTo>
                <a:cubicBezTo>
                  <a:pt x="186" y="49"/>
                  <a:pt x="186" y="50"/>
                  <a:pt x="186" y="50"/>
                </a:cubicBezTo>
                <a:close/>
                <a:moveTo>
                  <a:pt x="191" y="71"/>
                </a:moveTo>
                <a:cubicBezTo>
                  <a:pt x="190" y="71"/>
                  <a:pt x="190" y="70"/>
                  <a:pt x="190" y="70"/>
                </a:cubicBezTo>
                <a:cubicBezTo>
                  <a:pt x="190" y="70"/>
                  <a:pt x="190" y="70"/>
                  <a:pt x="191" y="70"/>
                </a:cubicBezTo>
                <a:cubicBezTo>
                  <a:pt x="191" y="70"/>
                  <a:pt x="191" y="70"/>
                  <a:pt x="191" y="70"/>
                </a:cubicBezTo>
                <a:cubicBezTo>
                  <a:pt x="191" y="70"/>
                  <a:pt x="191" y="70"/>
                  <a:pt x="191" y="70"/>
                </a:cubicBezTo>
                <a:cubicBezTo>
                  <a:pt x="191" y="71"/>
                  <a:pt x="191" y="71"/>
                  <a:pt x="191" y="71"/>
                </a:cubicBezTo>
                <a:cubicBezTo>
                  <a:pt x="191" y="70"/>
                  <a:pt x="191" y="71"/>
                  <a:pt x="191" y="71"/>
                </a:cubicBezTo>
                <a:close/>
                <a:moveTo>
                  <a:pt x="156" y="80"/>
                </a:moveTo>
                <a:cubicBezTo>
                  <a:pt x="155" y="79"/>
                  <a:pt x="155" y="79"/>
                  <a:pt x="155" y="78"/>
                </a:cubicBezTo>
                <a:cubicBezTo>
                  <a:pt x="155" y="78"/>
                  <a:pt x="155" y="77"/>
                  <a:pt x="155" y="77"/>
                </a:cubicBezTo>
                <a:cubicBezTo>
                  <a:pt x="155" y="78"/>
                  <a:pt x="155" y="78"/>
                  <a:pt x="155" y="78"/>
                </a:cubicBezTo>
                <a:cubicBezTo>
                  <a:pt x="156" y="79"/>
                  <a:pt x="156" y="79"/>
                  <a:pt x="156" y="79"/>
                </a:cubicBezTo>
                <a:cubicBezTo>
                  <a:pt x="156" y="79"/>
                  <a:pt x="156" y="80"/>
                  <a:pt x="156" y="80"/>
                </a:cubicBezTo>
                <a:close/>
                <a:moveTo>
                  <a:pt x="117" y="77"/>
                </a:moveTo>
                <a:cubicBezTo>
                  <a:pt x="117" y="77"/>
                  <a:pt x="117" y="77"/>
                  <a:pt x="117" y="77"/>
                </a:cubicBezTo>
                <a:cubicBezTo>
                  <a:pt x="117" y="77"/>
                  <a:pt x="116" y="77"/>
                  <a:pt x="116" y="77"/>
                </a:cubicBezTo>
                <a:cubicBezTo>
                  <a:pt x="116" y="77"/>
                  <a:pt x="116" y="77"/>
                  <a:pt x="117" y="77"/>
                </a:cubicBezTo>
                <a:cubicBezTo>
                  <a:pt x="117" y="77"/>
                  <a:pt x="117" y="77"/>
                  <a:pt x="117" y="77"/>
                </a:cubicBezTo>
                <a:close/>
                <a:moveTo>
                  <a:pt x="91" y="169"/>
                </a:moveTo>
                <a:cubicBezTo>
                  <a:pt x="91" y="169"/>
                  <a:pt x="92" y="169"/>
                  <a:pt x="92" y="169"/>
                </a:cubicBezTo>
                <a:cubicBezTo>
                  <a:pt x="92" y="169"/>
                  <a:pt x="92" y="169"/>
                  <a:pt x="92" y="169"/>
                </a:cubicBezTo>
                <a:cubicBezTo>
                  <a:pt x="92" y="169"/>
                  <a:pt x="91" y="169"/>
                  <a:pt x="93" y="170"/>
                </a:cubicBezTo>
                <a:cubicBezTo>
                  <a:pt x="93" y="170"/>
                  <a:pt x="93" y="170"/>
                  <a:pt x="93" y="170"/>
                </a:cubicBezTo>
                <a:cubicBezTo>
                  <a:pt x="93" y="170"/>
                  <a:pt x="93" y="170"/>
                  <a:pt x="93" y="170"/>
                </a:cubicBezTo>
                <a:cubicBezTo>
                  <a:pt x="91" y="169"/>
                  <a:pt x="92" y="169"/>
                  <a:pt x="91" y="169"/>
                </a:cubicBezTo>
                <a:close/>
                <a:moveTo>
                  <a:pt x="138" y="160"/>
                </a:moveTo>
                <a:cubicBezTo>
                  <a:pt x="138" y="161"/>
                  <a:pt x="137" y="161"/>
                  <a:pt x="137" y="161"/>
                </a:cubicBezTo>
                <a:cubicBezTo>
                  <a:pt x="136" y="161"/>
                  <a:pt x="137" y="161"/>
                  <a:pt x="138" y="160"/>
                </a:cubicBezTo>
                <a:close/>
                <a:moveTo>
                  <a:pt x="131" y="165"/>
                </a:moveTo>
                <a:cubicBezTo>
                  <a:pt x="130" y="165"/>
                  <a:pt x="130" y="165"/>
                  <a:pt x="129" y="165"/>
                </a:cubicBezTo>
                <a:cubicBezTo>
                  <a:pt x="129" y="165"/>
                  <a:pt x="129" y="165"/>
                  <a:pt x="129" y="165"/>
                </a:cubicBezTo>
                <a:cubicBezTo>
                  <a:pt x="130" y="165"/>
                  <a:pt x="130" y="164"/>
                  <a:pt x="131" y="165"/>
                </a:cubicBezTo>
                <a:close/>
                <a:moveTo>
                  <a:pt x="125" y="171"/>
                </a:moveTo>
                <a:cubicBezTo>
                  <a:pt x="124" y="171"/>
                  <a:pt x="124" y="171"/>
                  <a:pt x="123" y="172"/>
                </a:cubicBezTo>
                <a:cubicBezTo>
                  <a:pt x="123" y="171"/>
                  <a:pt x="124" y="171"/>
                  <a:pt x="124" y="171"/>
                </a:cubicBezTo>
                <a:cubicBezTo>
                  <a:pt x="123" y="171"/>
                  <a:pt x="122" y="172"/>
                  <a:pt x="123" y="171"/>
                </a:cubicBezTo>
                <a:cubicBezTo>
                  <a:pt x="123" y="171"/>
                  <a:pt x="124" y="171"/>
                  <a:pt x="124" y="170"/>
                </a:cubicBezTo>
                <a:cubicBezTo>
                  <a:pt x="125" y="170"/>
                  <a:pt x="124" y="171"/>
                  <a:pt x="125" y="171"/>
                </a:cubicBezTo>
                <a:close/>
                <a:moveTo>
                  <a:pt x="122" y="172"/>
                </a:moveTo>
                <a:cubicBezTo>
                  <a:pt x="122" y="172"/>
                  <a:pt x="121" y="172"/>
                  <a:pt x="121" y="172"/>
                </a:cubicBezTo>
                <a:cubicBezTo>
                  <a:pt x="121" y="172"/>
                  <a:pt x="122" y="171"/>
                  <a:pt x="122" y="172"/>
                </a:cubicBezTo>
                <a:close/>
                <a:moveTo>
                  <a:pt x="120" y="170"/>
                </a:moveTo>
                <a:cubicBezTo>
                  <a:pt x="120" y="171"/>
                  <a:pt x="119" y="171"/>
                  <a:pt x="119" y="171"/>
                </a:cubicBezTo>
                <a:cubicBezTo>
                  <a:pt x="118" y="171"/>
                  <a:pt x="119" y="171"/>
                  <a:pt x="120" y="170"/>
                </a:cubicBezTo>
                <a:close/>
                <a:moveTo>
                  <a:pt x="117" y="171"/>
                </a:moveTo>
                <a:cubicBezTo>
                  <a:pt x="116" y="171"/>
                  <a:pt x="115" y="171"/>
                  <a:pt x="115" y="171"/>
                </a:cubicBezTo>
                <a:cubicBezTo>
                  <a:pt x="115" y="170"/>
                  <a:pt x="116" y="170"/>
                  <a:pt x="117" y="171"/>
                </a:cubicBezTo>
                <a:close/>
                <a:moveTo>
                  <a:pt x="119" y="176"/>
                </a:moveTo>
                <a:cubicBezTo>
                  <a:pt x="118" y="177"/>
                  <a:pt x="117" y="177"/>
                  <a:pt x="117" y="176"/>
                </a:cubicBezTo>
                <a:cubicBezTo>
                  <a:pt x="118" y="177"/>
                  <a:pt x="118" y="176"/>
                  <a:pt x="119" y="176"/>
                </a:cubicBezTo>
                <a:close/>
                <a:moveTo>
                  <a:pt x="118" y="182"/>
                </a:moveTo>
                <a:cubicBezTo>
                  <a:pt x="118" y="182"/>
                  <a:pt x="118" y="182"/>
                  <a:pt x="119" y="183"/>
                </a:cubicBezTo>
                <a:cubicBezTo>
                  <a:pt x="117" y="183"/>
                  <a:pt x="117" y="183"/>
                  <a:pt x="117" y="183"/>
                </a:cubicBezTo>
                <a:cubicBezTo>
                  <a:pt x="116" y="183"/>
                  <a:pt x="115" y="182"/>
                  <a:pt x="116" y="182"/>
                </a:cubicBezTo>
                <a:cubicBezTo>
                  <a:pt x="116" y="183"/>
                  <a:pt x="118" y="182"/>
                  <a:pt x="118" y="182"/>
                </a:cubicBezTo>
                <a:close/>
                <a:moveTo>
                  <a:pt x="115" y="177"/>
                </a:moveTo>
                <a:cubicBezTo>
                  <a:pt x="115" y="177"/>
                  <a:pt x="114" y="177"/>
                  <a:pt x="114" y="178"/>
                </a:cubicBezTo>
                <a:cubicBezTo>
                  <a:pt x="114" y="177"/>
                  <a:pt x="115" y="177"/>
                  <a:pt x="115" y="177"/>
                </a:cubicBezTo>
                <a:close/>
                <a:moveTo>
                  <a:pt x="117" y="181"/>
                </a:moveTo>
                <a:cubicBezTo>
                  <a:pt x="117" y="181"/>
                  <a:pt x="116" y="181"/>
                  <a:pt x="116" y="182"/>
                </a:cubicBezTo>
                <a:cubicBezTo>
                  <a:pt x="116" y="181"/>
                  <a:pt x="116" y="182"/>
                  <a:pt x="115" y="182"/>
                </a:cubicBezTo>
                <a:cubicBezTo>
                  <a:pt x="115" y="181"/>
                  <a:pt x="116" y="181"/>
                  <a:pt x="117" y="181"/>
                </a:cubicBezTo>
                <a:close/>
                <a:moveTo>
                  <a:pt x="113" y="175"/>
                </a:moveTo>
                <a:cubicBezTo>
                  <a:pt x="114" y="175"/>
                  <a:pt x="112" y="175"/>
                  <a:pt x="113" y="175"/>
                </a:cubicBezTo>
                <a:cubicBezTo>
                  <a:pt x="112" y="175"/>
                  <a:pt x="112" y="175"/>
                  <a:pt x="111" y="176"/>
                </a:cubicBezTo>
                <a:cubicBezTo>
                  <a:pt x="111" y="175"/>
                  <a:pt x="111" y="175"/>
                  <a:pt x="111" y="175"/>
                </a:cubicBezTo>
                <a:cubicBezTo>
                  <a:pt x="111" y="175"/>
                  <a:pt x="110" y="176"/>
                  <a:pt x="110" y="176"/>
                </a:cubicBezTo>
                <a:cubicBezTo>
                  <a:pt x="110" y="176"/>
                  <a:pt x="110" y="176"/>
                  <a:pt x="110" y="176"/>
                </a:cubicBezTo>
                <a:cubicBezTo>
                  <a:pt x="109" y="176"/>
                  <a:pt x="110" y="176"/>
                  <a:pt x="109" y="175"/>
                </a:cubicBezTo>
                <a:cubicBezTo>
                  <a:pt x="110" y="175"/>
                  <a:pt x="111" y="175"/>
                  <a:pt x="112" y="175"/>
                </a:cubicBezTo>
                <a:cubicBezTo>
                  <a:pt x="112" y="175"/>
                  <a:pt x="112" y="175"/>
                  <a:pt x="113" y="175"/>
                </a:cubicBezTo>
                <a:close/>
                <a:moveTo>
                  <a:pt x="114" y="178"/>
                </a:moveTo>
                <a:cubicBezTo>
                  <a:pt x="113" y="178"/>
                  <a:pt x="113" y="178"/>
                  <a:pt x="113" y="178"/>
                </a:cubicBezTo>
                <a:cubicBezTo>
                  <a:pt x="112" y="178"/>
                  <a:pt x="113" y="177"/>
                  <a:pt x="113" y="177"/>
                </a:cubicBezTo>
                <a:cubicBezTo>
                  <a:pt x="113" y="177"/>
                  <a:pt x="113" y="178"/>
                  <a:pt x="114" y="178"/>
                </a:cubicBezTo>
                <a:close/>
                <a:moveTo>
                  <a:pt x="112" y="178"/>
                </a:moveTo>
                <a:cubicBezTo>
                  <a:pt x="111" y="179"/>
                  <a:pt x="109" y="178"/>
                  <a:pt x="108" y="179"/>
                </a:cubicBezTo>
                <a:cubicBezTo>
                  <a:pt x="107" y="179"/>
                  <a:pt x="107" y="179"/>
                  <a:pt x="107" y="179"/>
                </a:cubicBezTo>
                <a:cubicBezTo>
                  <a:pt x="107" y="178"/>
                  <a:pt x="107" y="179"/>
                  <a:pt x="108" y="179"/>
                </a:cubicBezTo>
                <a:cubicBezTo>
                  <a:pt x="108" y="178"/>
                  <a:pt x="110" y="178"/>
                  <a:pt x="111" y="178"/>
                </a:cubicBezTo>
                <a:cubicBezTo>
                  <a:pt x="111" y="178"/>
                  <a:pt x="111" y="178"/>
                  <a:pt x="112" y="178"/>
                </a:cubicBezTo>
                <a:close/>
                <a:moveTo>
                  <a:pt x="109" y="179"/>
                </a:moveTo>
                <a:cubicBezTo>
                  <a:pt x="110" y="180"/>
                  <a:pt x="108" y="180"/>
                  <a:pt x="108" y="180"/>
                </a:cubicBezTo>
                <a:cubicBezTo>
                  <a:pt x="108" y="179"/>
                  <a:pt x="109" y="179"/>
                  <a:pt x="109" y="179"/>
                </a:cubicBezTo>
                <a:close/>
                <a:moveTo>
                  <a:pt x="107" y="181"/>
                </a:moveTo>
                <a:cubicBezTo>
                  <a:pt x="106" y="182"/>
                  <a:pt x="107" y="181"/>
                  <a:pt x="106" y="181"/>
                </a:cubicBezTo>
                <a:cubicBezTo>
                  <a:pt x="107" y="181"/>
                  <a:pt x="107" y="181"/>
                  <a:pt x="108" y="181"/>
                </a:cubicBezTo>
                <a:cubicBezTo>
                  <a:pt x="108" y="181"/>
                  <a:pt x="107" y="181"/>
                  <a:pt x="107" y="181"/>
                </a:cubicBezTo>
                <a:cubicBezTo>
                  <a:pt x="107" y="181"/>
                  <a:pt x="107" y="181"/>
                  <a:pt x="107" y="181"/>
                </a:cubicBezTo>
                <a:close/>
                <a:moveTo>
                  <a:pt x="106" y="180"/>
                </a:moveTo>
                <a:cubicBezTo>
                  <a:pt x="106" y="181"/>
                  <a:pt x="106" y="181"/>
                  <a:pt x="105" y="181"/>
                </a:cubicBezTo>
                <a:cubicBezTo>
                  <a:pt x="105" y="181"/>
                  <a:pt x="105" y="181"/>
                  <a:pt x="106" y="181"/>
                </a:cubicBezTo>
                <a:cubicBezTo>
                  <a:pt x="105" y="181"/>
                  <a:pt x="105" y="180"/>
                  <a:pt x="106" y="180"/>
                </a:cubicBezTo>
                <a:close/>
                <a:moveTo>
                  <a:pt x="104" y="180"/>
                </a:moveTo>
                <a:cubicBezTo>
                  <a:pt x="104" y="179"/>
                  <a:pt x="105" y="180"/>
                  <a:pt x="105" y="179"/>
                </a:cubicBezTo>
                <a:cubicBezTo>
                  <a:pt x="105" y="179"/>
                  <a:pt x="106" y="180"/>
                  <a:pt x="106" y="179"/>
                </a:cubicBezTo>
                <a:cubicBezTo>
                  <a:pt x="106" y="180"/>
                  <a:pt x="106" y="180"/>
                  <a:pt x="105" y="180"/>
                </a:cubicBezTo>
                <a:cubicBezTo>
                  <a:pt x="105" y="180"/>
                  <a:pt x="105" y="180"/>
                  <a:pt x="105" y="180"/>
                </a:cubicBezTo>
                <a:cubicBezTo>
                  <a:pt x="105" y="180"/>
                  <a:pt x="105" y="180"/>
                  <a:pt x="104" y="180"/>
                </a:cubicBezTo>
                <a:close/>
                <a:moveTo>
                  <a:pt x="104" y="176"/>
                </a:moveTo>
                <a:cubicBezTo>
                  <a:pt x="105" y="176"/>
                  <a:pt x="104" y="176"/>
                  <a:pt x="104" y="176"/>
                </a:cubicBezTo>
                <a:cubicBezTo>
                  <a:pt x="104" y="176"/>
                  <a:pt x="103" y="176"/>
                  <a:pt x="103" y="176"/>
                </a:cubicBezTo>
                <a:lnTo>
                  <a:pt x="104" y="176"/>
                </a:lnTo>
                <a:close/>
                <a:moveTo>
                  <a:pt x="103" y="177"/>
                </a:moveTo>
                <a:cubicBezTo>
                  <a:pt x="102" y="176"/>
                  <a:pt x="101" y="176"/>
                  <a:pt x="100" y="176"/>
                </a:cubicBezTo>
                <a:cubicBezTo>
                  <a:pt x="101" y="175"/>
                  <a:pt x="102" y="176"/>
                  <a:pt x="103" y="176"/>
                </a:cubicBezTo>
                <a:cubicBezTo>
                  <a:pt x="102" y="176"/>
                  <a:pt x="103" y="176"/>
                  <a:pt x="103" y="177"/>
                </a:cubicBezTo>
                <a:close/>
                <a:moveTo>
                  <a:pt x="101" y="188"/>
                </a:moveTo>
                <a:cubicBezTo>
                  <a:pt x="101" y="189"/>
                  <a:pt x="101" y="189"/>
                  <a:pt x="101" y="189"/>
                </a:cubicBezTo>
                <a:cubicBezTo>
                  <a:pt x="100" y="189"/>
                  <a:pt x="99" y="189"/>
                  <a:pt x="99" y="188"/>
                </a:cubicBezTo>
                <a:cubicBezTo>
                  <a:pt x="100" y="188"/>
                  <a:pt x="100" y="188"/>
                  <a:pt x="101" y="188"/>
                </a:cubicBezTo>
                <a:close/>
                <a:moveTo>
                  <a:pt x="99" y="176"/>
                </a:moveTo>
                <a:cubicBezTo>
                  <a:pt x="99" y="176"/>
                  <a:pt x="99" y="176"/>
                  <a:pt x="98" y="176"/>
                </a:cubicBezTo>
                <a:cubicBezTo>
                  <a:pt x="98" y="175"/>
                  <a:pt x="100" y="176"/>
                  <a:pt x="99" y="176"/>
                </a:cubicBezTo>
                <a:close/>
                <a:moveTo>
                  <a:pt x="99" y="177"/>
                </a:moveTo>
                <a:cubicBezTo>
                  <a:pt x="99" y="178"/>
                  <a:pt x="98" y="177"/>
                  <a:pt x="98" y="177"/>
                </a:cubicBezTo>
                <a:cubicBezTo>
                  <a:pt x="98" y="177"/>
                  <a:pt x="99" y="177"/>
                  <a:pt x="99" y="177"/>
                </a:cubicBezTo>
                <a:close/>
                <a:moveTo>
                  <a:pt x="99" y="189"/>
                </a:moveTo>
                <a:cubicBezTo>
                  <a:pt x="98" y="189"/>
                  <a:pt x="98" y="188"/>
                  <a:pt x="97" y="188"/>
                </a:cubicBezTo>
                <a:cubicBezTo>
                  <a:pt x="97" y="188"/>
                  <a:pt x="98" y="188"/>
                  <a:pt x="98" y="188"/>
                </a:cubicBezTo>
                <a:cubicBezTo>
                  <a:pt x="97" y="188"/>
                  <a:pt x="96" y="187"/>
                  <a:pt x="96" y="187"/>
                </a:cubicBezTo>
                <a:cubicBezTo>
                  <a:pt x="97" y="187"/>
                  <a:pt x="97" y="187"/>
                  <a:pt x="97" y="188"/>
                </a:cubicBezTo>
                <a:cubicBezTo>
                  <a:pt x="98" y="188"/>
                  <a:pt x="98" y="188"/>
                  <a:pt x="99" y="188"/>
                </a:cubicBezTo>
                <a:cubicBezTo>
                  <a:pt x="99" y="188"/>
                  <a:pt x="98" y="188"/>
                  <a:pt x="98" y="188"/>
                </a:cubicBezTo>
                <a:cubicBezTo>
                  <a:pt x="98" y="188"/>
                  <a:pt x="100" y="188"/>
                  <a:pt x="99" y="189"/>
                </a:cubicBezTo>
                <a:close/>
                <a:moveTo>
                  <a:pt x="98" y="189"/>
                </a:moveTo>
                <a:cubicBezTo>
                  <a:pt x="98" y="189"/>
                  <a:pt x="98" y="189"/>
                  <a:pt x="98" y="189"/>
                </a:cubicBezTo>
                <a:cubicBezTo>
                  <a:pt x="97" y="189"/>
                  <a:pt x="97" y="188"/>
                  <a:pt x="96" y="188"/>
                </a:cubicBezTo>
                <a:cubicBezTo>
                  <a:pt x="96" y="188"/>
                  <a:pt x="96" y="188"/>
                  <a:pt x="96" y="188"/>
                </a:cubicBezTo>
                <a:cubicBezTo>
                  <a:pt x="97" y="188"/>
                  <a:pt x="97" y="189"/>
                  <a:pt x="98" y="189"/>
                </a:cubicBezTo>
                <a:close/>
                <a:moveTo>
                  <a:pt x="98" y="201"/>
                </a:moveTo>
                <a:cubicBezTo>
                  <a:pt x="97" y="201"/>
                  <a:pt x="97" y="201"/>
                  <a:pt x="97" y="201"/>
                </a:cubicBezTo>
                <a:cubicBezTo>
                  <a:pt x="97" y="201"/>
                  <a:pt x="97" y="201"/>
                  <a:pt x="97" y="201"/>
                </a:cubicBezTo>
                <a:cubicBezTo>
                  <a:pt x="97" y="201"/>
                  <a:pt x="97" y="201"/>
                  <a:pt x="96" y="201"/>
                </a:cubicBezTo>
                <a:cubicBezTo>
                  <a:pt x="97" y="201"/>
                  <a:pt x="97" y="201"/>
                  <a:pt x="98" y="201"/>
                </a:cubicBezTo>
                <a:close/>
                <a:moveTo>
                  <a:pt x="95" y="187"/>
                </a:moveTo>
                <a:cubicBezTo>
                  <a:pt x="95" y="188"/>
                  <a:pt x="93" y="187"/>
                  <a:pt x="92" y="186"/>
                </a:cubicBezTo>
                <a:cubicBezTo>
                  <a:pt x="93" y="186"/>
                  <a:pt x="94" y="187"/>
                  <a:pt x="95" y="187"/>
                </a:cubicBezTo>
                <a:close/>
                <a:moveTo>
                  <a:pt x="95" y="177"/>
                </a:moveTo>
                <a:cubicBezTo>
                  <a:pt x="95" y="178"/>
                  <a:pt x="93" y="177"/>
                  <a:pt x="92" y="177"/>
                </a:cubicBezTo>
                <a:cubicBezTo>
                  <a:pt x="92" y="177"/>
                  <a:pt x="93" y="177"/>
                  <a:pt x="93" y="177"/>
                </a:cubicBezTo>
                <a:cubicBezTo>
                  <a:pt x="94" y="177"/>
                  <a:pt x="95" y="177"/>
                  <a:pt x="95" y="177"/>
                </a:cubicBezTo>
                <a:close/>
                <a:moveTo>
                  <a:pt x="93" y="200"/>
                </a:moveTo>
                <a:cubicBezTo>
                  <a:pt x="92" y="200"/>
                  <a:pt x="90" y="199"/>
                  <a:pt x="89" y="199"/>
                </a:cubicBezTo>
                <a:cubicBezTo>
                  <a:pt x="90" y="199"/>
                  <a:pt x="93" y="200"/>
                  <a:pt x="93" y="200"/>
                </a:cubicBezTo>
                <a:close/>
                <a:moveTo>
                  <a:pt x="91" y="186"/>
                </a:moveTo>
                <a:cubicBezTo>
                  <a:pt x="91" y="186"/>
                  <a:pt x="91" y="186"/>
                  <a:pt x="92" y="186"/>
                </a:cubicBezTo>
                <a:cubicBezTo>
                  <a:pt x="91" y="187"/>
                  <a:pt x="91" y="186"/>
                  <a:pt x="90" y="186"/>
                </a:cubicBezTo>
                <a:cubicBezTo>
                  <a:pt x="90" y="186"/>
                  <a:pt x="91" y="186"/>
                  <a:pt x="91" y="186"/>
                </a:cubicBezTo>
                <a:close/>
                <a:moveTo>
                  <a:pt x="92" y="177"/>
                </a:moveTo>
                <a:cubicBezTo>
                  <a:pt x="92" y="177"/>
                  <a:pt x="92" y="177"/>
                  <a:pt x="92" y="177"/>
                </a:cubicBezTo>
                <a:cubicBezTo>
                  <a:pt x="91" y="177"/>
                  <a:pt x="92" y="177"/>
                  <a:pt x="92" y="176"/>
                </a:cubicBezTo>
                <a:cubicBezTo>
                  <a:pt x="92" y="176"/>
                  <a:pt x="92" y="177"/>
                  <a:pt x="92" y="177"/>
                </a:cubicBezTo>
                <a:close/>
                <a:moveTo>
                  <a:pt x="90" y="186"/>
                </a:moveTo>
                <a:cubicBezTo>
                  <a:pt x="90" y="186"/>
                  <a:pt x="88" y="186"/>
                  <a:pt x="88" y="185"/>
                </a:cubicBezTo>
                <a:cubicBezTo>
                  <a:pt x="89" y="185"/>
                  <a:pt x="89" y="186"/>
                  <a:pt x="90" y="186"/>
                </a:cubicBezTo>
                <a:close/>
                <a:moveTo>
                  <a:pt x="88" y="198"/>
                </a:moveTo>
                <a:cubicBezTo>
                  <a:pt x="88" y="199"/>
                  <a:pt x="87" y="198"/>
                  <a:pt x="86" y="198"/>
                </a:cubicBezTo>
                <a:cubicBezTo>
                  <a:pt x="86" y="197"/>
                  <a:pt x="87" y="198"/>
                  <a:pt x="88" y="198"/>
                </a:cubicBezTo>
                <a:close/>
                <a:moveTo>
                  <a:pt x="90" y="180"/>
                </a:moveTo>
                <a:cubicBezTo>
                  <a:pt x="90" y="181"/>
                  <a:pt x="90" y="181"/>
                  <a:pt x="90" y="181"/>
                </a:cubicBezTo>
                <a:cubicBezTo>
                  <a:pt x="89" y="180"/>
                  <a:pt x="89" y="180"/>
                  <a:pt x="90" y="180"/>
                </a:cubicBezTo>
                <a:close/>
                <a:moveTo>
                  <a:pt x="86" y="182"/>
                </a:moveTo>
                <a:cubicBezTo>
                  <a:pt x="87" y="181"/>
                  <a:pt x="88" y="182"/>
                  <a:pt x="88" y="182"/>
                </a:cubicBezTo>
                <a:cubicBezTo>
                  <a:pt x="89" y="182"/>
                  <a:pt x="88" y="183"/>
                  <a:pt x="89" y="183"/>
                </a:cubicBezTo>
                <a:cubicBezTo>
                  <a:pt x="88" y="183"/>
                  <a:pt x="87" y="183"/>
                  <a:pt x="87" y="183"/>
                </a:cubicBezTo>
                <a:cubicBezTo>
                  <a:pt x="88" y="183"/>
                  <a:pt x="88" y="183"/>
                  <a:pt x="89" y="183"/>
                </a:cubicBezTo>
                <a:cubicBezTo>
                  <a:pt x="89" y="184"/>
                  <a:pt x="89" y="184"/>
                  <a:pt x="89" y="184"/>
                </a:cubicBezTo>
                <a:cubicBezTo>
                  <a:pt x="88" y="184"/>
                  <a:pt x="88" y="183"/>
                  <a:pt x="88" y="183"/>
                </a:cubicBezTo>
                <a:cubicBezTo>
                  <a:pt x="89" y="184"/>
                  <a:pt x="86" y="183"/>
                  <a:pt x="85" y="182"/>
                </a:cubicBezTo>
                <a:cubicBezTo>
                  <a:pt x="85" y="182"/>
                  <a:pt x="86" y="182"/>
                  <a:pt x="86" y="183"/>
                </a:cubicBezTo>
                <a:cubicBezTo>
                  <a:pt x="87" y="183"/>
                  <a:pt x="87" y="182"/>
                  <a:pt x="87" y="182"/>
                </a:cubicBezTo>
                <a:cubicBezTo>
                  <a:pt x="87" y="182"/>
                  <a:pt x="86" y="182"/>
                  <a:pt x="86" y="182"/>
                </a:cubicBezTo>
                <a:cubicBezTo>
                  <a:pt x="85" y="181"/>
                  <a:pt x="86" y="181"/>
                  <a:pt x="85" y="181"/>
                </a:cubicBezTo>
                <a:cubicBezTo>
                  <a:pt x="85" y="181"/>
                  <a:pt x="86" y="181"/>
                  <a:pt x="86" y="182"/>
                </a:cubicBezTo>
                <a:close/>
                <a:moveTo>
                  <a:pt x="80" y="211"/>
                </a:moveTo>
                <a:cubicBezTo>
                  <a:pt x="80" y="211"/>
                  <a:pt x="79" y="211"/>
                  <a:pt x="80" y="211"/>
                </a:cubicBezTo>
                <a:cubicBezTo>
                  <a:pt x="79" y="211"/>
                  <a:pt x="78" y="210"/>
                  <a:pt x="78" y="210"/>
                </a:cubicBezTo>
                <a:cubicBezTo>
                  <a:pt x="77" y="210"/>
                  <a:pt x="80" y="211"/>
                  <a:pt x="79" y="210"/>
                </a:cubicBezTo>
                <a:cubicBezTo>
                  <a:pt x="79" y="210"/>
                  <a:pt x="80" y="211"/>
                  <a:pt x="80" y="211"/>
                </a:cubicBezTo>
                <a:close/>
                <a:moveTo>
                  <a:pt x="84" y="182"/>
                </a:moveTo>
                <a:cubicBezTo>
                  <a:pt x="84" y="182"/>
                  <a:pt x="84" y="182"/>
                  <a:pt x="84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85" y="182"/>
                  <a:pt x="84" y="183"/>
                  <a:pt x="86" y="183"/>
                </a:cubicBezTo>
                <a:cubicBezTo>
                  <a:pt x="84" y="183"/>
                  <a:pt x="81" y="181"/>
                  <a:pt x="79" y="180"/>
                </a:cubicBezTo>
                <a:cubicBezTo>
                  <a:pt x="79" y="180"/>
                  <a:pt x="79" y="180"/>
                  <a:pt x="79" y="180"/>
                </a:cubicBezTo>
                <a:cubicBezTo>
                  <a:pt x="79" y="180"/>
                  <a:pt x="80" y="180"/>
                  <a:pt x="80" y="179"/>
                </a:cubicBezTo>
                <a:cubicBezTo>
                  <a:pt x="80" y="180"/>
                  <a:pt x="80" y="180"/>
                  <a:pt x="80" y="180"/>
                </a:cubicBezTo>
                <a:cubicBezTo>
                  <a:pt x="81" y="180"/>
                  <a:pt x="81" y="180"/>
                  <a:pt x="82" y="180"/>
                </a:cubicBezTo>
                <a:cubicBezTo>
                  <a:pt x="82" y="182"/>
                  <a:pt x="84" y="181"/>
                  <a:pt x="84" y="182"/>
                </a:cubicBezTo>
                <a:close/>
                <a:moveTo>
                  <a:pt x="85" y="181"/>
                </a:moveTo>
                <a:cubicBezTo>
                  <a:pt x="84" y="181"/>
                  <a:pt x="84" y="181"/>
                  <a:pt x="84" y="181"/>
                </a:cubicBezTo>
                <a:cubicBezTo>
                  <a:pt x="84" y="180"/>
                  <a:pt x="81" y="180"/>
                  <a:pt x="81" y="179"/>
                </a:cubicBezTo>
                <a:cubicBezTo>
                  <a:pt x="82" y="179"/>
                  <a:pt x="84" y="181"/>
                  <a:pt x="85" y="181"/>
                </a:cubicBezTo>
                <a:close/>
                <a:moveTo>
                  <a:pt x="84" y="177"/>
                </a:moveTo>
                <a:cubicBezTo>
                  <a:pt x="84" y="177"/>
                  <a:pt x="83" y="177"/>
                  <a:pt x="82" y="176"/>
                </a:cubicBezTo>
                <a:cubicBezTo>
                  <a:pt x="82" y="176"/>
                  <a:pt x="83" y="177"/>
                  <a:pt x="84" y="177"/>
                </a:cubicBezTo>
                <a:close/>
                <a:moveTo>
                  <a:pt x="83" y="179"/>
                </a:moveTo>
                <a:cubicBezTo>
                  <a:pt x="83" y="180"/>
                  <a:pt x="83" y="180"/>
                  <a:pt x="83" y="180"/>
                </a:cubicBezTo>
                <a:cubicBezTo>
                  <a:pt x="82" y="179"/>
                  <a:pt x="82" y="178"/>
                  <a:pt x="83" y="179"/>
                </a:cubicBezTo>
                <a:close/>
                <a:moveTo>
                  <a:pt x="74" y="207"/>
                </a:moveTo>
                <a:cubicBezTo>
                  <a:pt x="74" y="207"/>
                  <a:pt x="73" y="207"/>
                  <a:pt x="72" y="207"/>
                </a:cubicBezTo>
                <a:cubicBezTo>
                  <a:pt x="71" y="207"/>
                  <a:pt x="72" y="207"/>
                  <a:pt x="72" y="207"/>
                </a:cubicBezTo>
                <a:lnTo>
                  <a:pt x="74" y="207"/>
                </a:lnTo>
                <a:close/>
                <a:moveTo>
                  <a:pt x="81" y="179"/>
                </a:moveTo>
                <a:cubicBezTo>
                  <a:pt x="82" y="179"/>
                  <a:pt x="81" y="178"/>
                  <a:pt x="81" y="178"/>
                </a:cubicBezTo>
                <a:cubicBezTo>
                  <a:pt x="82" y="178"/>
                  <a:pt x="82" y="179"/>
                  <a:pt x="81" y="179"/>
                </a:cubicBezTo>
                <a:close/>
                <a:moveTo>
                  <a:pt x="82" y="176"/>
                </a:moveTo>
                <a:cubicBezTo>
                  <a:pt x="82" y="176"/>
                  <a:pt x="81" y="175"/>
                  <a:pt x="81" y="175"/>
                </a:cubicBezTo>
                <a:cubicBezTo>
                  <a:pt x="82" y="175"/>
                  <a:pt x="82" y="176"/>
                  <a:pt x="82" y="176"/>
                </a:cubicBezTo>
                <a:close/>
                <a:moveTo>
                  <a:pt x="71" y="206"/>
                </a:moveTo>
                <a:cubicBezTo>
                  <a:pt x="71" y="206"/>
                  <a:pt x="70" y="206"/>
                  <a:pt x="71" y="206"/>
                </a:cubicBezTo>
                <a:cubicBezTo>
                  <a:pt x="71" y="207"/>
                  <a:pt x="69" y="205"/>
                  <a:pt x="69" y="206"/>
                </a:cubicBezTo>
                <a:cubicBezTo>
                  <a:pt x="69" y="206"/>
                  <a:pt x="69" y="205"/>
                  <a:pt x="68" y="205"/>
                </a:cubicBezTo>
                <a:cubicBezTo>
                  <a:pt x="68" y="205"/>
                  <a:pt x="69" y="205"/>
                  <a:pt x="68" y="205"/>
                </a:cubicBezTo>
                <a:cubicBezTo>
                  <a:pt x="68" y="205"/>
                  <a:pt x="68" y="205"/>
                  <a:pt x="67" y="205"/>
                </a:cubicBezTo>
                <a:cubicBezTo>
                  <a:pt x="67" y="205"/>
                  <a:pt x="68" y="205"/>
                  <a:pt x="68" y="204"/>
                </a:cubicBezTo>
                <a:cubicBezTo>
                  <a:pt x="66" y="204"/>
                  <a:pt x="67" y="205"/>
                  <a:pt x="66" y="204"/>
                </a:cubicBezTo>
                <a:cubicBezTo>
                  <a:pt x="66" y="203"/>
                  <a:pt x="67" y="204"/>
                  <a:pt x="67" y="204"/>
                </a:cubicBezTo>
                <a:cubicBezTo>
                  <a:pt x="67" y="204"/>
                  <a:pt x="67" y="204"/>
                  <a:pt x="67" y="204"/>
                </a:cubicBezTo>
                <a:cubicBezTo>
                  <a:pt x="67" y="204"/>
                  <a:pt x="68" y="204"/>
                  <a:pt x="69" y="205"/>
                </a:cubicBezTo>
                <a:cubicBezTo>
                  <a:pt x="69" y="205"/>
                  <a:pt x="70" y="205"/>
                  <a:pt x="71" y="206"/>
                </a:cubicBezTo>
                <a:close/>
                <a:moveTo>
                  <a:pt x="74" y="192"/>
                </a:moveTo>
                <a:cubicBezTo>
                  <a:pt x="74" y="192"/>
                  <a:pt x="74" y="191"/>
                  <a:pt x="73" y="191"/>
                </a:cubicBezTo>
                <a:cubicBezTo>
                  <a:pt x="73" y="191"/>
                  <a:pt x="74" y="192"/>
                  <a:pt x="74" y="192"/>
                </a:cubicBezTo>
                <a:close/>
                <a:moveTo>
                  <a:pt x="79" y="179"/>
                </a:moveTo>
                <a:cubicBezTo>
                  <a:pt x="79" y="179"/>
                  <a:pt x="78" y="178"/>
                  <a:pt x="78" y="178"/>
                </a:cubicBezTo>
                <a:cubicBezTo>
                  <a:pt x="78" y="178"/>
                  <a:pt x="79" y="178"/>
                  <a:pt x="79" y="179"/>
                </a:cubicBezTo>
                <a:close/>
                <a:moveTo>
                  <a:pt x="78" y="180"/>
                </a:moveTo>
                <a:cubicBezTo>
                  <a:pt x="77" y="180"/>
                  <a:pt x="77" y="179"/>
                  <a:pt x="76" y="179"/>
                </a:cubicBezTo>
                <a:cubicBezTo>
                  <a:pt x="77" y="178"/>
                  <a:pt x="78" y="180"/>
                  <a:pt x="78" y="180"/>
                </a:cubicBezTo>
                <a:close/>
                <a:moveTo>
                  <a:pt x="72" y="196"/>
                </a:moveTo>
                <a:cubicBezTo>
                  <a:pt x="72" y="196"/>
                  <a:pt x="72" y="196"/>
                  <a:pt x="71" y="196"/>
                </a:cubicBezTo>
                <a:cubicBezTo>
                  <a:pt x="71" y="196"/>
                  <a:pt x="71" y="196"/>
                  <a:pt x="72" y="196"/>
                </a:cubicBezTo>
                <a:cubicBezTo>
                  <a:pt x="71" y="196"/>
                  <a:pt x="71" y="196"/>
                  <a:pt x="71" y="195"/>
                </a:cubicBezTo>
                <a:cubicBezTo>
                  <a:pt x="71" y="195"/>
                  <a:pt x="71" y="196"/>
                  <a:pt x="72" y="196"/>
                </a:cubicBezTo>
                <a:close/>
                <a:moveTo>
                  <a:pt x="74" y="170"/>
                </a:moveTo>
                <a:cubicBezTo>
                  <a:pt x="75" y="170"/>
                  <a:pt x="72" y="169"/>
                  <a:pt x="74" y="169"/>
                </a:cubicBezTo>
                <a:cubicBezTo>
                  <a:pt x="73" y="169"/>
                  <a:pt x="73" y="169"/>
                  <a:pt x="73" y="169"/>
                </a:cubicBezTo>
                <a:cubicBezTo>
                  <a:pt x="73" y="169"/>
                  <a:pt x="73" y="169"/>
                  <a:pt x="73" y="169"/>
                </a:cubicBezTo>
                <a:cubicBezTo>
                  <a:pt x="72" y="168"/>
                  <a:pt x="72" y="168"/>
                  <a:pt x="71" y="168"/>
                </a:cubicBezTo>
                <a:cubicBezTo>
                  <a:pt x="71" y="168"/>
                  <a:pt x="71" y="168"/>
                  <a:pt x="70" y="167"/>
                </a:cubicBezTo>
                <a:cubicBezTo>
                  <a:pt x="70" y="167"/>
                  <a:pt x="71" y="168"/>
                  <a:pt x="71" y="168"/>
                </a:cubicBezTo>
                <a:cubicBezTo>
                  <a:pt x="71" y="167"/>
                  <a:pt x="71" y="167"/>
                  <a:pt x="70" y="166"/>
                </a:cubicBezTo>
                <a:cubicBezTo>
                  <a:pt x="70" y="166"/>
                  <a:pt x="71" y="167"/>
                  <a:pt x="70" y="167"/>
                </a:cubicBezTo>
                <a:cubicBezTo>
                  <a:pt x="70" y="166"/>
                  <a:pt x="70" y="166"/>
                  <a:pt x="69" y="166"/>
                </a:cubicBezTo>
                <a:cubicBezTo>
                  <a:pt x="69" y="165"/>
                  <a:pt x="70" y="166"/>
                  <a:pt x="70" y="166"/>
                </a:cubicBezTo>
                <a:cubicBezTo>
                  <a:pt x="70" y="165"/>
                  <a:pt x="69" y="165"/>
                  <a:pt x="69" y="165"/>
                </a:cubicBezTo>
                <a:cubicBezTo>
                  <a:pt x="69" y="165"/>
                  <a:pt x="70" y="166"/>
                  <a:pt x="69" y="165"/>
                </a:cubicBezTo>
                <a:cubicBezTo>
                  <a:pt x="69" y="165"/>
                  <a:pt x="69" y="165"/>
                  <a:pt x="68" y="164"/>
                </a:cubicBezTo>
                <a:cubicBezTo>
                  <a:pt x="68" y="164"/>
                  <a:pt x="68" y="164"/>
                  <a:pt x="68" y="164"/>
                </a:cubicBezTo>
                <a:cubicBezTo>
                  <a:pt x="68" y="163"/>
                  <a:pt x="68" y="164"/>
                  <a:pt x="67" y="163"/>
                </a:cubicBezTo>
                <a:cubicBezTo>
                  <a:pt x="67" y="162"/>
                  <a:pt x="64" y="161"/>
                  <a:pt x="63" y="159"/>
                </a:cubicBezTo>
                <a:cubicBezTo>
                  <a:pt x="63" y="159"/>
                  <a:pt x="62" y="157"/>
                  <a:pt x="62" y="157"/>
                </a:cubicBezTo>
                <a:cubicBezTo>
                  <a:pt x="62" y="157"/>
                  <a:pt x="62" y="157"/>
                  <a:pt x="61" y="156"/>
                </a:cubicBezTo>
                <a:cubicBezTo>
                  <a:pt x="61" y="155"/>
                  <a:pt x="58" y="153"/>
                  <a:pt x="58" y="151"/>
                </a:cubicBezTo>
                <a:cubicBezTo>
                  <a:pt x="58" y="151"/>
                  <a:pt x="58" y="151"/>
                  <a:pt x="58" y="152"/>
                </a:cubicBezTo>
                <a:cubicBezTo>
                  <a:pt x="58" y="151"/>
                  <a:pt x="58" y="151"/>
                  <a:pt x="58" y="151"/>
                </a:cubicBezTo>
                <a:cubicBezTo>
                  <a:pt x="58" y="151"/>
                  <a:pt x="56" y="149"/>
                  <a:pt x="56" y="148"/>
                </a:cubicBezTo>
                <a:cubicBezTo>
                  <a:pt x="55" y="148"/>
                  <a:pt x="55" y="147"/>
                  <a:pt x="55" y="146"/>
                </a:cubicBezTo>
                <a:cubicBezTo>
                  <a:pt x="55" y="146"/>
                  <a:pt x="55" y="146"/>
                  <a:pt x="55" y="146"/>
                </a:cubicBezTo>
                <a:cubicBezTo>
                  <a:pt x="55" y="146"/>
                  <a:pt x="55" y="147"/>
                  <a:pt x="56" y="147"/>
                </a:cubicBezTo>
                <a:cubicBezTo>
                  <a:pt x="56" y="147"/>
                  <a:pt x="56" y="147"/>
                  <a:pt x="56" y="146"/>
                </a:cubicBezTo>
                <a:cubicBezTo>
                  <a:pt x="56" y="147"/>
                  <a:pt x="57" y="148"/>
                  <a:pt x="57" y="149"/>
                </a:cubicBezTo>
                <a:cubicBezTo>
                  <a:pt x="57" y="149"/>
                  <a:pt x="57" y="149"/>
                  <a:pt x="57" y="149"/>
                </a:cubicBezTo>
                <a:cubicBezTo>
                  <a:pt x="58" y="149"/>
                  <a:pt x="58" y="150"/>
                  <a:pt x="58" y="150"/>
                </a:cubicBezTo>
                <a:cubicBezTo>
                  <a:pt x="58" y="150"/>
                  <a:pt x="60" y="154"/>
                  <a:pt x="61" y="153"/>
                </a:cubicBezTo>
                <a:cubicBezTo>
                  <a:pt x="62" y="154"/>
                  <a:pt x="62" y="155"/>
                  <a:pt x="64" y="155"/>
                </a:cubicBezTo>
                <a:cubicBezTo>
                  <a:pt x="64" y="156"/>
                  <a:pt x="64" y="156"/>
                  <a:pt x="64" y="157"/>
                </a:cubicBezTo>
                <a:cubicBezTo>
                  <a:pt x="65" y="156"/>
                  <a:pt x="66" y="158"/>
                  <a:pt x="67" y="159"/>
                </a:cubicBezTo>
                <a:cubicBezTo>
                  <a:pt x="67" y="160"/>
                  <a:pt x="67" y="159"/>
                  <a:pt x="67" y="160"/>
                </a:cubicBezTo>
                <a:cubicBezTo>
                  <a:pt x="69" y="161"/>
                  <a:pt x="70" y="163"/>
                  <a:pt x="72" y="164"/>
                </a:cubicBezTo>
                <a:cubicBezTo>
                  <a:pt x="71" y="164"/>
                  <a:pt x="72" y="165"/>
                  <a:pt x="73" y="166"/>
                </a:cubicBezTo>
                <a:cubicBezTo>
                  <a:pt x="74" y="166"/>
                  <a:pt x="76" y="168"/>
                  <a:pt x="77" y="168"/>
                </a:cubicBezTo>
                <a:cubicBezTo>
                  <a:pt x="78" y="169"/>
                  <a:pt x="77" y="169"/>
                  <a:pt x="77" y="169"/>
                </a:cubicBezTo>
                <a:cubicBezTo>
                  <a:pt x="77" y="169"/>
                  <a:pt x="79" y="170"/>
                  <a:pt x="79" y="171"/>
                </a:cubicBezTo>
                <a:cubicBezTo>
                  <a:pt x="78" y="170"/>
                  <a:pt x="80" y="172"/>
                  <a:pt x="81" y="172"/>
                </a:cubicBezTo>
                <a:cubicBezTo>
                  <a:pt x="80" y="172"/>
                  <a:pt x="79" y="171"/>
                  <a:pt x="79" y="171"/>
                </a:cubicBezTo>
                <a:cubicBezTo>
                  <a:pt x="78" y="171"/>
                  <a:pt x="78" y="171"/>
                  <a:pt x="78" y="171"/>
                </a:cubicBezTo>
                <a:cubicBezTo>
                  <a:pt x="78" y="171"/>
                  <a:pt x="78" y="171"/>
                  <a:pt x="78" y="170"/>
                </a:cubicBezTo>
                <a:cubicBezTo>
                  <a:pt x="75" y="169"/>
                  <a:pt x="73" y="167"/>
                  <a:pt x="71" y="166"/>
                </a:cubicBezTo>
                <a:cubicBezTo>
                  <a:pt x="71" y="165"/>
                  <a:pt x="70" y="164"/>
                  <a:pt x="69" y="165"/>
                </a:cubicBezTo>
                <a:cubicBezTo>
                  <a:pt x="71" y="166"/>
                  <a:pt x="73" y="168"/>
                  <a:pt x="74" y="168"/>
                </a:cubicBezTo>
                <a:cubicBezTo>
                  <a:pt x="74" y="168"/>
                  <a:pt x="74" y="168"/>
                  <a:pt x="74" y="169"/>
                </a:cubicBezTo>
                <a:cubicBezTo>
                  <a:pt x="74" y="169"/>
                  <a:pt x="76" y="170"/>
                  <a:pt x="75" y="170"/>
                </a:cubicBezTo>
                <a:cubicBezTo>
                  <a:pt x="76" y="170"/>
                  <a:pt x="76" y="171"/>
                  <a:pt x="77" y="170"/>
                </a:cubicBezTo>
                <a:cubicBezTo>
                  <a:pt x="78" y="171"/>
                  <a:pt x="79" y="171"/>
                  <a:pt x="78" y="172"/>
                </a:cubicBezTo>
                <a:cubicBezTo>
                  <a:pt x="78" y="172"/>
                  <a:pt x="78" y="171"/>
                  <a:pt x="77" y="171"/>
                </a:cubicBezTo>
                <a:cubicBezTo>
                  <a:pt x="78" y="172"/>
                  <a:pt x="78" y="172"/>
                  <a:pt x="78" y="172"/>
                </a:cubicBezTo>
                <a:cubicBezTo>
                  <a:pt x="78" y="173"/>
                  <a:pt x="78" y="172"/>
                  <a:pt x="79" y="172"/>
                </a:cubicBezTo>
                <a:cubicBezTo>
                  <a:pt x="80" y="173"/>
                  <a:pt x="80" y="173"/>
                  <a:pt x="80" y="174"/>
                </a:cubicBezTo>
                <a:cubicBezTo>
                  <a:pt x="80" y="174"/>
                  <a:pt x="79" y="173"/>
                  <a:pt x="79" y="173"/>
                </a:cubicBezTo>
                <a:cubicBezTo>
                  <a:pt x="78" y="173"/>
                  <a:pt x="78" y="173"/>
                  <a:pt x="78" y="173"/>
                </a:cubicBezTo>
                <a:cubicBezTo>
                  <a:pt x="77" y="172"/>
                  <a:pt x="77" y="172"/>
                  <a:pt x="76" y="171"/>
                </a:cubicBezTo>
                <a:cubicBezTo>
                  <a:pt x="76" y="172"/>
                  <a:pt x="76" y="172"/>
                  <a:pt x="75" y="172"/>
                </a:cubicBezTo>
                <a:cubicBezTo>
                  <a:pt x="75" y="171"/>
                  <a:pt x="75" y="171"/>
                  <a:pt x="74" y="170"/>
                </a:cubicBezTo>
                <a:cubicBezTo>
                  <a:pt x="75" y="171"/>
                  <a:pt x="75" y="171"/>
                  <a:pt x="75" y="171"/>
                </a:cubicBezTo>
                <a:cubicBezTo>
                  <a:pt x="76" y="171"/>
                  <a:pt x="75" y="171"/>
                  <a:pt x="76" y="171"/>
                </a:cubicBezTo>
                <a:cubicBezTo>
                  <a:pt x="75" y="170"/>
                  <a:pt x="74" y="171"/>
                  <a:pt x="73" y="169"/>
                </a:cubicBezTo>
                <a:cubicBezTo>
                  <a:pt x="73" y="169"/>
                  <a:pt x="74" y="170"/>
                  <a:pt x="74" y="170"/>
                </a:cubicBezTo>
                <a:close/>
                <a:moveTo>
                  <a:pt x="79" y="174"/>
                </a:moveTo>
                <a:cubicBezTo>
                  <a:pt x="78" y="174"/>
                  <a:pt x="78" y="174"/>
                  <a:pt x="77" y="174"/>
                </a:cubicBezTo>
                <a:cubicBezTo>
                  <a:pt x="78" y="174"/>
                  <a:pt x="78" y="174"/>
                  <a:pt x="79" y="174"/>
                </a:cubicBezTo>
                <a:close/>
                <a:moveTo>
                  <a:pt x="76" y="180"/>
                </a:moveTo>
                <a:cubicBezTo>
                  <a:pt x="76" y="179"/>
                  <a:pt x="76" y="179"/>
                  <a:pt x="76" y="179"/>
                </a:cubicBezTo>
                <a:cubicBezTo>
                  <a:pt x="75" y="178"/>
                  <a:pt x="75" y="178"/>
                  <a:pt x="75" y="178"/>
                </a:cubicBezTo>
                <a:cubicBezTo>
                  <a:pt x="75" y="178"/>
                  <a:pt x="75" y="179"/>
                  <a:pt x="75" y="179"/>
                </a:cubicBezTo>
                <a:cubicBezTo>
                  <a:pt x="75" y="179"/>
                  <a:pt x="75" y="178"/>
                  <a:pt x="74" y="178"/>
                </a:cubicBezTo>
                <a:cubicBezTo>
                  <a:pt x="75" y="178"/>
                  <a:pt x="75" y="178"/>
                  <a:pt x="75" y="178"/>
                </a:cubicBezTo>
                <a:cubicBezTo>
                  <a:pt x="75" y="178"/>
                  <a:pt x="74" y="178"/>
                  <a:pt x="73" y="177"/>
                </a:cubicBezTo>
                <a:cubicBezTo>
                  <a:pt x="75" y="177"/>
                  <a:pt x="76" y="178"/>
                  <a:pt x="76" y="179"/>
                </a:cubicBezTo>
                <a:cubicBezTo>
                  <a:pt x="76" y="179"/>
                  <a:pt x="76" y="180"/>
                  <a:pt x="76" y="180"/>
                </a:cubicBezTo>
                <a:close/>
                <a:moveTo>
                  <a:pt x="76" y="178"/>
                </a:moveTo>
                <a:cubicBezTo>
                  <a:pt x="76" y="178"/>
                  <a:pt x="74" y="177"/>
                  <a:pt x="74" y="176"/>
                </a:cubicBezTo>
                <a:cubicBezTo>
                  <a:pt x="75" y="177"/>
                  <a:pt x="76" y="177"/>
                  <a:pt x="76" y="178"/>
                </a:cubicBezTo>
                <a:close/>
                <a:moveTo>
                  <a:pt x="78" y="174"/>
                </a:moveTo>
                <a:cubicBezTo>
                  <a:pt x="78" y="174"/>
                  <a:pt x="77" y="173"/>
                  <a:pt x="77" y="173"/>
                </a:cubicBezTo>
                <a:cubicBezTo>
                  <a:pt x="78" y="173"/>
                  <a:pt x="77" y="173"/>
                  <a:pt x="78" y="174"/>
                </a:cubicBezTo>
                <a:close/>
                <a:moveTo>
                  <a:pt x="65" y="202"/>
                </a:moveTo>
                <a:cubicBezTo>
                  <a:pt x="66" y="203"/>
                  <a:pt x="66" y="203"/>
                  <a:pt x="66" y="203"/>
                </a:cubicBezTo>
                <a:cubicBezTo>
                  <a:pt x="66" y="203"/>
                  <a:pt x="65" y="203"/>
                  <a:pt x="65" y="203"/>
                </a:cubicBezTo>
                <a:cubicBezTo>
                  <a:pt x="65" y="203"/>
                  <a:pt x="65" y="203"/>
                  <a:pt x="64" y="202"/>
                </a:cubicBezTo>
                <a:cubicBezTo>
                  <a:pt x="64" y="202"/>
                  <a:pt x="64" y="202"/>
                  <a:pt x="64" y="202"/>
                </a:cubicBezTo>
                <a:cubicBezTo>
                  <a:pt x="65" y="203"/>
                  <a:pt x="65" y="203"/>
                  <a:pt x="65" y="202"/>
                </a:cubicBezTo>
                <a:close/>
                <a:moveTo>
                  <a:pt x="77" y="174"/>
                </a:moveTo>
                <a:cubicBezTo>
                  <a:pt x="77" y="174"/>
                  <a:pt x="76" y="173"/>
                  <a:pt x="76" y="173"/>
                </a:cubicBezTo>
                <a:cubicBezTo>
                  <a:pt x="76" y="173"/>
                  <a:pt x="76" y="173"/>
                  <a:pt x="77" y="172"/>
                </a:cubicBezTo>
                <a:cubicBezTo>
                  <a:pt x="77" y="173"/>
                  <a:pt x="76" y="173"/>
                  <a:pt x="77" y="174"/>
                </a:cubicBezTo>
                <a:close/>
                <a:moveTo>
                  <a:pt x="67" y="187"/>
                </a:moveTo>
                <a:cubicBezTo>
                  <a:pt x="67" y="188"/>
                  <a:pt x="68" y="188"/>
                  <a:pt x="68" y="189"/>
                </a:cubicBezTo>
                <a:cubicBezTo>
                  <a:pt x="68" y="189"/>
                  <a:pt x="67" y="188"/>
                  <a:pt x="67" y="188"/>
                </a:cubicBezTo>
                <a:cubicBezTo>
                  <a:pt x="67" y="188"/>
                  <a:pt x="67" y="187"/>
                  <a:pt x="67" y="187"/>
                </a:cubicBezTo>
                <a:cubicBezTo>
                  <a:pt x="66" y="187"/>
                  <a:pt x="66" y="187"/>
                  <a:pt x="65" y="187"/>
                </a:cubicBezTo>
                <a:cubicBezTo>
                  <a:pt x="65" y="186"/>
                  <a:pt x="66" y="187"/>
                  <a:pt x="66" y="186"/>
                </a:cubicBezTo>
                <a:cubicBezTo>
                  <a:pt x="66" y="186"/>
                  <a:pt x="66" y="186"/>
                  <a:pt x="67" y="186"/>
                </a:cubicBezTo>
                <a:cubicBezTo>
                  <a:pt x="67" y="187"/>
                  <a:pt x="67" y="186"/>
                  <a:pt x="66" y="187"/>
                </a:cubicBezTo>
                <a:cubicBezTo>
                  <a:pt x="67" y="187"/>
                  <a:pt x="68" y="187"/>
                  <a:pt x="68" y="187"/>
                </a:cubicBezTo>
                <a:cubicBezTo>
                  <a:pt x="67" y="187"/>
                  <a:pt x="68" y="188"/>
                  <a:pt x="67" y="187"/>
                </a:cubicBezTo>
                <a:close/>
                <a:moveTo>
                  <a:pt x="75" y="171"/>
                </a:moveTo>
                <a:cubicBezTo>
                  <a:pt x="75" y="172"/>
                  <a:pt x="74" y="171"/>
                  <a:pt x="73" y="171"/>
                </a:cubicBezTo>
                <a:cubicBezTo>
                  <a:pt x="73" y="170"/>
                  <a:pt x="74" y="171"/>
                  <a:pt x="75" y="171"/>
                </a:cubicBezTo>
                <a:close/>
                <a:moveTo>
                  <a:pt x="65" y="186"/>
                </a:moveTo>
                <a:cubicBezTo>
                  <a:pt x="65" y="186"/>
                  <a:pt x="65" y="186"/>
                  <a:pt x="65" y="186"/>
                </a:cubicBezTo>
                <a:cubicBezTo>
                  <a:pt x="64" y="186"/>
                  <a:pt x="64" y="186"/>
                  <a:pt x="64" y="185"/>
                </a:cubicBezTo>
                <a:cubicBezTo>
                  <a:pt x="64" y="185"/>
                  <a:pt x="65" y="186"/>
                  <a:pt x="64" y="185"/>
                </a:cubicBezTo>
                <a:cubicBezTo>
                  <a:pt x="65" y="185"/>
                  <a:pt x="65" y="186"/>
                  <a:pt x="65" y="186"/>
                </a:cubicBezTo>
                <a:close/>
                <a:moveTo>
                  <a:pt x="63" y="185"/>
                </a:moveTo>
                <a:cubicBezTo>
                  <a:pt x="63" y="185"/>
                  <a:pt x="62" y="184"/>
                  <a:pt x="62" y="185"/>
                </a:cubicBezTo>
                <a:cubicBezTo>
                  <a:pt x="62" y="184"/>
                  <a:pt x="63" y="184"/>
                  <a:pt x="62" y="184"/>
                </a:cubicBezTo>
                <a:cubicBezTo>
                  <a:pt x="62" y="185"/>
                  <a:pt x="61" y="184"/>
                  <a:pt x="61" y="183"/>
                </a:cubicBezTo>
                <a:cubicBezTo>
                  <a:pt x="62" y="183"/>
                  <a:pt x="63" y="184"/>
                  <a:pt x="63" y="185"/>
                </a:cubicBezTo>
                <a:close/>
                <a:moveTo>
                  <a:pt x="62" y="183"/>
                </a:moveTo>
                <a:cubicBezTo>
                  <a:pt x="62" y="183"/>
                  <a:pt x="62" y="183"/>
                  <a:pt x="63" y="184"/>
                </a:cubicBezTo>
                <a:cubicBezTo>
                  <a:pt x="63" y="184"/>
                  <a:pt x="63" y="184"/>
                  <a:pt x="63" y="184"/>
                </a:cubicBezTo>
                <a:cubicBezTo>
                  <a:pt x="62" y="183"/>
                  <a:pt x="62" y="183"/>
                  <a:pt x="62" y="183"/>
                </a:cubicBezTo>
                <a:cubicBezTo>
                  <a:pt x="63" y="183"/>
                  <a:pt x="62" y="183"/>
                  <a:pt x="62" y="183"/>
                </a:cubicBezTo>
                <a:close/>
                <a:moveTo>
                  <a:pt x="71" y="168"/>
                </a:moveTo>
                <a:cubicBezTo>
                  <a:pt x="71" y="169"/>
                  <a:pt x="70" y="168"/>
                  <a:pt x="70" y="168"/>
                </a:cubicBezTo>
                <a:cubicBezTo>
                  <a:pt x="70" y="167"/>
                  <a:pt x="71" y="168"/>
                  <a:pt x="71" y="168"/>
                </a:cubicBezTo>
                <a:close/>
                <a:moveTo>
                  <a:pt x="55" y="197"/>
                </a:moveTo>
                <a:cubicBezTo>
                  <a:pt x="55" y="197"/>
                  <a:pt x="54" y="197"/>
                  <a:pt x="54" y="198"/>
                </a:cubicBezTo>
                <a:cubicBezTo>
                  <a:pt x="53" y="197"/>
                  <a:pt x="52" y="196"/>
                  <a:pt x="52" y="196"/>
                </a:cubicBezTo>
                <a:cubicBezTo>
                  <a:pt x="54" y="197"/>
                  <a:pt x="54" y="196"/>
                  <a:pt x="55" y="197"/>
                </a:cubicBezTo>
                <a:close/>
                <a:moveTo>
                  <a:pt x="59" y="187"/>
                </a:moveTo>
                <a:cubicBezTo>
                  <a:pt x="59" y="187"/>
                  <a:pt x="59" y="187"/>
                  <a:pt x="59" y="187"/>
                </a:cubicBezTo>
                <a:cubicBezTo>
                  <a:pt x="58" y="187"/>
                  <a:pt x="59" y="186"/>
                  <a:pt x="58" y="186"/>
                </a:cubicBezTo>
                <a:cubicBezTo>
                  <a:pt x="58" y="186"/>
                  <a:pt x="58" y="186"/>
                  <a:pt x="59" y="187"/>
                </a:cubicBezTo>
                <a:close/>
                <a:moveTo>
                  <a:pt x="60" y="182"/>
                </a:moveTo>
                <a:cubicBezTo>
                  <a:pt x="60" y="182"/>
                  <a:pt x="59" y="181"/>
                  <a:pt x="59" y="181"/>
                </a:cubicBezTo>
                <a:cubicBezTo>
                  <a:pt x="58" y="181"/>
                  <a:pt x="59" y="181"/>
                  <a:pt x="59" y="181"/>
                </a:cubicBezTo>
                <a:cubicBezTo>
                  <a:pt x="58" y="181"/>
                  <a:pt x="57" y="180"/>
                  <a:pt x="57" y="179"/>
                </a:cubicBezTo>
                <a:cubicBezTo>
                  <a:pt x="58" y="180"/>
                  <a:pt x="59" y="181"/>
                  <a:pt x="60" y="182"/>
                </a:cubicBezTo>
                <a:close/>
                <a:moveTo>
                  <a:pt x="59" y="182"/>
                </a:moveTo>
                <a:cubicBezTo>
                  <a:pt x="58" y="181"/>
                  <a:pt x="57" y="180"/>
                  <a:pt x="56" y="179"/>
                </a:cubicBezTo>
                <a:cubicBezTo>
                  <a:pt x="57" y="179"/>
                  <a:pt x="58" y="181"/>
                  <a:pt x="59" y="182"/>
                </a:cubicBezTo>
                <a:close/>
                <a:moveTo>
                  <a:pt x="51" y="195"/>
                </a:moveTo>
                <a:cubicBezTo>
                  <a:pt x="50" y="195"/>
                  <a:pt x="51" y="194"/>
                  <a:pt x="50" y="194"/>
                </a:cubicBezTo>
                <a:cubicBezTo>
                  <a:pt x="51" y="194"/>
                  <a:pt x="52" y="195"/>
                  <a:pt x="51" y="195"/>
                </a:cubicBezTo>
                <a:close/>
                <a:moveTo>
                  <a:pt x="52" y="186"/>
                </a:moveTo>
                <a:cubicBezTo>
                  <a:pt x="51" y="184"/>
                  <a:pt x="52" y="185"/>
                  <a:pt x="51" y="183"/>
                </a:cubicBezTo>
                <a:cubicBezTo>
                  <a:pt x="52" y="184"/>
                  <a:pt x="53" y="185"/>
                  <a:pt x="52" y="186"/>
                </a:cubicBezTo>
                <a:close/>
                <a:moveTo>
                  <a:pt x="56" y="178"/>
                </a:moveTo>
                <a:cubicBezTo>
                  <a:pt x="55" y="178"/>
                  <a:pt x="54" y="177"/>
                  <a:pt x="54" y="177"/>
                </a:cubicBezTo>
                <a:cubicBezTo>
                  <a:pt x="54" y="177"/>
                  <a:pt x="53" y="175"/>
                  <a:pt x="52" y="174"/>
                </a:cubicBezTo>
                <a:cubicBezTo>
                  <a:pt x="52" y="174"/>
                  <a:pt x="52" y="174"/>
                  <a:pt x="52" y="174"/>
                </a:cubicBezTo>
                <a:cubicBezTo>
                  <a:pt x="53" y="175"/>
                  <a:pt x="53" y="175"/>
                  <a:pt x="53" y="175"/>
                </a:cubicBezTo>
                <a:cubicBezTo>
                  <a:pt x="53" y="175"/>
                  <a:pt x="54" y="176"/>
                  <a:pt x="54" y="176"/>
                </a:cubicBezTo>
                <a:cubicBezTo>
                  <a:pt x="55" y="176"/>
                  <a:pt x="55" y="177"/>
                  <a:pt x="55" y="177"/>
                </a:cubicBezTo>
                <a:cubicBezTo>
                  <a:pt x="56" y="177"/>
                  <a:pt x="56" y="178"/>
                  <a:pt x="56" y="178"/>
                </a:cubicBezTo>
                <a:close/>
                <a:moveTo>
                  <a:pt x="52" y="181"/>
                </a:moveTo>
                <a:cubicBezTo>
                  <a:pt x="52" y="180"/>
                  <a:pt x="52" y="180"/>
                  <a:pt x="52" y="180"/>
                </a:cubicBezTo>
                <a:cubicBezTo>
                  <a:pt x="52" y="179"/>
                  <a:pt x="53" y="181"/>
                  <a:pt x="52" y="181"/>
                </a:cubicBezTo>
                <a:close/>
                <a:moveTo>
                  <a:pt x="50" y="181"/>
                </a:moveTo>
                <a:cubicBezTo>
                  <a:pt x="50" y="181"/>
                  <a:pt x="49" y="179"/>
                  <a:pt x="48" y="179"/>
                </a:cubicBezTo>
                <a:cubicBezTo>
                  <a:pt x="49" y="179"/>
                  <a:pt x="49" y="180"/>
                  <a:pt x="50" y="181"/>
                </a:cubicBezTo>
                <a:close/>
                <a:moveTo>
                  <a:pt x="51" y="179"/>
                </a:moveTo>
                <a:cubicBezTo>
                  <a:pt x="51" y="180"/>
                  <a:pt x="50" y="179"/>
                  <a:pt x="50" y="178"/>
                </a:cubicBezTo>
                <a:cubicBezTo>
                  <a:pt x="50" y="178"/>
                  <a:pt x="50" y="179"/>
                  <a:pt x="51" y="179"/>
                </a:cubicBezTo>
                <a:close/>
                <a:moveTo>
                  <a:pt x="51" y="173"/>
                </a:moveTo>
                <a:cubicBezTo>
                  <a:pt x="51" y="173"/>
                  <a:pt x="50" y="173"/>
                  <a:pt x="50" y="173"/>
                </a:cubicBezTo>
                <a:cubicBezTo>
                  <a:pt x="50" y="172"/>
                  <a:pt x="51" y="173"/>
                  <a:pt x="51" y="173"/>
                </a:cubicBezTo>
                <a:close/>
                <a:moveTo>
                  <a:pt x="49" y="175"/>
                </a:moveTo>
                <a:cubicBezTo>
                  <a:pt x="48" y="175"/>
                  <a:pt x="48" y="174"/>
                  <a:pt x="48" y="174"/>
                </a:cubicBezTo>
                <a:cubicBezTo>
                  <a:pt x="49" y="174"/>
                  <a:pt x="48" y="175"/>
                  <a:pt x="49" y="175"/>
                </a:cubicBezTo>
                <a:close/>
                <a:moveTo>
                  <a:pt x="46" y="178"/>
                </a:moveTo>
                <a:cubicBezTo>
                  <a:pt x="45" y="178"/>
                  <a:pt x="44" y="177"/>
                  <a:pt x="43" y="176"/>
                </a:cubicBezTo>
                <a:cubicBezTo>
                  <a:pt x="43" y="176"/>
                  <a:pt x="44" y="177"/>
                  <a:pt x="45" y="177"/>
                </a:cubicBezTo>
                <a:cubicBezTo>
                  <a:pt x="45" y="177"/>
                  <a:pt x="46" y="178"/>
                  <a:pt x="46" y="178"/>
                </a:cubicBezTo>
                <a:close/>
                <a:moveTo>
                  <a:pt x="44" y="176"/>
                </a:moveTo>
                <a:cubicBezTo>
                  <a:pt x="44" y="176"/>
                  <a:pt x="42" y="175"/>
                  <a:pt x="42" y="174"/>
                </a:cubicBezTo>
                <a:cubicBezTo>
                  <a:pt x="43" y="175"/>
                  <a:pt x="43" y="175"/>
                  <a:pt x="44" y="176"/>
                </a:cubicBezTo>
                <a:close/>
                <a:moveTo>
                  <a:pt x="44" y="171"/>
                </a:moveTo>
                <a:cubicBezTo>
                  <a:pt x="44" y="170"/>
                  <a:pt x="44" y="170"/>
                  <a:pt x="43" y="169"/>
                </a:cubicBezTo>
                <a:cubicBezTo>
                  <a:pt x="43" y="169"/>
                  <a:pt x="44" y="169"/>
                  <a:pt x="44" y="169"/>
                </a:cubicBezTo>
                <a:cubicBezTo>
                  <a:pt x="45" y="170"/>
                  <a:pt x="45" y="170"/>
                  <a:pt x="45" y="170"/>
                </a:cubicBezTo>
                <a:cubicBezTo>
                  <a:pt x="45" y="171"/>
                  <a:pt x="45" y="171"/>
                  <a:pt x="44" y="171"/>
                </a:cubicBezTo>
                <a:close/>
                <a:moveTo>
                  <a:pt x="55" y="159"/>
                </a:moveTo>
                <a:cubicBezTo>
                  <a:pt x="55" y="160"/>
                  <a:pt x="54" y="159"/>
                  <a:pt x="54" y="160"/>
                </a:cubicBezTo>
                <a:cubicBezTo>
                  <a:pt x="54" y="159"/>
                  <a:pt x="54" y="159"/>
                  <a:pt x="55" y="159"/>
                </a:cubicBezTo>
                <a:close/>
                <a:moveTo>
                  <a:pt x="54" y="159"/>
                </a:moveTo>
                <a:cubicBezTo>
                  <a:pt x="53" y="158"/>
                  <a:pt x="53" y="158"/>
                  <a:pt x="52" y="157"/>
                </a:cubicBezTo>
                <a:cubicBezTo>
                  <a:pt x="52" y="157"/>
                  <a:pt x="52" y="156"/>
                  <a:pt x="52" y="156"/>
                </a:cubicBezTo>
                <a:cubicBezTo>
                  <a:pt x="53" y="157"/>
                  <a:pt x="54" y="158"/>
                  <a:pt x="54" y="159"/>
                </a:cubicBezTo>
                <a:cubicBezTo>
                  <a:pt x="54" y="159"/>
                  <a:pt x="54" y="159"/>
                  <a:pt x="53" y="159"/>
                </a:cubicBezTo>
                <a:cubicBezTo>
                  <a:pt x="53" y="158"/>
                  <a:pt x="53" y="158"/>
                  <a:pt x="54" y="159"/>
                </a:cubicBezTo>
                <a:close/>
                <a:moveTo>
                  <a:pt x="42" y="168"/>
                </a:moveTo>
                <a:cubicBezTo>
                  <a:pt x="42" y="168"/>
                  <a:pt x="42" y="168"/>
                  <a:pt x="42" y="169"/>
                </a:cubicBezTo>
                <a:cubicBezTo>
                  <a:pt x="42" y="168"/>
                  <a:pt x="42" y="168"/>
                  <a:pt x="41" y="167"/>
                </a:cubicBezTo>
                <a:cubicBezTo>
                  <a:pt x="42" y="167"/>
                  <a:pt x="42" y="168"/>
                  <a:pt x="42" y="168"/>
                </a:cubicBezTo>
                <a:close/>
                <a:moveTo>
                  <a:pt x="45" y="165"/>
                </a:moveTo>
                <a:cubicBezTo>
                  <a:pt x="45" y="166"/>
                  <a:pt x="44" y="165"/>
                  <a:pt x="44" y="165"/>
                </a:cubicBezTo>
                <a:cubicBezTo>
                  <a:pt x="44" y="164"/>
                  <a:pt x="44" y="165"/>
                  <a:pt x="44" y="165"/>
                </a:cubicBezTo>
                <a:cubicBezTo>
                  <a:pt x="43" y="165"/>
                  <a:pt x="44" y="164"/>
                  <a:pt x="44" y="164"/>
                </a:cubicBezTo>
                <a:lnTo>
                  <a:pt x="45" y="165"/>
                </a:lnTo>
                <a:close/>
                <a:moveTo>
                  <a:pt x="43" y="164"/>
                </a:moveTo>
                <a:cubicBezTo>
                  <a:pt x="43" y="164"/>
                  <a:pt x="42" y="164"/>
                  <a:pt x="42" y="163"/>
                </a:cubicBezTo>
                <a:cubicBezTo>
                  <a:pt x="43" y="163"/>
                  <a:pt x="43" y="163"/>
                  <a:pt x="43" y="163"/>
                </a:cubicBezTo>
                <a:cubicBezTo>
                  <a:pt x="43" y="163"/>
                  <a:pt x="43" y="163"/>
                  <a:pt x="43" y="162"/>
                </a:cubicBezTo>
                <a:cubicBezTo>
                  <a:pt x="42" y="163"/>
                  <a:pt x="42" y="163"/>
                  <a:pt x="42" y="163"/>
                </a:cubicBezTo>
                <a:cubicBezTo>
                  <a:pt x="42" y="163"/>
                  <a:pt x="41" y="161"/>
                  <a:pt x="42" y="162"/>
                </a:cubicBezTo>
                <a:cubicBezTo>
                  <a:pt x="42" y="162"/>
                  <a:pt x="41" y="161"/>
                  <a:pt x="41" y="161"/>
                </a:cubicBezTo>
                <a:cubicBezTo>
                  <a:pt x="41" y="161"/>
                  <a:pt x="41" y="161"/>
                  <a:pt x="41" y="160"/>
                </a:cubicBezTo>
                <a:cubicBezTo>
                  <a:pt x="41" y="160"/>
                  <a:pt x="41" y="161"/>
                  <a:pt x="42" y="160"/>
                </a:cubicBezTo>
                <a:cubicBezTo>
                  <a:pt x="42" y="161"/>
                  <a:pt x="43" y="162"/>
                  <a:pt x="44" y="164"/>
                </a:cubicBezTo>
                <a:cubicBezTo>
                  <a:pt x="43" y="164"/>
                  <a:pt x="42" y="163"/>
                  <a:pt x="43" y="164"/>
                </a:cubicBezTo>
                <a:close/>
                <a:moveTo>
                  <a:pt x="58" y="149"/>
                </a:moveTo>
                <a:cubicBezTo>
                  <a:pt x="58" y="149"/>
                  <a:pt x="58" y="149"/>
                  <a:pt x="58" y="149"/>
                </a:cubicBezTo>
                <a:cubicBezTo>
                  <a:pt x="59" y="150"/>
                  <a:pt x="58" y="150"/>
                  <a:pt x="58" y="149"/>
                </a:cubicBezTo>
                <a:close/>
                <a:moveTo>
                  <a:pt x="58" y="149"/>
                </a:moveTo>
                <a:cubicBezTo>
                  <a:pt x="58" y="148"/>
                  <a:pt x="58" y="148"/>
                  <a:pt x="57" y="148"/>
                </a:cubicBezTo>
                <a:cubicBezTo>
                  <a:pt x="58" y="148"/>
                  <a:pt x="58" y="148"/>
                  <a:pt x="58" y="147"/>
                </a:cubicBezTo>
                <a:cubicBezTo>
                  <a:pt x="58" y="148"/>
                  <a:pt x="59" y="149"/>
                  <a:pt x="58" y="149"/>
                </a:cubicBezTo>
                <a:close/>
                <a:moveTo>
                  <a:pt x="43" y="161"/>
                </a:moveTo>
                <a:cubicBezTo>
                  <a:pt x="43" y="161"/>
                  <a:pt x="42" y="160"/>
                  <a:pt x="42" y="161"/>
                </a:cubicBezTo>
                <a:cubicBezTo>
                  <a:pt x="42" y="160"/>
                  <a:pt x="42" y="160"/>
                  <a:pt x="42" y="160"/>
                </a:cubicBezTo>
                <a:cubicBezTo>
                  <a:pt x="42" y="159"/>
                  <a:pt x="42" y="160"/>
                  <a:pt x="43" y="161"/>
                </a:cubicBezTo>
                <a:close/>
                <a:moveTo>
                  <a:pt x="39" y="156"/>
                </a:moveTo>
                <a:cubicBezTo>
                  <a:pt x="38" y="156"/>
                  <a:pt x="38" y="154"/>
                  <a:pt x="38" y="154"/>
                </a:cubicBezTo>
                <a:cubicBezTo>
                  <a:pt x="39" y="155"/>
                  <a:pt x="38" y="155"/>
                  <a:pt x="39" y="156"/>
                </a:cubicBezTo>
                <a:close/>
                <a:moveTo>
                  <a:pt x="39" y="153"/>
                </a:moveTo>
                <a:cubicBezTo>
                  <a:pt x="39" y="152"/>
                  <a:pt x="38" y="151"/>
                  <a:pt x="38" y="151"/>
                </a:cubicBezTo>
                <a:cubicBezTo>
                  <a:pt x="39" y="152"/>
                  <a:pt x="39" y="152"/>
                  <a:pt x="39" y="153"/>
                </a:cubicBezTo>
                <a:close/>
                <a:moveTo>
                  <a:pt x="38" y="151"/>
                </a:moveTo>
                <a:cubicBezTo>
                  <a:pt x="38" y="150"/>
                  <a:pt x="38" y="150"/>
                  <a:pt x="37" y="149"/>
                </a:cubicBezTo>
                <a:cubicBezTo>
                  <a:pt x="38" y="150"/>
                  <a:pt x="38" y="150"/>
                  <a:pt x="38" y="150"/>
                </a:cubicBezTo>
                <a:cubicBezTo>
                  <a:pt x="38" y="151"/>
                  <a:pt x="38" y="150"/>
                  <a:pt x="38" y="151"/>
                </a:cubicBezTo>
                <a:close/>
                <a:moveTo>
                  <a:pt x="61" y="135"/>
                </a:moveTo>
                <a:cubicBezTo>
                  <a:pt x="60" y="135"/>
                  <a:pt x="61" y="135"/>
                  <a:pt x="61" y="135"/>
                </a:cubicBezTo>
                <a:cubicBezTo>
                  <a:pt x="60" y="134"/>
                  <a:pt x="60" y="135"/>
                  <a:pt x="60" y="134"/>
                </a:cubicBezTo>
                <a:cubicBezTo>
                  <a:pt x="61" y="134"/>
                  <a:pt x="61" y="135"/>
                  <a:pt x="61" y="135"/>
                </a:cubicBezTo>
                <a:close/>
                <a:moveTo>
                  <a:pt x="34" y="147"/>
                </a:moveTo>
                <a:cubicBezTo>
                  <a:pt x="34" y="147"/>
                  <a:pt x="34" y="146"/>
                  <a:pt x="35" y="146"/>
                </a:cubicBezTo>
                <a:cubicBezTo>
                  <a:pt x="35" y="146"/>
                  <a:pt x="34" y="147"/>
                  <a:pt x="34" y="147"/>
                </a:cubicBezTo>
                <a:close/>
                <a:moveTo>
                  <a:pt x="36" y="146"/>
                </a:moveTo>
                <a:cubicBezTo>
                  <a:pt x="36" y="145"/>
                  <a:pt x="36" y="145"/>
                  <a:pt x="35" y="144"/>
                </a:cubicBezTo>
                <a:cubicBezTo>
                  <a:pt x="36" y="144"/>
                  <a:pt x="36" y="145"/>
                  <a:pt x="36" y="145"/>
                </a:cubicBezTo>
                <a:cubicBezTo>
                  <a:pt x="36" y="145"/>
                  <a:pt x="36" y="146"/>
                  <a:pt x="36" y="146"/>
                </a:cubicBezTo>
                <a:close/>
                <a:moveTo>
                  <a:pt x="60" y="131"/>
                </a:moveTo>
                <a:cubicBezTo>
                  <a:pt x="60" y="131"/>
                  <a:pt x="60" y="130"/>
                  <a:pt x="60" y="130"/>
                </a:cubicBezTo>
                <a:cubicBezTo>
                  <a:pt x="60" y="131"/>
                  <a:pt x="60" y="131"/>
                  <a:pt x="60" y="131"/>
                </a:cubicBezTo>
                <a:close/>
                <a:moveTo>
                  <a:pt x="36" y="143"/>
                </a:moveTo>
                <a:cubicBezTo>
                  <a:pt x="36" y="143"/>
                  <a:pt x="36" y="143"/>
                  <a:pt x="36" y="143"/>
                </a:cubicBezTo>
                <a:cubicBezTo>
                  <a:pt x="35" y="142"/>
                  <a:pt x="36" y="142"/>
                  <a:pt x="36" y="143"/>
                </a:cubicBezTo>
                <a:close/>
                <a:moveTo>
                  <a:pt x="37" y="142"/>
                </a:moveTo>
                <a:cubicBezTo>
                  <a:pt x="37" y="142"/>
                  <a:pt x="37" y="142"/>
                  <a:pt x="37" y="141"/>
                </a:cubicBezTo>
                <a:cubicBezTo>
                  <a:pt x="37" y="141"/>
                  <a:pt x="37" y="142"/>
                  <a:pt x="37" y="142"/>
                </a:cubicBezTo>
                <a:close/>
                <a:moveTo>
                  <a:pt x="41" y="139"/>
                </a:moveTo>
                <a:cubicBezTo>
                  <a:pt x="41" y="138"/>
                  <a:pt x="40" y="137"/>
                  <a:pt x="41" y="137"/>
                </a:cubicBezTo>
                <a:cubicBezTo>
                  <a:pt x="40" y="137"/>
                  <a:pt x="41" y="138"/>
                  <a:pt x="41" y="139"/>
                </a:cubicBezTo>
                <a:close/>
                <a:moveTo>
                  <a:pt x="59" y="130"/>
                </a:moveTo>
                <a:cubicBezTo>
                  <a:pt x="59" y="129"/>
                  <a:pt x="58" y="129"/>
                  <a:pt x="59" y="129"/>
                </a:cubicBezTo>
                <a:cubicBezTo>
                  <a:pt x="59" y="129"/>
                  <a:pt x="59" y="130"/>
                  <a:pt x="59" y="130"/>
                </a:cubicBezTo>
                <a:close/>
                <a:moveTo>
                  <a:pt x="35" y="140"/>
                </a:moveTo>
                <a:cubicBezTo>
                  <a:pt x="35" y="139"/>
                  <a:pt x="35" y="140"/>
                  <a:pt x="35" y="139"/>
                </a:cubicBezTo>
                <a:cubicBezTo>
                  <a:pt x="35" y="139"/>
                  <a:pt x="36" y="140"/>
                  <a:pt x="36" y="140"/>
                </a:cubicBezTo>
                <a:cubicBezTo>
                  <a:pt x="36" y="141"/>
                  <a:pt x="35" y="140"/>
                  <a:pt x="35" y="140"/>
                </a:cubicBezTo>
                <a:close/>
                <a:moveTo>
                  <a:pt x="35" y="138"/>
                </a:moveTo>
                <a:cubicBezTo>
                  <a:pt x="35" y="138"/>
                  <a:pt x="34" y="137"/>
                  <a:pt x="34" y="136"/>
                </a:cubicBezTo>
                <a:cubicBezTo>
                  <a:pt x="34" y="137"/>
                  <a:pt x="35" y="138"/>
                  <a:pt x="35" y="138"/>
                </a:cubicBezTo>
                <a:close/>
                <a:moveTo>
                  <a:pt x="40" y="135"/>
                </a:moveTo>
                <a:cubicBezTo>
                  <a:pt x="40" y="135"/>
                  <a:pt x="39" y="135"/>
                  <a:pt x="39" y="134"/>
                </a:cubicBezTo>
                <a:cubicBezTo>
                  <a:pt x="40" y="134"/>
                  <a:pt x="40" y="134"/>
                  <a:pt x="40" y="135"/>
                </a:cubicBezTo>
                <a:close/>
                <a:moveTo>
                  <a:pt x="37" y="136"/>
                </a:moveTo>
                <a:cubicBezTo>
                  <a:pt x="37" y="136"/>
                  <a:pt x="37" y="135"/>
                  <a:pt x="37" y="135"/>
                </a:cubicBezTo>
                <a:cubicBezTo>
                  <a:pt x="37" y="135"/>
                  <a:pt x="37" y="135"/>
                  <a:pt x="37" y="136"/>
                </a:cubicBezTo>
                <a:cubicBezTo>
                  <a:pt x="37" y="135"/>
                  <a:pt x="37" y="135"/>
                  <a:pt x="37" y="136"/>
                </a:cubicBezTo>
                <a:close/>
                <a:moveTo>
                  <a:pt x="37" y="130"/>
                </a:moveTo>
                <a:cubicBezTo>
                  <a:pt x="37" y="131"/>
                  <a:pt x="37" y="131"/>
                  <a:pt x="37" y="131"/>
                </a:cubicBezTo>
                <a:cubicBezTo>
                  <a:pt x="37" y="131"/>
                  <a:pt x="37" y="131"/>
                  <a:pt x="36" y="130"/>
                </a:cubicBezTo>
                <a:cubicBezTo>
                  <a:pt x="36" y="130"/>
                  <a:pt x="37" y="131"/>
                  <a:pt x="37" y="130"/>
                </a:cubicBezTo>
                <a:close/>
                <a:moveTo>
                  <a:pt x="57" y="121"/>
                </a:moveTo>
                <a:cubicBezTo>
                  <a:pt x="57" y="121"/>
                  <a:pt x="57" y="121"/>
                  <a:pt x="57" y="120"/>
                </a:cubicBezTo>
                <a:cubicBezTo>
                  <a:pt x="57" y="120"/>
                  <a:pt x="57" y="121"/>
                  <a:pt x="57" y="121"/>
                </a:cubicBezTo>
                <a:close/>
                <a:moveTo>
                  <a:pt x="35" y="121"/>
                </a:moveTo>
                <a:cubicBezTo>
                  <a:pt x="35" y="121"/>
                  <a:pt x="35" y="119"/>
                  <a:pt x="35" y="120"/>
                </a:cubicBezTo>
                <a:cubicBezTo>
                  <a:pt x="35" y="121"/>
                  <a:pt x="35" y="121"/>
                  <a:pt x="35" y="121"/>
                </a:cubicBezTo>
                <a:close/>
                <a:moveTo>
                  <a:pt x="48" y="118"/>
                </a:moveTo>
                <a:cubicBezTo>
                  <a:pt x="47" y="118"/>
                  <a:pt x="47" y="118"/>
                  <a:pt x="47" y="118"/>
                </a:cubicBezTo>
                <a:cubicBezTo>
                  <a:pt x="48" y="118"/>
                  <a:pt x="48" y="117"/>
                  <a:pt x="48" y="117"/>
                </a:cubicBezTo>
                <a:cubicBezTo>
                  <a:pt x="48" y="117"/>
                  <a:pt x="48" y="118"/>
                  <a:pt x="48" y="118"/>
                </a:cubicBezTo>
                <a:close/>
                <a:moveTo>
                  <a:pt x="49" y="109"/>
                </a:moveTo>
                <a:cubicBezTo>
                  <a:pt x="48" y="109"/>
                  <a:pt x="48" y="109"/>
                  <a:pt x="48" y="108"/>
                </a:cubicBezTo>
                <a:cubicBezTo>
                  <a:pt x="49" y="108"/>
                  <a:pt x="49" y="108"/>
                  <a:pt x="49" y="108"/>
                </a:cubicBezTo>
                <a:lnTo>
                  <a:pt x="49" y="109"/>
                </a:lnTo>
                <a:close/>
                <a:moveTo>
                  <a:pt x="62" y="107"/>
                </a:moveTo>
                <a:cubicBezTo>
                  <a:pt x="62" y="107"/>
                  <a:pt x="63" y="106"/>
                  <a:pt x="63" y="105"/>
                </a:cubicBezTo>
                <a:cubicBezTo>
                  <a:pt x="63" y="105"/>
                  <a:pt x="63" y="106"/>
                  <a:pt x="63" y="106"/>
                </a:cubicBezTo>
                <a:cubicBezTo>
                  <a:pt x="63" y="106"/>
                  <a:pt x="63" y="106"/>
                  <a:pt x="63" y="106"/>
                </a:cubicBezTo>
                <a:cubicBezTo>
                  <a:pt x="63" y="106"/>
                  <a:pt x="63" y="107"/>
                  <a:pt x="62" y="107"/>
                </a:cubicBezTo>
                <a:close/>
                <a:moveTo>
                  <a:pt x="69" y="99"/>
                </a:moveTo>
                <a:cubicBezTo>
                  <a:pt x="69" y="99"/>
                  <a:pt x="69" y="98"/>
                  <a:pt x="69" y="98"/>
                </a:cubicBezTo>
                <a:cubicBezTo>
                  <a:pt x="69" y="98"/>
                  <a:pt x="69" y="99"/>
                  <a:pt x="69" y="99"/>
                </a:cubicBezTo>
                <a:close/>
                <a:moveTo>
                  <a:pt x="64" y="65"/>
                </a:moveTo>
                <a:cubicBezTo>
                  <a:pt x="64" y="65"/>
                  <a:pt x="64" y="65"/>
                  <a:pt x="64" y="65"/>
                </a:cubicBezTo>
                <a:cubicBezTo>
                  <a:pt x="63" y="66"/>
                  <a:pt x="63" y="65"/>
                  <a:pt x="64" y="65"/>
                </a:cubicBezTo>
                <a:close/>
                <a:moveTo>
                  <a:pt x="86" y="85"/>
                </a:moveTo>
                <a:cubicBezTo>
                  <a:pt x="86" y="85"/>
                  <a:pt x="87" y="84"/>
                  <a:pt x="87" y="84"/>
                </a:cubicBezTo>
                <a:cubicBezTo>
                  <a:pt x="86" y="84"/>
                  <a:pt x="87" y="85"/>
                  <a:pt x="86" y="85"/>
                </a:cubicBezTo>
                <a:close/>
                <a:moveTo>
                  <a:pt x="91" y="89"/>
                </a:moveTo>
                <a:cubicBezTo>
                  <a:pt x="91" y="88"/>
                  <a:pt x="91" y="88"/>
                  <a:pt x="92" y="88"/>
                </a:cubicBezTo>
                <a:cubicBezTo>
                  <a:pt x="92" y="88"/>
                  <a:pt x="92" y="88"/>
                  <a:pt x="91" y="89"/>
                </a:cubicBezTo>
                <a:close/>
                <a:moveTo>
                  <a:pt x="103" y="80"/>
                </a:moveTo>
                <a:cubicBezTo>
                  <a:pt x="104" y="80"/>
                  <a:pt x="103" y="80"/>
                  <a:pt x="104" y="79"/>
                </a:cubicBezTo>
                <a:cubicBezTo>
                  <a:pt x="105" y="79"/>
                  <a:pt x="105" y="79"/>
                  <a:pt x="105" y="79"/>
                </a:cubicBezTo>
                <a:cubicBezTo>
                  <a:pt x="105" y="80"/>
                  <a:pt x="106" y="79"/>
                  <a:pt x="103" y="80"/>
                </a:cubicBezTo>
                <a:close/>
                <a:moveTo>
                  <a:pt x="88" y="7"/>
                </a:moveTo>
                <a:cubicBezTo>
                  <a:pt x="86" y="7"/>
                  <a:pt x="85" y="7"/>
                  <a:pt x="85" y="8"/>
                </a:cubicBezTo>
                <a:cubicBezTo>
                  <a:pt x="82" y="8"/>
                  <a:pt x="86" y="7"/>
                  <a:pt x="87" y="6"/>
                </a:cubicBezTo>
                <a:cubicBezTo>
                  <a:pt x="87" y="6"/>
                  <a:pt x="87" y="7"/>
                  <a:pt x="87" y="6"/>
                </a:cubicBezTo>
                <a:cubicBezTo>
                  <a:pt x="88" y="6"/>
                  <a:pt x="87" y="7"/>
                  <a:pt x="88" y="7"/>
                </a:cubicBezTo>
                <a:close/>
                <a:moveTo>
                  <a:pt x="111" y="70"/>
                </a:moveTo>
                <a:cubicBezTo>
                  <a:pt x="110" y="70"/>
                  <a:pt x="111" y="70"/>
                  <a:pt x="111" y="70"/>
                </a:cubicBezTo>
                <a:cubicBezTo>
                  <a:pt x="112" y="70"/>
                  <a:pt x="111" y="70"/>
                  <a:pt x="111" y="70"/>
                </a:cubicBezTo>
                <a:close/>
                <a:moveTo>
                  <a:pt x="112" y="70"/>
                </a:moveTo>
                <a:cubicBezTo>
                  <a:pt x="112" y="69"/>
                  <a:pt x="112" y="70"/>
                  <a:pt x="112" y="69"/>
                </a:cubicBezTo>
                <a:cubicBezTo>
                  <a:pt x="113" y="69"/>
                  <a:pt x="114" y="69"/>
                  <a:pt x="116" y="69"/>
                </a:cubicBezTo>
                <a:cubicBezTo>
                  <a:pt x="115" y="68"/>
                  <a:pt x="116" y="68"/>
                  <a:pt x="116" y="68"/>
                </a:cubicBezTo>
                <a:cubicBezTo>
                  <a:pt x="115" y="68"/>
                  <a:pt x="115" y="68"/>
                  <a:pt x="115" y="68"/>
                </a:cubicBezTo>
                <a:cubicBezTo>
                  <a:pt x="114" y="68"/>
                  <a:pt x="115" y="68"/>
                  <a:pt x="114" y="68"/>
                </a:cubicBezTo>
                <a:cubicBezTo>
                  <a:pt x="114" y="67"/>
                  <a:pt x="114" y="67"/>
                  <a:pt x="114" y="67"/>
                </a:cubicBezTo>
                <a:cubicBezTo>
                  <a:pt x="115" y="67"/>
                  <a:pt x="114" y="67"/>
                  <a:pt x="115" y="67"/>
                </a:cubicBezTo>
                <a:cubicBezTo>
                  <a:pt x="115" y="67"/>
                  <a:pt x="115" y="67"/>
                  <a:pt x="115" y="68"/>
                </a:cubicBezTo>
                <a:cubicBezTo>
                  <a:pt x="115" y="67"/>
                  <a:pt x="116" y="67"/>
                  <a:pt x="116" y="67"/>
                </a:cubicBezTo>
                <a:cubicBezTo>
                  <a:pt x="116" y="68"/>
                  <a:pt x="117" y="67"/>
                  <a:pt x="116" y="68"/>
                </a:cubicBezTo>
                <a:cubicBezTo>
                  <a:pt x="116" y="68"/>
                  <a:pt x="117" y="68"/>
                  <a:pt x="117" y="68"/>
                </a:cubicBezTo>
                <a:cubicBezTo>
                  <a:pt x="117" y="68"/>
                  <a:pt x="117" y="68"/>
                  <a:pt x="117" y="68"/>
                </a:cubicBezTo>
                <a:cubicBezTo>
                  <a:pt x="117" y="68"/>
                  <a:pt x="116" y="68"/>
                  <a:pt x="116" y="68"/>
                </a:cubicBezTo>
                <a:cubicBezTo>
                  <a:pt x="116" y="69"/>
                  <a:pt x="117" y="68"/>
                  <a:pt x="117" y="69"/>
                </a:cubicBezTo>
                <a:cubicBezTo>
                  <a:pt x="117" y="69"/>
                  <a:pt x="116" y="69"/>
                  <a:pt x="116" y="69"/>
                </a:cubicBezTo>
                <a:cubicBezTo>
                  <a:pt x="116" y="69"/>
                  <a:pt x="116" y="69"/>
                  <a:pt x="117" y="69"/>
                </a:cubicBezTo>
                <a:cubicBezTo>
                  <a:pt x="117" y="70"/>
                  <a:pt x="117" y="70"/>
                  <a:pt x="116" y="70"/>
                </a:cubicBezTo>
                <a:cubicBezTo>
                  <a:pt x="116" y="70"/>
                  <a:pt x="117" y="70"/>
                  <a:pt x="116" y="70"/>
                </a:cubicBezTo>
                <a:cubicBezTo>
                  <a:pt x="117" y="70"/>
                  <a:pt x="117" y="70"/>
                  <a:pt x="118" y="70"/>
                </a:cubicBezTo>
                <a:cubicBezTo>
                  <a:pt x="118" y="70"/>
                  <a:pt x="117" y="70"/>
                  <a:pt x="117" y="71"/>
                </a:cubicBezTo>
                <a:cubicBezTo>
                  <a:pt x="117" y="71"/>
                  <a:pt x="117" y="71"/>
                  <a:pt x="117" y="70"/>
                </a:cubicBezTo>
                <a:cubicBezTo>
                  <a:pt x="116" y="70"/>
                  <a:pt x="117" y="71"/>
                  <a:pt x="117" y="71"/>
                </a:cubicBezTo>
                <a:cubicBezTo>
                  <a:pt x="116" y="71"/>
                  <a:pt x="116" y="71"/>
                  <a:pt x="116" y="70"/>
                </a:cubicBezTo>
                <a:cubicBezTo>
                  <a:pt x="116" y="71"/>
                  <a:pt x="116" y="71"/>
                  <a:pt x="116" y="71"/>
                </a:cubicBezTo>
                <a:cubicBezTo>
                  <a:pt x="116" y="70"/>
                  <a:pt x="116" y="70"/>
                  <a:pt x="116" y="70"/>
                </a:cubicBezTo>
                <a:cubicBezTo>
                  <a:pt x="115" y="70"/>
                  <a:pt x="114" y="71"/>
                  <a:pt x="113" y="71"/>
                </a:cubicBezTo>
                <a:cubicBezTo>
                  <a:pt x="113" y="71"/>
                  <a:pt x="113" y="71"/>
                  <a:pt x="113" y="71"/>
                </a:cubicBezTo>
                <a:cubicBezTo>
                  <a:pt x="113" y="71"/>
                  <a:pt x="113" y="71"/>
                  <a:pt x="112" y="71"/>
                </a:cubicBezTo>
                <a:cubicBezTo>
                  <a:pt x="112" y="70"/>
                  <a:pt x="112" y="71"/>
                  <a:pt x="111" y="71"/>
                </a:cubicBezTo>
                <a:cubicBezTo>
                  <a:pt x="111" y="70"/>
                  <a:pt x="111" y="70"/>
                  <a:pt x="112" y="70"/>
                </a:cubicBezTo>
                <a:close/>
                <a:moveTo>
                  <a:pt x="113" y="68"/>
                </a:moveTo>
                <a:cubicBezTo>
                  <a:pt x="113" y="68"/>
                  <a:pt x="113" y="67"/>
                  <a:pt x="113" y="67"/>
                </a:cubicBezTo>
                <a:cubicBezTo>
                  <a:pt x="114" y="67"/>
                  <a:pt x="114" y="67"/>
                  <a:pt x="114" y="67"/>
                </a:cubicBezTo>
                <a:cubicBezTo>
                  <a:pt x="114" y="68"/>
                  <a:pt x="113" y="67"/>
                  <a:pt x="113" y="68"/>
                </a:cubicBezTo>
                <a:close/>
                <a:moveTo>
                  <a:pt x="112" y="68"/>
                </a:moveTo>
                <a:cubicBezTo>
                  <a:pt x="112" y="68"/>
                  <a:pt x="112" y="67"/>
                  <a:pt x="113" y="67"/>
                </a:cubicBezTo>
                <a:cubicBezTo>
                  <a:pt x="113" y="68"/>
                  <a:pt x="113" y="68"/>
                  <a:pt x="113" y="68"/>
                </a:cubicBezTo>
                <a:cubicBezTo>
                  <a:pt x="112" y="68"/>
                  <a:pt x="112" y="68"/>
                  <a:pt x="112" y="68"/>
                </a:cubicBezTo>
                <a:close/>
                <a:moveTo>
                  <a:pt x="115" y="78"/>
                </a:moveTo>
                <a:cubicBezTo>
                  <a:pt x="115" y="77"/>
                  <a:pt x="115" y="77"/>
                  <a:pt x="115" y="77"/>
                </a:cubicBezTo>
                <a:cubicBezTo>
                  <a:pt x="115" y="78"/>
                  <a:pt x="115" y="78"/>
                  <a:pt x="115" y="78"/>
                </a:cubicBezTo>
                <a:close/>
                <a:moveTo>
                  <a:pt x="92" y="5"/>
                </a:moveTo>
                <a:cubicBezTo>
                  <a:pt x="94" y="5"/>
                  <a:pt x="96" y="4"/>
                  <a:pt x="98" y="4"/>
                </a:cubicBezTo>
                <a:cubicBezTo>
                  <a:pt x="97" y="5"/>
                  <a:pt x="93" y="6"/>
                  <a:pt x="92" y="5"/>
                </a:cubicBezTo>
                <a:close/>
                <a:moveTo>
                  <a:pt x="114" y="71"/>
                </a:moveTo>
                <a:cubicBezTo>
                  <a:pt x="115" y="71"/>
                  <a:pt x="115" y="71"/>
                  <a:pt x="115" y="71"/>
                </a:cubicBezTo>
                <a:cubicBezTo>
                  <a:pt x="115" y="71"/>
                  <a:pt x="115" y="71"/>
                  <a:pt x="115" y="72"/>
                </a:cubicBezTo>
                <a:cubicBezTo>
                  <a:pt x="115" y="72"/>
                  <a:pt x="115" y="71"/>
                  <a:pt x="114" y="71"/>
                </a:cubicBezTo>
                <a:close/>
                <a:moveTo>
                  <a:pt x="116" y="72"/>
                </a:moveTo>
                <a:cubicBezTo>
                  <a:pt x="116" y="72"/>
                  <a:pt x="116" y="72"/>
                  <a:pt x="116" y="72"/>
                </a:cubicBezTo>
                <a:cubicBezTo>
                  <a:pt x="116" y="71"/>
                  <a:pt x="117" y="72"/>
                  <a:pt x="117" y="72"/>
                </a:cubicBezTo>
                <a:cubicBezTo>
                  <a:pt x="117" y="72"/>
                  <a:pt x="116" y="72"/>
                  <a:pt x="116" y="72"/>
                </a:cubicBezTo>
                <a:close/>
                <a:moveTo>
                  <a:pt x="117" y="68"/>
                </a:moveTo>
                <a:cubicBezTo>
                  <a:pt x="117" y="67"/>
                  <a:pt x="117" y="67"/>
                  <a:pt x="117" y="67"/>
                </a:cubicBezTo>
                <a:cubicBezTo>
                  <a:pt x="117" y="67"/>
                  <a:pt x="117" y="68"/>
                  <a:pt x="117" y="68"/>
                </a:cubicBezTo>
                <a:cubicBezTo>
                  <a:pt x="117" y="68"/>
                  <a:pt x="117" y="68"/>
                  <a:pt x="117" y="68"/>
                </a:cubicBezTo>
                <a:close/>
                <a:moveTo>
                  <a:pt x="101" y="3"/>
                </a:moveTo>
                <a:cubicBezTo>
                  <a:pt x="101" y="3"/>
                  <a:pt x="102" y="2"/>
                  <a:pt x="103" y="2"/>
                </a:cubicBezTo>
                <a:cubicBezTo>
                  <a:pt x="103" y="3"/>
                  <a:pt x="102" y="3"/>
                  <a:pt x="101" y="3"/>
                </a:cubicBezTo>
                <a:close/>
                <a:moveTo>
                  <a:pt x="123" y="4"/>
                </a:moveTo>
                <a:cubicBezTo>
                  <a:pt x="124" y="3"/>
                  <a:pt x="127" y="4"/>
                  <a:pt x="130" y="4"/>
                </a:cubicBezTo>
                <a:cubicBezTo>
                  <a:pt x="129" y="5"/>
                  <a:pt x="125" y="4"/>
                  <a:pt x="123" y="4"/>
                </a:cubicBezTo>
                <a:close/>
                <a:moveTo>
                  <a:pt x="129" y="69"/>
                </a:moveTo>
                <a:cubicBezTo>
                  <a:pt x="130" y="69"/>
                  <a:pt x="131" y="69"/>
                  <a:pt x="131" y="70"/>
                </a:cubicBezTo>
                <a:cubicBezTo>
                  <a:pt x="130" y="70"/>
                  <a:pt x="130" y="70"/>
                  <a:pt x="130" y="70"/>
                </a:cubicBezTo>
                <a:cubicBezTo>
                  <a:pt x="130" y="70"/>
                  <a:pt x="129" y="70"/>
                  <a:pt x="129" y="70"/>
                </a:cubicBezTo>
                <a:cubicBezTo>
                  <a:pt x="129" y="69"/>
                  <a:pt x="129" y="69"/>
                  <a:pt x="129" y="69"/>
                </a:cubicBezTo>
                <a:close/>
                <a:moveTo>
                  <a:pt x="132" y="3"/>
                </a:moveTo>
                <a:cubicBezTo>
                  <a:pt x="132" y="3"/>
                  <a:pt x="134" y="3"/>
                  <a:pt x="135" y="4"/>
                </a:cubicBezTo>
                <a:cubicBezTo>
                  <a:pt x="135" y="4"/>
                  <a:pt x="133" y="4"/>
                  <a:pt x="132" y="3"/>
                </a:cubicBezTo>
                <a:close/>
                <a:moveTo>
                  <a:pt x="130" y="68"/>
                </a:moveTo>
                <a:cubicBezTo>
                  <a:pt x="130" y="68"/>
                  <a:pt x="131" y="68"/>
                  <a:pt x="131" y="68"/>
                </a:cubicBezTo>
                <a:cubicBezTo>
                  <a:pt x="131" y="69"/>
                  <a:pt x="130" y="69"/>
                  <a:pt x="130" y="68"/>
                </a:cubicBezTo>
                <a:close/>
                <a:moveTo>
                  <a:pt x="136" y="4"/>
                </a:moveTo>
                <a:cubicBezTo>
                  <a:pt x="138" y="4"/>
                  <a:pt x="138" y="4"/>
                  <a:pt x="138" y="4"/>
                </a:cubicBezTo>
                <a:cubicBezTo>
                  <a:pt x="138" y="5"/>
                  <a:pt x="136" y="4"/>
                  <a:pt x="136" y="4"/>
                </a:cubicBezTo>
                <a:close/>
                <a:moveTo>
                  <a:pt x="150" y="7"/>
                </a:moveTo>
                <a:cubicBezTo>
                  <a:pt x="150" y="6"/>
                  <a:pt x="153" y="7"/>
                  <a:pt x="152" y="7"/>
                </a:cubicBezTo>
                <a:cubicBezTo>
                  <a:pt x="151" y="7"/>
                  <a:pt x="151" y="7"/>
                  <a:pt x="150" y="7"/>
                </a:cubicBezTo>
                <a:close/>
                <a:moveTo>
                  <a:pt x="153" y="10"/>
                </a:moveTo>
                <a:cubicBezTo>
                  <a:pt x="156" y="11"/>
                  <a:pt x="160" y="14"/>
                  <a:pt x="163" y="14"/>
                </a:cubicBezTo>
                <a:cubicBezTo>
                  <a:pt x="164" y="14"/>
                  <a:pt x="163" y="14"/>
                  <a:pt x="164" y="14"/>
                </a:cubicBezTo>
                <a:cubicBezTo>
                  <a:pt x="163" y="15"/>
                  <a:pt x="163" y="15"/>
                  <a:pt x="162" y="15"/>
                </a:cubicBezTo>
                <a:cubicBezTo>
                  <a:pt x="160" y="14"/>
                  <a:pt x="158" y="14"/>
                  <a:pt x="157" y="13"/>
                </a:cubicBezTo>
                <a:cubicBezTo>
                  <a:pt x="156" y="13"/>
                  <a:pt x="156" y="12"/>
                  <a:pt x="154" y="12"/>
                </a:cubicBezTo>
                <a:cubicBezTo>
                  <a:pt x="154" y="11"/>
                  <a:pt x="155" y="12"/>
                  <a:pt x="156" y="12"/>
                </a:cubicBezTo>
                <a:cubicBezTo>
                  <a:pt x="156" y="11"/>
                  <a:pt x="154" y="11"/>
                  <a:pt x="153" y="10"/>
                </a:cubicBezTo>
                <a:close/>
                <a:moveTo>
                  <a:pt x="156" y="9"/>
                </a:moveTo>
                <a:cubicBezTo>
                  <a:pt x="156" y="9"/>
                  <a:pt x="157" y="9"/>
                  <a:pt x="156" y="9"/>
                </a:cubicBezTo>
                <a:cubicBezTo>
                  <a:pt x="157" y="9"/>
                  <a:pt x="157" y="9"/>
                  <a:pt x="157" y="9"/>
                </a:cubicBezTo>
                <a:cubicBezTo>
                  <a:pt x="158" y="10"/>
                  <a:pt x="153" y="7"/>
                  <a:pt x="156" y="9"/>
                </a:cubicBezTo>
                <a:close/>
                <a:moveTo>
                  <a:pt x="157" y="10"/>
                </a:moveTo>
                <a:cubicBezTo>
                  <a:pt x="157" y="10"/>
                  <a:pt x="158" y="10"/>
                  <a:pt x="159" y="11"/>
                </a:cubicBezTo>
                <a:cubicBezTo>
                  <a:pt x="159" y="11"/>
                  <a:pt x="158" y="11"/>
                  <a:pt x="157" y="10"/>
                </a:cubicBezTo>
                <a:close/>
                <a:moveTo>
                  <a:pt x="156" y="22"/>
                </a:moveTo>
                <a:cubicBezTo>
                  <a:pt x="155" y="22"/>
                  <a:pt x="157" y="22"/>
                  <a:pt x="156" y="22"/>
                </a:cubicBezTo>
                <a:cubicBezTo>
                  <a:pt x="157" y="22"/>
                  <a:pt x="158" y="23"/>
                  <a:pt x="158" y="23"/>
                </a:cubicBezTo>
                <a:cubicBezTo>
                  <a:pt x="157" y="23"/>
                  <a:pt x="156" y="22"/>
                  <a:pt x="156" y="22"/>
                </a:cubicBezTo>
                <a:close/>
                <a:moveTo>
                  <a:pt x="158" y="24"/>
                </a:moveTo>
                <a:cubicBezTo>
                  <a:pt x="158" y="24"/>
                  <a:pt x="159" y="25"/>
                  <a:pt x="158" y="24"/>
                </a:cubicBezTo>
                <a:cubicBezTo>
                  <a:pt x="161" y="25"/>
                  <a:pt x="160" y="26"/>
                  <a:pt x="160" y="26"/>
                </a:cubicBezTo>
                <a:cubicBezTo>
                  <a:pt x="160" y="26"/>
                  <a:pt x="160" y="26"/>
                  <a:pt x="159" y="26"/>
                </a:cubicBezTo>
                <a:cubicBezTo>
                  <a:pt x="159" y="26"/>
                  <a:pt x="159" y="26"/>
                  <a:pt x="159" y="26"/>
                </a:cubicBezTo>
                <a:cubicBezTo>
                  <a:pt x="159" y="25"/>
                  <a:pt x="158" y="25"/>
                  <a:pt x="158" y="24"/>
                </a:cubicBezTo>
                <a:close/>
                <a:moveTo>
                  <a:pt x="161" y="12"/>
                </a:moveTo>
                <a:cubicBezTo>
                  <a:pt x="161" y="12"/>
                  <a:pt x="163" y="13"/>
                  <a:pt x="164" y="13"/>
                </a:cubicBezTo>
                <a:cubicBezTo>
                  <a:pt x="165" y="14"/>
                  <a:pt x="163" y="13"/>
                  <a:pt x="161" y="12"/>
                </a:cubicBezTo>
                <a:close/>
                <a:moveTo>
                  <a:pt x="160" y="22"/>
                </a:moveTo>
                <a:cubicBezTo>
                  <a:pt x="160" y="21"/>
                  <a:pt x="162" y="23"/>
                  <a:pt x="162" y="23"/>
                </a:cubicBezTo>
                <a:cubicBezTo>
                  <a:pt x="160" y="22"/>
                  <a:pt x="161" y="22"/>
                  <a:pt x="160" y="22"/>
                </a:cubicBezTo>
                <a:close/>
                <a:moveTo>
                  <a:pt x="167" y="16"/>
                </a:moveTo>
                <a:cubicBezTo>
                  <a:pt x="167" y="16"/>
                  <a:pt x="167" y="17"/>
                  <a:pt x="165" y="16"/>
                </a:cubicBezTo>
                <a:cubicBezTo>
                  <a:pt x="167" y="16"/>
                  <a:pt x="165" y="14"/>
                  <a:pt x="167" y="16"/>
                </a:cubicBezTo>
                <a:close/>
                <a:moveTo>
                  <a:pt x="166" y="13"/>
                </a:moveTo>
                <a:cubicBezTo>
                  <a:pt x="167" y="13"/>
                  <a:pt x="169" y="14"/>
                  <a:pt x="170" y="14"/>
                </a:cubicBezTo>
                <a:cubicBezTo>
                  <a:pt x="169" y="15"/>
                  <a:pt x="166" y="13"/>
                  <a:pt x="165" y="13"/>
                </a:cubicBezTo>
                <a:cubicBezTo>
                  <a:pt x="166" y="12"/>
                  <a:pt x="167" y="13"/>
                  <a:pt x="166" y="13"/>
                </a:cubicBezTo>
                <a:close/>
                <a:moveTo>
                  <a:pt x="166" y="18"/>
                </a:moveTo>
                <a:cubicBezTo>
                  <a:pt x="166" y="18"/>
                  <a:pt x="167" y="18"/>
                  <a:pt x="167" y="19"/>
                </a:cubicBezTo>
                <a:cubicBezTo>
                  <a:pt x="167" y="19"/>
                  <a:pt x="167" y="19"/>
                  <a:pt x="167" y="19"/>
                </a:cubicBezTo>
                <a:cubicBezTo>
                  <a:pt x="166" y="19"/>
                  <a:pt x="167" y="19"/>
                  <a:pt x="166" y="18"/>
                </a:cubicBezTo>
                <a:close/>
                <a:moveTo>
                  <a:pt x="171" y="19"/>
                </a:moveTo>
                <a:cubicBezTo>
                  <a:pt x="171" y="18"/>
                  <a:pt x="173" y="19"/>
                  <a:pt x="173" y="20"/>
                </a:cubicBezTo>
                <a:cubicBezTo>
                  <a:pt x="172" y="20"/>
                  <a:pt x="172" y="20"/>
                  <a:pt x="171" y="20"/>
                </a:cubicBezTo>
                <a:cubicBezTo>
                  <a:pt x="169" y="19"/>
                  <a:pt x="169" y="18"/>
                  <a:pt x="168" y="17"/>
                </a:cubicBezTo>
                <a:cubicBezTo>
                  <a:pt x="169" y="18"/>
                  <a:pt x="170" y="18"/>
                  <a:pt x="171" y="19"/>
                </a:cubicBezTo>
                <a:cubicBezTo>
                  <a:pt x="171" y="19"/>
                  <a:pt x="172" y="19"/>
                  <a:pt x="171" y="19"/>
                </a:cubicBezTo>
                <a:close/>
                <a:moveTo>
                  <a:pt x="171" y="18"/>
                </a:moveTo>
                <a:cubicBezTo>
                  <a:pt x="170" y="17"/>
                  <a:pt x="171" y="17"/>
                  <a:pt x="171" y="17"/>
                </a:cubicBezTo>
                <a:cubicBezTo>
                  <a:pt x="172" y="18"/>
                  <a:pt x="172" y="18"/>
                  <a:pt x="173" y="18"/>
                </a:cubicBezTo>
                <a:cubicBezTo>
                  <a:pt x="172" y="18"/>
                  <a:pt x="171" y="18"/>
                  <a:pt x="171" y="18"/>
                </a:cubicBezTo>
                <a:close/>
                <a:moveTo>
                  <a:pt x="169" y="24"/>
                </a:moveTo>
                <a:cubicBezTo>
                  <a:pt x="168" y="24"/>
                  <a:pt x="169" y="24"/>
                  <a:pt x="169" y="24"/>
                </a:cubicBezTo>
                <a:cubicBezTo>
                  <a:pt x="170" y="24"/>
                  <a:pt x="170" y="25"/>
                  <a:pt x="170" y="25"/>
                </a:cubicBezTo>
                <a:cubicBezTo>
                  <a:pt x="170" y="26"/>
                  <a:pt x="169" y="24"/>
                  <a:pt x="169" y="24"/>
                </a:cubicBezTo>
                <a:close/>
                <a:moveTo>
                  <a:pt x="173" y="18"/>
                </a:moveTo>
                <a:cubicBezTo>
                  <a:pt x="174" y="18"/>
                  <a:pt x="173" y="18"/>
                  <a:pt x="173" y="18"/>
                </a:cubicBezTo>
                <a:cubicBezTo>
                  <a:pt x="174" y="18"/>
                  <a:pt x="174" y="18"/>
                  <a:pt x="174" y="18"/>
                </a:cubicBezTo>
                <a:cubicBezTo>
                  <a:pt x="175" y="19"/>
                  <a:pt x="173" y="18"/>
                  <a:pt x="175" y="19"/>
                </a:cubicBezTo>
                <a:cubicBezTo>
                  <a:pt x="174" y="19"/>
                  <a:pt x="174" y="19"/>
                  <a:pt x="173" y="18"/>
                </a:cubicBezTo>
                <a:close/>
                <a:moveTo>
                  <a:pt x="146" y="73"/>
                </a:moveTo>
                <a:cubicBezTo>
                  <a:pt x="146" y="72"/>
                  <a:pt x="147" y="73"/>
                  <a:pt x="147" y="73"/>
                </a:cubicBezTo>
                <a:cubicBezTo>
                  <a:pt x="147" y="73"/>
                  <a:pt x="146" y="73"/>
                  <a:pt x="146" y="73"/>
                </a:cubicBezTo>
                <a:close/>
                <a:moveTo>
                  <a:pt x="146" y="79"/>
                </a:moveTo>
                <a:cubicBezTo>
                  <a:pt x="146" y="79"/>
                  <a:pt x="146" y="79"/>
                  <a:pt x="146" y="79"/>
                </a:cubicBezTo>
                <a:cubicBezTo>
                  <a:pt x="147" y="79"/>
                  <a:pt x="147" y="79"/>
                  <a:pt x="147" y="80"/>
                </a:cubicBezTo>
                <a:cubicBezTo>
                  <a:pt x="147" y="80"/>
                  <a:pt x="146" y="80"/>
                  <a:pt x="146" y="79"/>
                </a:cubicBezTo>
                <a:close/>
                <a:moveTo>
                  <a:pt x="145" y="82"/>
                </a:moveTo>
                <a:cubicBezTo>
                  <a:pt x="145" y="81"/>
                  <a:pt x="145" y="82"/>
                  <a:pt x="146" y="82"/>
                </a:cubicBezTo>
                <a:cubicBezTo>
                  <a:pt x="145" y="83"/>
                  <a:pt x="145" y="82"/>
                  <a:pt x="145" y="82"/>
                </a:cubicBezTo>
                <a:close/>
                <a:moveTo>
                  <a:pt x="151" y="76"/>
                </a:moveTo>
                <a:cubicBezTo>
                  <a:pt x="151" y="76"/>
                  <a:pt x="151" y="76"/>
                  <a:pt x="151" y="76"/>
                </a:cubicBezTo>
                <a:cubicBezTo>
                  <a:pt x="151" y="77"/>
                  <a:pt x="151" y="77"/>
                  <a:pt x="151" y="77"/>
                </a:cubicBezTo>
                <a:cubicBezTo>
                  <a:pt x="150" y="77"/>
                  <a:pt x="150" y="77"/>
                  <a:pt x="150" y="77"/>
                </a:cubicBezTo>
                <a:cubicBezTo>
                  <a:pt x="151" y="77"/>
                  <a:pt x="151" y="76"/>
                  <a:pt x="151" y="76"/>
                </a:cubicBezTo>
                <a:close/>
                <a:moveTo>
                  <a:pt x="174" y="47"/>
                </a:moveTo>
                <a:cubicBezTo>
                  <a:pt x="175" y="47"/>
                  <a:pt x="175" y="48"/>
                  <a:pt x="175" y="49"/>
                </a:cubicBezTo>
                <a:cubicBezTo>
                  <a:pt x="176" y="49"/>
                  <a:pt x="176" y="49"/>
                  <a:pt x="176" y="50"/>
                </a:cubicBezTo>
                <a:cubicBezTo>
                  <a:pt x="176" y="49"/>
                  <a:pt x="176" y="49"/>
                  <a:pt x="176" y="49"/>
                </a:cubicBezTo>
                <a:cubicBezTo>
                  <a:pt x="176" y="48"/>
                  <a:pt x="176" y="49"/>
                  <a:pt x="176" y="49"/>
                </a:cubicBezTo>
                <a:cubicBezTo>
                  <a:pt x="176" y="49"/>
                  <a:pt x="176" y="48"/>
                  <a:pt x="175" y="48"/>
                </a:cubicBezTo>
                <a:cubicBezTo>
                  <a:pt x="175" y="48"/>
                  <a:pt x="176" y="49"/>
                  <a:pt x="176" y="48"/>
                </a:cubicBezTo>
                <a:cubicBezTo>
                  <a:pt x="176" y="47"/>
                  <a:pt x="175" y="47"/>
                  <a:pt x="175" y="47"/>
                </a:cubicBezTo>
                <a:cubicBezTo>
                  <a:pt x="175" y="46"/>
                  <a:pt x="176" y="48"/>
                  <a:pt x="177" y="48"/>
                </a:cubicBezTo>
                <a:cubicBezTo>
                  <a:pt x="177" y="48"/>
                  <a:pt x="177" y="48"/>
                  <a:pt x="178" y="49"/>
                </a:cubicBezTo>
                <a:cubicBezTo>
                  <a:pt x="178" y="49"/>
                  <a:pt x="177" y="48"/>
                  <a:pt x="177" y="48"/>
                </a:cubicBezTo>
                <a:cubicBezTo>
                  <a:pt x="177" y="48"/>
                  <a:pt x="177" y="48"/>
                  <a:pt x="177" y="48"/>
                </a:cubicBezTo>
                <a:cubicBezTo>
                  <a:pt x="178" y="48"/>
                  <a:pt x="179" y="49"/>
                  <a:pt x="179" y="49"/>
                </a:cubicBezTo>
                <a:cubicBezTo>
                  <a:pt x="179" y="50"/>
                  <a:pt x="180" y="50"/>
                  <a:pt x="179" y="49"/>
                </a:cubicBezTo>
                <a:cubicBezTo>
                  <a:pt x="180" y="50"/>
                  <a:pt x="182" y="52"/>
                  <a:pt x="182" y="53"/>
                </a:cubicBezTo>
                <a:cubicBezTo>
                  <a:pt x="183" y="54"/>
                  <a:pt x="182" y="52"/>
                  <a:pt x="183" y="53"/>
                </a:cubicBezTo>
                <a:cubicBezTo>
                  <a:pt x="183" y="53"/>
                  <a:pt x="183" y="54"/>
                  <a:pt x="182" y="54"/>
                </a:cubicBezTo>
                <a:cubicBezTo>
                  <a:pt x="181" y="53"/>
                  <a:pt x="181" y="51"/>
                  <a:pt x="180" y="50"/>
                </a:cubicBezTo>
                <a:cubicBezTo>
                  <a:pt x="180" y="50"/>
                  <a:pt x="180" y="51"/>
                  <a:pt x="181" y="52"/>
                </a:cubicBezTo>
                <a:cubicBezTo>
                  <a:pt x="180" y="52"/>
                  <a:pt x="181" y="52"/>
                  <a:pt x="181" y="53"/>
                </a:cubicBezTo>
                <a:cubicBezTo>
                  <a:pt x="181" y="53"/>
                  <a:pt x="180" y="52"/>
                  <a:pt x="179" y="51"/>
                </a:cubicBezTo>
                <a:cubicBezTo>
                  <a:pt x="179" y="52"/>
                  <a:pt x="180" y="53"/>
                  <a:pt x="182" y="54"/>
                </a:cubicBezTo>
                <a:cubicBezTo>
                  <a:pt x="181" y="55"/>
                  <a:pt x="181" y="54"/>
                  <a:pt x="181" y="54"/>
                </a:cubicBezTo>
                <a:cubicBezTo>
                  <a:pt x="181" y="55"/>
                  <a:pt x="181" y="55"/>
                  <a:pt x="182" y="56"/>
                </a:cubicBezTo>
                <a:cubicBezTo>
                  <a:pt x="182" y="56"/>
                  <a:pt x="181" y="55"/>
                  <a:pt x="180" y="54"/>
                </a:cubicBezTo>
                <a:cubicBezTo>
                  <a:pt x="180" y="54"/>
                  <a:pt x="181" y="54"/>
                  <a:pt x="180" y="53"/>
                </a:cubicBezTo>
                <a:cubicBezTo>
                  <a:pt x="179" y="53"/>
                  <a:pt x="179" y="52"/>
                  <a:pt x="177" y="51"/>
                </a:cubicBezTo>
                <a:cubicBezTo>
                  <a:pt x="178" y="52"/>
                  <a:pt x="179" y="52"/>
                  <a:pt x="180" y="54"/>
                </a:cubicBezTo>
                <a:cubicBezTo>
                  <a:pt x="179" y="53"/>
                  <a:pt x="180" y="54"/>
                  <a:pt x="180" y="55"/>
                </a:cubicBezTo>
                <a:cubicBezTo>
                  <a:pt x="180" y="55"/>
                  <a:pt x="180" y="55"/>
                  <a:pt x="179" y="54"/>
                </a:cubicBezTo>
                <a:cubicBezTo>
                  <a:pt x="179" y="54"/>
                  <a:pt x="179" y="54"/>
                  <a:pt x="179" y="55"/>
                </a:cubicBezTo>
                <a:cubicBezTo>
                  <a:pt x="178" y="52"/>
                  <a:pt x="176" y="51"/>
                  <a:pt x="176" y="50"/>
                </a:cubicBezTo>
                <a:cubicBezTo>
                  <a:pt x="176" y="50"/>
                  <a:pt x="176" y="50"/>
                  <a:pt x="176" y="50"/>
                </a:cubicBezTo>
                <a:cubicBezTo>
                  <a:pt x="175" y="49"/>
                  <a:pt x="175" y="49"/>
                  <a:pt x="174" y="48"/>
                </a:cubicBezTo>
                <a:cubicBezTo>
                  <a:pt x="175" y="48"/>
                  <a:pt x="174" y="47"/>
                  <a:pt x="174" y="47"/>
                </a:cubicBezTo>
                <a:close/>
                <a:moveTo>
                  <a:pt x="177" y="46"/>
                </a:moveTo>
                <a:cubicBezTo>
                  <a:pt x="178" y="47"/>
                  <a:pt x="178" y="48"/>
                  <a:pt x="178" y="47"/>
                </a:cubicBezTo>
                <a:cubicBezTo>
                  <a:pt x="179" y="47"/>
                  <a:pt x="179" y="48"/>
                  <a:pt x="179" y="48"/>
                </a:cubicBezTo>
                <a:cubicBezTo>
                  <a:pt x="180" y="49"/>
                  <a:pt x="180" y="49"/>
                  <a:pt x="180" y="50"/>
                </a:cubicBezTo>
                <a:cubicBezTo>
                  <a:pt x="180" y="49"/>
                  <a:pt x="179" y="49"/>
                  <a:pt x="178" y="48"/>
                </a:cubicBezTo>
                <a:cubicBezTo>
                  <a:pt x="179" y="48"/>
                  <a:pt x="177" y="47"/>
                  <a:pt x="177" y="46"/>
                </a:cubicBezTo>
                <a:close/>
                <a:moveTo>
                  <a:pt x="173" y="49"/>
                </a:moveTo>
                <a:cubicBezTo>
                  <a:pt x="173" y="49"/>
                  <a:pt x="174" y="50"/>
                  <a:pt x="175" y="50"/>
                </a:cubicBezTo>
                <a:cubicBezTo>
                  <a:pt x="174" y="50"/>
                  <a:pt x="174" y="49"/>
                  <a:pt x="173" y="49"/>
                </a:cubicBezTo>
                <a:close/>
                <a:moveTo>
                  <a:pt x="180" y="48"/>
                </a:moveTo>
                <a:cubicBezTo>
                  <a:pt x="181" y="49"/>
                  <a:pt x="182" y="50"/>
                  <a:pt x="182" y="50"/>
                </a:cubicBezTo>
                <a:cubicBezTo>
                  <a:pt x="183" y="51"/>
                  <a:pt x="182" y="50"/>
                  <a:pt x="182" y="51"/>
                </a:cubicBezTo>
                <a:cubicBezTo>
                  <a:pt x="183" y="51"/>
                  <a:pt x="184" y="53"/>
                  <a:pt x="185" y="53"/>
                </a:cubicBezTo>
                <a:cubicBezTo>
                  <a:pt x="185" y="54"/>
                  <a:pt x="184" y="53"/>
                  <a:pt x="184" y="52"/>
                </a:cubicBezTo>
                <a:cubicBezTo>
                  <a:pt x="183" y="53"/>
                  <a:pt x="184" y="54"/>
                  <a:pt x="185" y="55"/>
                </a:cubicBezTo>
                <a:cubicBezTo>
                  <a:pt x="185" y="55"/>
                  <a:pt x="184" y="54"/>
                  <a:pt x="184" y="55"/>
                </a:cubicBezTo>
                <a:cubicBezTo>
                  <a:pt x="184" y="54"/>
                  <a:pt x="184" y="54"/>
                  <a:pt x="183" y="53"/>
                </a:cubicBezTo>
                <a:cubicBezTo>
                  <a:pt x="183" y="53"/>
                  <a:pt x="184" y="54"/>
                  <a:pt x="184" y="54"/>
                </a:cubicBezTo>
                <a:cubicBezTo>
                  <a:pt x="183" y="53"/>
                  <a:pt x="182" y="52"/>
                  <a:pt x="181" y="50"/>
                </a:cubicBezTo>
                <a:cubicBezTo>
                  <a:pt x="182" y="51"/>
                  <a:pt x="183" y="52"/>
                  <a:pt x="183" y="52"/>
                </a:cubicBezTo>
                <a:cubicBezTo>
                  <a:pt x="183" y="51"/>
                  <a:pt x="180" y="49"/>
                  <a:pt x="180" y="48"/>
                </a:cubicBezTo>
                <a:close/>
                <a:moveTo>
                  <a:pt x="186" y="43"/>
                </a:moveTo>
                <a:cubicBezTo>
                  <a:pt x="187" y="43"/>
                  <a:pt x="188" y="44"/>
                  <a:pt x="188" y="44"/>
                </a:cubicBezTo>
                <a:cubicBezTo>
                  <a:pt x="187" y="44"/>
                  <a:pt x="187" y="43"/>
                  <a:pt x="186" y="43"/>
                </a:cubicBezTo>
                <a:close/>
                <a:moveTo>
                  <a:pt x="157" y="78"/>
                </a:moveTo>
                <a:cubicBezTo>
                  <a:pt x="158" y="78"/>
                  <a:pt x="158" y="78"/>
                  <a:pt x="158" y="78"/>
                </a:cubicBezTo>
                <a:cubicBezTo>
                  <a:pt x="157" y="79"/>
                  <a:pt x="157" y="79"/>
                  <a:pt x="157" y="79"/>
                </a:cubicBezTo>
                <a:cubicBezTo>
                  <a:pt x="157" y="79"/>
                  <a:pt x="157" y="78"/>
                  <a:pt x="157" y="78"/>
                </a:cubicBezTo>
                <a:close/>
                <a:moveTo>
                  <a:pt x="188" y="46"/>
                </a:moveTo>
                <a:cubicBezTo>
                  <a:pt x="188" y="46"/>
                  <a:pt x="188" y="46"/>
                  <a:pt x="188" y="47"/>
                </a:cubicBezTo>
                <a:cubicBezTo>
                  <a:pt x="188" y="47"/>
                  <a:pt x="187" y="46"/>
                  <a:pt x="187" y="45"/>
                </a:cubicBezTo>
                <a:cubicBezTo>
                  <a:pt x="187" y="46"/>
                  <a:pt x="188" y="45"/>
                  <a:pt x="188" y="46"/>
                </a:cubicBezTo>
                <a:cubicBezTo>
                  <a:pt x="188" y="46"/>
                  <a:pt x="188" y="46"/>
                  <a:pt x="188" y="46"/>
                </a:cubicBezTo>
                <a:close/>
                <a:moveTo>
                  <a:pt x="183" y="54"/>
                </a:moveTo>
                <a:cubicBezTo>
                  <a:pt x="184" y="55"/>
                  <a:pt x="184" y="55"/>
                  <a:pt x="184" y="55"/>
                </a:cubicBezTo>
                <a:cubicBezTo>
                  <a:pt x="184" y="55"/>
                  <a:pt x="184" y="55"/>
                  <a:pt x="184" y="55"/>
                </a:cubicBezTo>
                <a:cubicBezTo>
                  <a:pt x="183" y="54"/>
                  <a:pt x="183" y="54"/>
                  <a:pt x="183" y="54"/>
                </a:cubicBezTo>
                <a:close/>
                <a:moveTo>
                  <a:pt x="189" y="47"/>
                </a:moveTo>
                <a:cubicBezTo>
                  <a:pt x="190" y="47"/>
                  <a:pt x="191" y="49"/>
                  <a:pt x="190" y="48"/>
                </a:cubicBezTo>
                <a:cubicBezTo>
                  <a:pt x="189" y="48"/>
                  <a:pt x="189" y="47"/>
                  <a:pt x="189" y="47"/>
                </a:cubicBezTo>
                <a:close/>
                <a:moveTo>
                  <a:pt x="182" y="59"/>
                </a:moveTo>
                <a:cubicBezTo>
                  <a:pt x="183" y="58"/>
                  <a:pt x="183" y="58"/>
                  <a:pt x="183" y="58"/>
                </a:cubicBezTo>
                <a:cubicBezTo>
                  <a:pt x="183" y="59"/>
                  <a:pt x="183" y="59"/>
                  <a:pt x="183" y="59"/>
                </a:cubicBezTo>
                <a:cubicBezTo>
                  <a:pt x="183" y="59"/>
                  <a:pt x="183" y="59"/>
                  <a:pt x="182" y="59"/>
                </a:cubicBezTo>
                <a:close/>
                <a:moveTo>
                  <a:pt x="188" y="55"/>
                </a:moveTo>
                <a:cubicBezTo>
                  <a:pt x="189" y="55"/>
                  <a:pt x="189" y="56"/>
                  <a:pt x="189" y="56"/>
                </a:cubicBezTo>
                <a:cubicBezTo>
                  <a:pt x="189" y="56"/>
                  <a:pt x="189" y="55"/>
                  <a:pt x="188" y="55"/>
                </a:cubicBezTo>
                <a:close/>
                <a:moveTo>
                  <a:pt x="190" y="57"/>
                </a:moveTo>
                <a:cubicBezTo>
                  <a:pt x="191" y="57"/>
                  <a:pt x="191" y="58"/>
                  <a:pt x="191" y="58"/>
                </a:cubicBezTo>
                <a:cubicBezTo>
                  <a:pt x="191" y="58"/>
                  <a:pt x="191" y="57"/>
                  <a:pt x="190" y="57"/>
                </a:cubicBezTo>
                <a:cubicBezTo>
                  <a:pt x="190" y="57"/>
                  <a:pt x="190" y="57"/>
                  <a:pt x="190" y="57"/>
                </a:cubicBezTo>
                <a:close/>
                <a:moveTo>
                  <a:pt x="177" y="86"/>
                </a:moveTo>
                <a:cubicBezTo>
                  <a:pt x="178" y="86"/>
                  <a:pt x="177" y="85"/>
                  <a:pt x="177" y="85"/>
                </a:cubicBezTo>
                <a:cubicBezTo>
                  <a:pt x="178" y="87"/>
                  <a:pt x="179" y="88"/>
                  <a:pt x="180" y="90"/>
                </a:cubicBezTo>
                <a:cubicBezTo>
                  <a:pt x="179" y="90"/>
                  <a:pt x="179" y="90"/>
                  <a:pt x="179" y="91"/>
                </a:cubicBezTo>
                <a:cubicBezTo>
                  <a:pt x="179" y="91"/>
                  <a:pt x="179" y="91"/>
                  <a:pt x="178" y="92"/>
                </a:cubicBezTo>
                <a:cubicBezTo>
                  <a:pt x="178" y="91"/>
                  <a:pt x="178" y="91"/>
                  <a:pt x="178" y="90"/>
                </a:cubicBezTo>
                <a:cubicBezTo>
                  <a:pt x="178" y="89"/>
                  <a:pt x="177" y="88"/>
                  <a:pt x="177" y="88"/>
                </a:cubicBezTo>
                <a:cubicBezTo>
                  <a:pt x="177" y="87"/>
                  <a:pt x="177" y="87"/>
                  <a:pt x="177" y="87"/>
                </a:cubicBezTo>
                <a:cubicBezTo>
                  <a:pt x="177" y="86"/>
                  <a:pt x="176" y="86"/>
                  <a:pt x="177" y="85"/>
                </a:cubicBezTo>
                <a:cubicBezTo>
                  <a:pt x="177" y="85"/>
                  <a:pt x="177" y="86"/>
                  <a:pt x="177" y="86"/>
                </a:cubicBezTo>
                <a:close/>
                <a:moveTo>
                  <a:pt x="177" y="85"/>
                </a:moveTo>
                <a:cubicBezTo>
                  <a:pt x="176" y="85"/>
                  <a:pt x="176" y="86"/>
                  <a:pt x="176" y="87"/>
                </a:cubicBezTo>
                <a:cubicBezTo>
                  <a:pt x="175" y="84"/>
                  <a:pt x="172" y="81"/>
                  <a:pt x="173" y="79"/>
                </a:cubicBezTo>
                <a:cubicBezTo>
                  <a:pt x="172" y="79"/>
                  <a:pt x="172" y="78"/>
                  <a:pt x="172" y="78"/>
                </a:cubicBezTo>
                <a:cubicBezTo>
                  <a:pt x="171" y="77"/>
                  <a:pt x="172" y="78"/>
                  <a:pt x="171" y="78"/>
                </a:cubicBezTo>
                <a:cubicBezTo>
                  <a:pt x="171" y="77"/>
                  <a:pt x="171" y="76"/>
                  <a:pt x="171" y="76"/>
                </a:cubicBezTo>
                <a:cubicBezTo>
                  <a:pt x="172" y="78"/>
                  <a:pt x="173" y="79"/>
                  <a:pt x="174" y="80"/>
                </a:cubicBezTo>
                <a:cubicBezTo>
                  <a:pt x="174" y="80"/>
                  <a:pt x="173" y="80"/>
                  <a:pt x="173" y="79"/>
                </a:cubicBezTo>
                <a:cubicBezTo>
                  <a:pt x="175" y="80"/>
                  <a:pt x="175" y="82"/>
                  <a:pt x="177" y="84"/>
                </a:cubicBezTo>
                <a:cubicBezTo>
                  <a:pt x="176" y="84"/>
                  <a:pt x="176" y="85"/>
                  <a:pt x="176" y="85"/>
                </a:cubicBezTo>
                <a:cubicBezTo>
                  <a:pt x="176" y="85"/>
                  <a:pt x="176" y="85"/>
                  <a:pt x="177" y="85"/>
                </a:cubicBezTo>
                <a:close/>
                <a:moveTo>
                  <a:pt x="167" y="86"/>
                </a:moveTo>
                <a:cubicBezTo>
                  <a:pt x="168" y="86"/>
                  <a:pt x="168" y="87"/>
                  <a:pt x="168" y="87"/>
                </a:cubicBezTo>
                <a:lnTo>
                  <a:pt x="167" y="86"/>
                </a:lnTo>
                <a:close/>
                <a:moveTo>
                  <a:pt x="189" y="69"/>
                </a:moveTo>
                <a:cubicBezTo>
                  <a:pt x="190" y="68"/>
                  <a:pt x="191" y="71"/>
                  <a:pt x="189" y="69"/>
                </a:cubicBezTo>
                <a:close/>
                <a:moveTo>
                  <a:pt x="189" y="69"/>
                </a:moveTo>
                <a:cubicBezTo>
                  <a:pt x="190" y="69"/>
                  <a:pt x="190" y="71"/>
                  <a:pt x="190" y="71"/>
                </a:cubicBezTo>
                <a:cubicBezTo>
                  <a:pt x="190" y="70"/>
                  <a:pt x="190" y="70"/>
                  <a:pt x="189" y="69"/>
                </a:cubicBezTo>
                <a:close/>
                <a:moveTo>
                  <a:pt x="167" y="87"/>
                </a:moveTo>
                <a:cubicBezTo>
                  <a:pt x="168" y="88"/>
                  <a:pt x="167" y="88"/>
                  <a:pt x="168" y="89"/>
                </a:cubicBezTo>
                <a:cubicBezTo>
                  <a:pt x="167" y="89"/>
                  <a:pt x="167" y="88"/>
                  <a:pt x="167" y="88"/>
                </a:cubicBezTo>
                <a:cubicBezTo>
                  <a:pt x="167" y="88"/>
                  <a:pt x="167" y="88"/>
                  <a:pt x="167" y="87"/>
                </a:cubicBezTo>
                <a:close/>
                <a:moveTo>
                  <a:pt x="170" y="92"/>
                </a:moveTo>
                <a:cubicBezTo>
                  <a:pt x="170" y="92"/>
                  <a:pt x="171" y="92"/>
                  <a:pt x="171" y="92"/>
                </a:cubicBezTo>
                <a:cubicBezTo>
                  <a:pt x="171" y="92"/>
                  <a:pt x="170" y="92"/>
                  <a:pt x="171" y="92"/>
                </a:cubicBezTo>
                <a:cubicBezTo>
                  <a:pt x="171" y="91"/>
                  <a:pt x="171" y="92"/>
                  <a:pt x="171" y="93"/>
                </a:cubicBezTo>
                <a:cubicBezTo>
                  <a:pt x="171" y="93"/>
                  <a:pt x="172" y="94"/>
                  <a:pt x="171" y="94"/>
                </a:cubicBezTo>
                <a:cubicBezTo>
                  <a:pt x="171" y="93"/>
                  <a:pt x="171" y="93"/>
                  <a:pt x="170" y="93"/>
                </a:cubicBezTo>
                <a:cubicBezTo>
                  <a:pt x="170" y="92"/>
                  <a:pt x="170" y="92"/>
                  <a:pt x="170" y="92"/>
                </a:cubicBezTo>
                <a:close/>
                <a:moveTo>
                  <a:pt x="194" y="79"/>
                </a:moveTo>
                <a:cubicBezTo>
                  <a:pt x="194" y="79"/>
                  <a:pt x="195" y="80"/>
                  <a:pt x="194" y="80"/>
                </a:cubicBezTo>
                <a:cubicBezTo>
                  <a:pt x="194" y="80"/>
                  <a:pt x="194" y="79"/>
                  <a:pt x="194" y="79"/>
                </a:cubicBezTo>
                <a:close/>
                <a:moveTo>
                  <a:pt x="193" y="83"/>
                </a:moveTo>
                <a:cubicBezTo>
                  <a:pt x="193" y="83"/>
                  <a:pt x="193" y="82"/>
                  <a:pt x="193" y="82"/>
                </a:cubicBezTo>
                <a:cubicBezTo>
                  <a:pt x="193" y="82"/>
                  <a:pt x="194" y="83"/>
                  <a:pt x="193" y="83"/>
                </a:cubicBezTo>
                <a:close/>
                <a:moveTo>
                  <a:pt x="195" y="85"/>
                </a:moveTo>
                <a:cubicBezTo>
                  <a:pt x="195" y="85"/>
                  <a:pt x="195" y="86"/>
                  <a:pt x="194" y="85"/>
                </a:cubicBezTo>
                <a:cubicBezTo>
                  <a:pt x="195" y="86"/>
                  <a:pt x="196" y="88"/>
                  <a:pt x="195" y="89"/>
                </a:cubicBezTo>
                <a:cubicBezTo>
                  <a:pt x="194" y="87"/>
                  <a:pt x="193" y="85"/>
                  <a:pt x="193" y="83"/>
                </a:cubicBezTo>
                <a:cubicBezTo>
                  <a:pt x="194" y="83"/>
                  <a:pt x="194" y="84"/>
                  <a:pt x="194" y="85"/>
                </a:cubicBezTo>
                <a:cubicBezTo>
                  <a:pt x="194" y="83"/>
                  <a:pt x="194" y="82"/>
                  <a:pt x="193" y="81"/>
                </a:cubicBezTo>
                <a:cubicBezTo>
                  <a:pt x="193" y="80"/>
                  <a:pt x="195" y="83"/>
                  <a:pt x="195" y="84"/>
                </a:cubicBezTo>
                <a:cubicBezTo>
                  <a:pt x="195" y="85"/>
                  <a:pt x="195" y="85"/>
                  <a:pt x="195" y="84"/>
                </a:cubicBezTo>
                <a:cubicBezTo>
                  <a:pt x="195" y="85"/>
                  <a:pt x="196" y="86"/>
                  <a:pt x="196" y="87"/>
                </a:cubicBezTo>
                <a:cubicBezTo>
                  <a:pt x="195" y="87"/>
                  <a:pt x="195" y="85"/>
                  <a:pt x="195" y="85"/>
                </a:cubicBezTo>
                <a:close/>
                <a:moveTo>
                  <a:pt x="178" y="92"/>
                </a:moveTo>
                <a:cubicBezTo>
                  <a:pt x="178" y="92"/>
                  <a:pt x="178" y="93"/>
                  <a:pt x="179" y="93"/>
                </a:cubicBezTo>
                <a:cubicBezTo>
                  <a:pt x="179" y="93"/>
                  <a:pt x="178" y="93"/>
                  <a:pt x="179" y="92"/>
                </a:cubicBezTo>
                <a:cubicBezTo>
                  <a:pt x="179" y="92"/>
                  <a:pt x="179" y="92"/>
                  <a:pt x="180" y="93"/>
                </a:cubicBezTo>
                <a:cubicBezTo>
                  <a:pt x="179" y="94"/>
                  <a:pt x="179" y="94"/>
                  <a:pt x="178" y="95"/>
                </a:cubicBezTo>
                <a:cubicBezTo>
                  <a:pt x="178" y="94"/>
                  <a:pt x="178" y="95"/>
                  <a:pt x="178" y="94"/>
                </a:cubicBezTo>
                <a:cubicBezTo>
                  <a:pt x="178" y="94"/>
                  <a:pt x="178" y="94"/>
                  <a:pt x="178" y="94"/>
                </a:cubicBezTo>
                <a:cubicBezTo>
                  <a:pt x="178" y="93"/>
                  <a:pt x="178" y="93"/>
                  <a:pt x="178" y="92"/>
                </a:cubicBezTo>
                <a:close/>
                <a:moveTo>
                  <a:pt x="196" y="88"/>
                </a:moveTo>
                <a:cubicBezTo>
                  <a:pt x="197" y="89"/>
                  <a:pt x="197" y="89"/>
                  <a:pt x="197" y="90"/>
                </a:cubicBezTo>
                <a:cubicBezTo>
                  <a:pt x="197" y="90"/>
                  <a:pt x="196" y="89"/>
                  <a:pt x="196" y="88"/>
                </a:cubicBezTo>
                <a:close/>
                <a:moveTo>
                  <a:pt x="74" y="203"/>
                </a:moveTo>
                <a:cubicBezTo>
                  <a:pt x="73" y="202"/>
                  <a:pt x="72" y="202"/>
                  <a:pt x="71" y="202"/>
                </a:cubicBezTo>
                <a:cubicBezTo>
                  <a:pt x="72" y="201"/>
                  <a:pt x="72" y="202"/>
                  <a:pt x="72" y="201"/>
                </a:cubicBezTo>
                <a:cubicBezTo>
                  <a:pt x="73" y="202"/>
                  <a:pt x="74" y="202"/>
                  <a:pt x="74" y="203"/>
                </a:cubicBezTo>
                <a:close/>
                <a:moveTo>
                  <a:pt x="67" y="197"/>
                </a:moveTo>
                <a:cubicBezTo>
                  <a:pt x="68" y="197"/>
                  <a:pt x="68" y="198"/>
                  <a:pt x="68" y="198"/>
                </a:cubicBezTo>
                <a:cubicBezTo>
                  <a:pt x="69" y="198"/>
                  <a:pt x="69" y="198"/>
                  <a:pt x="70" y="199"/>
                </a:cubicBezTo>
                <a:cubicBezTo>
                  <a:pt x="70" y="199"/>
                  <a:pt x="68" y="198"/>
                  <a:pt x="67" y="197"/>
                </a:cubicBezTo>
                <a:close/>
                <a:moveTo>
                  <a:pt x="69" y="199"/>
                </a:moveTo>
                <a:cubicBezTo>
                  <a:pt x="70" y="200"/>
                  <a:pt x="68" y="199"/>
                  <a:pt x="68" y="198"/>
                </a:cubicBezTo>
                <a:cubicBezTo>
                  <a:pt x="68" y="198"/>
                  <a:pt x="68" y="198"/>
                  <a:pt x="69" y="199"/>
                </a:cubicBezTo>
                <a:cubicBezTo>
                  <a:pt x="69" y="199"/>
                  <a:pt x="70" y="199"/>
                  <a:pt x="71" y="200"/>
                </a:cubicBezTo>
                <a:cubicBezTo>
                  <a:pt x="70" y="200"/>
                  <a:pt x="70" y="199"/>
                  <a:pt x="69" y="199"/>
                </a:cubicBezTo>
                <a:close/>
              </a:path>
            </a:pathLst>
          </a:custGeom>
          <a:solidFill>
            <a:schemeClr val="accent1">
              <a:alpha val="23000"/>
            </a:schemeClr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cs typeface="汉仪大宋简" panose="02010600000101010101" charset="-122"/>
            </a:endParaRPr>
          </a:p>
        </p:txBody>
      </p:sp>
      <p:sp>
        <p:nvSpPr>
          <p:cNvPr id="39" name="序号"/>
          <p:cNvSpPr txBox="1"/>
          <p:nvPr>
            <p:custDataLst>
              <p:tags r:id="rId14"/>
            </p:custDataLst>
          </p:nvPr>
        </p:nvSpPr>
        <p:spPr>
          <a:xfrm>
            <a:off x="7436485" y="2387600"/>
            <a:ext cx="765175" cy="8204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  <a:cs typeface="汉仪大宋简" panose="02010600000101010101" charset="-122"/>
              </a:rPr>
              <a:t>肆</a:t>
            </a:r>
          </a:p>
        </p:txBody>
      </p:sp>
      <p:sp>
        <p:nvSpPr>
          <p:cNvPr id="40" name="标题"/>
          <p:cNvSpPr txBox="1"/>
          <p:nvPr>
            <p:custDataLst>
              <p:tags r:id="rId15"/>
            </p:custDataLst>
          </p:nvPr>
        </p:nvSpPr>
        <p:spPr>
          <a:xfrm>
            <a:off x="8292465" y="2588260"/>
            <a:ext cx="1327150" cy="308483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 fontScale="2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大宋简" panose="02010600000101010101" charset="-122"/>
              </a:rPr>
              <a:t>课程亮点与缺乏</a:t>
            </a:r>
          </a:p>
        </p:txBody>
      </p:sp>
      <p:sp>
        <p:nvSpPr>
          <p:cNvPr id="46" name="Freeform 5007"/>
          <p:cNvSpPr/>
          <p:nvPr>
            <p:custDataLst>
              <p:tags r:id="rId16"/>
            </p:custDataLst>
          </p:nvPr>
        </p:nvSpPr>
        <p:spPr bwMode="auto">
          <a:xfrm>
            <a:off x="9626600" y="2409825"/>
            <a:ext cx="691515" cy="73215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201" h="211">
                <a:moveTo>
                  <a:pt x="148" y="154"/>
                </a:moveTo>
                <a:cubicBezTo>
                  <a:pt x="148" y="154"/>
                  <a:pt x="148" y="154"/>
                  <a:pt x="147" y="154"/>
                </a:cubicBezTo>
                <a:cubicBezTo>
                  <a:pt x="148" y="154"/>
                  <a:pt x="147" y="154"/>
                  <a:pt x="147" y="154"/>
                </a:cubicBezTo>
                <a:cubicBezTo>
                  <a:pt x="147" y="154"/>
                  <a:pt x="147" y="154"/>
                  <a:pt x="148" y="153"/>
                </a:cubicBezTo>
                <a:cubicBezTo>
                  <a:pt x="147" y="153"/>
                  <a:pt x="146" y="155"/>
                  <a:pt x="145" y="155"/>
                </a:cubicBezTo>
                <a:cubicBezTo>
                  <a:pt x="144" y="156"/>
                  <a:pt x="144" y="155"/>
                  <a:pt x="143" y="156"/>
                </a:cubicBezTo>
                <a:cubicBezTo>
                  <a:pt x="143" y="156"/>
                  <a:pt x="144" y="156"/>
                  <a:pt x="144" y="156"/>
                </a:cubicBezTo>
                <a:cubicBezTo>
                  <a:pt x="143" y="157"/>
                  <a:pt x="142" y="158"/>
                  <a:pt x="142" y="158"/>
                </a:cubicBezTo>
                <a:cubicBezTo>
                  <a:pt x="142" y="157"/>
                  <a:pt x="141" y="157"/>
                  <a:pt x="141" y="158"/>
                </a:cubicBezTo>
                <a:cubicBezTo>
                  <a:pt x="141" y="158"/>
                  <a:pt x="140" y="158"/>
                  <a:pt x="140" y="159"/>
                </a:cubicBezTo>
                <a:cubicBezTo>
                  <a:pt x="140" y="158"/>
                  <a:pt x="139" y="160"/>
                  <a:pt x="139" y="159"/>
                </a:cubicBezTo>
                <a:cubicBezTo>
                  <a:pt x="138" y="159"/>
                  <a:pt x="139" y="159"/>
                  <a:pt x="139" y="160"/>
                </a:cubicBezTo>
                <a:cubicBezTo>
                  <a:pt x="138" y="160"/>
                  <a:pt x="139" y="160"/>
                  <a:pt x="138" y="160"/>
                </a:cubicBezTo>
                <a:cubicBezTo>
                  <a:pt x="138" y="160"/>
                  <a:pt x="138" y="160"/>
                  <a:pt x="138" y="160"/>
                </a:cubicBezTo>
                <a:cubicBezTo>
                  <a:pt x="137" y="161"/>
                  <a:pt x="136" y="161"/>
                  <a:pt x="135" y="162"/>
                </a:cubicBezTo>
                <a:cubicBezTo>
                  <a:pt x="135" y="162"/>
                  <a:pt x="135" y="162"/>
                  <a:pt x="135" y="162"/>
                </a:cubicBezTo>
                <a:cubicBezTo>
                  <a:pt x="135" y="163"/>
                  <a:pt x="134" y="163"/>
                  <a:pt x="133" y="164"/>
                </a:cubicBezTo>
                <a:cubicBezTo>
                  <a:pt x="132" y="163"/>
                  <a:pt x="130" y="165"/>
                  <a:pt x="129" y="165"/>
                </a:cubicBezTo>
                <a:cubicBezTo>
                  <a:pt x="129" y="165"/>
                  <a:pt x="129" y="165"/>
                  <a:pt x="129" y="165"/>
                </a:cubicBezTo>
                <a:cubicBezTo>
                  <a:pt x="128" y="165"/>
                  <a:pt x="128" y="165"/>
                  <a:pt x="128" y="165"/>
                </a:cubicBezTo>
                <a:cubicBezTo>
                  <a:pt x="128" y="166"/>
                  <a:pt x="128" y="165"/>
                  <a:pt x="128" y="166"/>
                </a:cubicBezTo>
                <a:cubicBezTo>
                  <a:pt x="128" y="166"/>
                  <a:pt x="126" y="167"/>
                  <a:pt x="125" y="168"/>
                </a:cubicBezTo>
                <a:cubicBezTo>
                  <a:pt x="126" y="167"/>
                  <a:pt x="126" y="167"/>
                  <a:pt x="126" y="167"/>
                </a:cubicBezTo>
                <a:cubicBezTo>
                  <a:pt x="125" y="167"/>
                  <a:pt x="125" y="168"/>
                  <a:pt x="124" y="168"/>
                </a:cubicBezTo>
                <a:cubicBezTo>
                  <a:pt x="124" y="168"/>
                  <a:pt x="124" y="168"/>
                  <a:pt x="124" y="167"/>
                </a:cubicBezTo>
                <a:cubicBezTo>
                  <a:pt x="123" y="168"/>
                  <a:pt x="123" y="168"/>
                  <a:pt x="122" y="169"/>
                </a:cubicBezTo>
                <a:cubicBezTo>
                  <a:pt x="122" y="169"/>
                  <a:pt x="122" y="168"/>
                  <a:pt x="122" y="168"/>
                </a:cubicBezTo>
                <a:cubicBezTo>
                  <a:pt x="123" y="168"/>
                  <a:pt x="125" y="167"/>
                  <a:pt x="126" y="166"/>
                </a:cubicBezTo>
                <a:cubicBezTo>
                  <a:pt x="125" y="167"/>
                  <a:pt x="123" y="167"/>
                  <a:pt x="121" y="168"/>
                </a:cubicBezTo>
                <a:cubicBezTo>
                  <a:pt x="121" y="168"/>
                  <a:pt x="119" y="170"/>
                  <a:pt x="118" y="169"/>
                </a:cubicBezTo>
                <a:cubicBezTo>
                  <a:pt x="117" y="170"/>
                  <a:pt x="114" y="171"/>
                  <a:pt x="112" y="171"/>
                </a:cubicBezTo>
                <a:cubicBezTo>
                  <a:pt x="112" y="171"/>
                  <a:pt x="113" y="171"/>
                  <a:pt x="112" y="171"/>
                </a:cubicBezTo>
                <a:cubicBezTo>
                  <a:pt x="112" y="171"/>
                  <a:pt x="112" y="171"/>
                  <a:pt x="112" y="171"/>
                </a:cubicBezTo>
                <a:cubicBezTo>
                  <a:pt x="112" y="171"/>
                  <a:pt x="112" y="171"/>
                  <a:pt x="112" y="171"/>
                </a:cubicBezTo>
                <a:cubicBezTo>
                  <a:pt x="111" y="171"/>
                  <a:pt x="110" y="171"/>
                  <a:pt x="110" y="172"/>
                </a:cubicBezTo>
                <a:cubicBezTo>
                  <a:pt x="110" y="171"/>
                  <a:pt x="110" y="171"/>
                  <a:pt x="110" y="171"/>
                </a:cubicBezTo>
                <a:cubicBezTo>
                  <a:pt x="109" y="172"/>
                  <a:pt x="109" y="171"/>
                  <a:pt x="108" y="171"/>
                </a:cubicBezTo>
                <a:cubicBezTo>
                  <a:pt x="108" y="172"/>
                  <a:pt x="109" y="171"/>
                  <a:pt x="108" y="172"/>
                </a:cubicBezTo>
                <a:cubicBezTo>
                  <a:pt x="108" y="172"/>
                  <a:pt x="108" y="172"/>
                  <a:pt x="108" y="171"/>
                </a:cubicBezTo>
                <a:cubicBezTo>
                  <a:pt x="107" y="172"/>
                  <a:pt x="108" y="172"/>
                  <a:pt x="107" y="172"/>
                </a:cubicBezTo>
                <a:cubicBezTo>
                  <a:pt x="106" y="172"/>
                  <a:pt x="106" y="172"/>
                  <a:pt x="105" y="172"/>
                </a:cubicBezTo>
                <a:cubicBezTo>
                  <a:pt x="105" y="172"/>
                  <a:pt x="104" y="172"/>
                  <a:pt x="105" y="172"/>
                </a:cubicBezTo>
                <a:cubicBezTo>
                  <a:pt x="104" y="172"/>
                  <a:pt x="104" y="171"/>
                  <a:pt x="103" y="172"/>
                </a:cubicBezTo>
                <a:cubicBezTo>
                  <a:pt x="103" y="172"/>
                  <a:pt x="103" y="171"/>
                  <a:pt x="103" y="171"/>
                </a:cubicBezTo>
                <a:cubicBezTo>
                  <a:pt x="103" y="171"/>
                  <a:pt x="103" y="171"/>
                  <a:pt x="103" y="171"/>
                </a:cubicBezTo>
                <a:cubicBezTo>
                  <a:pt x="103" y="172"/>
                  <a:pt x="103" y="172"/>
                  <a:pt x="103" y="172"/>
                </a:cubicBezTo>
                <a:cubicBezTo>
                  <a:pt x="101" y="172"/>
                  <a:pt x="99" y="171"/>
                  <a:pt x="98" y="172"/>
                </a:cubicBezTo>
                <a:cubicBezTo>
                  <a:pt x="98" y="171"/>
                  <a:pt x="98" y="171"/>
                  <a:pt x="98" y="171"/>
                </a:cubicBezTo>
                <a:cubicBezTo>
                  <a:pt x="98" y="171"/>
                  <a:pt x="98" y="171"/>
                  <a:pt x="98" y="171"/>
                </a:cubicBezTo>
                <a:cubicBezTo>
                  <a:pt x="98" y="171"/>
                  <a:pt x="98" y="171"/>
                  <a:pt x="97" y="171"/>
                </a:cubicBezTo>
                <a:cubicBezTo>
                  <a:pt x="98" y="171"/>
                  <a:pt x="97" y="171"/>
                  <a:pt x="97" y="171"/>
                </a:cubicBezTo>
                <a:cubicBezTo>
                  <a:pt x="98" y="170"/>
                  <a:pt x="98" y="171"/>
                  <a:pt x="99" y="171"/>
                </a:cubicBezTo>
                <a:cubicBezTo>
                  <a:pt x="99" y="170"/>
                  <a:pt x="101" y="171"/>
                  <a:pt x="101" y="171"/>
                </a:cubicBezTo>
                <a:cubicBezTo>
                  <a:pt x="101" y="171"/>
                  <a:pt x="99" y="170"/>
                  <a:pt x="98" y="170"/>
                </a:cubicBezTo>
                <a:cubicBezTo>
                  <a:pt x="97" y="170"/>
                  <a:pt x="97" y="170"/>
                  <a:pt x="96" y="169"/>
                </a:cubicBezTo>
                <a:cubicBezTo>
                  <a:pt x="96" y="169"/>
                  <a:pt x="96" y="169"/>
                  <a:pt x="95" y="169"/>
                </a:cubicBezTo>
                <a:cubicBezTo>
                  <a:pt x="95" y="170"/>
                  <a:pt x="96" y="170"/>
                  <a:pt x="95" y="170"/>
                </a:cubicBezTo>
                <a:cubicBezTo>
                  <a:pt x="96" y="170"/>
                  <a:pt x="96" y="170"/>
                  <a:pt x="96" y="170"/>
                </a:cubicBezTo>
                <a:cubicBezTo>
                  <a:pt x="96" y="171"/>
                  <a:pt x="97" y="170"/>
                  <a:pt x="96" y="171"/>
                </a:cubicBezTo>
                <a:cubicBezTo>
                  <a:pt x="96" y="171"/>
                  <a:pt x="95" y="170"/>
                  <a:pt x="95" y="170"/>
                </a:cubicBezTo>
                <a:cubicBezTo>
                  <a:pt x="94" y="170"/>
                  <a:pt x="94" y="170"/>
                  <a:pt x="94" y="170"/>
                </a:cubicBezTo>
                <a:cubicBezTo>
                  <a:pt x="94" y="170"/>
                  <a:pt x="94" y="170"/>
                  <a:pt x="94" y="170"/>
                </a:cubicBezTo>
                <a:cubicBezTo>
                  <a:pt x="94" y="169"/>
                  <a:pt x="94" y="170"/>
                  <a:pt x="94" y="170"/>
                </a:cubicBezTo>
                <a:cubicBezTo>
                  <a:pt x="93" y="170"/>
                  <a:pt x="93" y="170"/>
                  <a:pt x="93" y="170"/>
                </a:cubicBezTo>
                <a:cubicBezTo>
                  <a:pt x="93" y="169"/>
                  <a:pt x="94" y="169"/>
                  <a:pt x="93" y="169"/>
                </a:cubicBezTo>
                <a:cubicBezTo>
                  <a:pt x="93" y="169"/>
                  <a:pt x="94" y="169"/>
                  <a:pt x="92" y="169"/>
                </a:cubicBezTo>
                <a:cubicBezTo>
                  <a:pt x="92" y="169"/>
                  <a:pt x="91" y="168"/>
                  <a:pt x="91" y="168"/>
                </a:cubicBezTo>
                <a:cubicBezTo>
                  <a:pt x="92" y="168"/>
                  <a:pt x="92" y="168"/>
                  <a:pt x="92" y="168"/>
                </a:cubicBezTo>
                <a:cubicBezTo>
                  <a:pt x="92" y="168"/>
                  <a:pt x="92" y="168"/>
                  <a:pt x="92" y="168"/>
                </a:cubicBezTo>
                <a:cubicBezTo>
                  <a:pt x="94" y="169"/>
                  <a:pt x="93" y="168"/>
                  <a:pt x="94" y="169"/>
                </a:cubicBezTo>
                <a:cubicBezTo>
                  <a:pt x="94" y="169"/>
                  <a:pt x="94" y="169"/>
                  <a:pt x="94" y="169"/>
                </a:cubicBezTo>
                <a:cubicBezTo>
                  <a:pt x="94" y="169"/>
                  <a:pt x="95" y="170"/>
                  <a:pt x="95" y="170"/>
                </a:cubicBezTo>
                <a:cubicBezTo>
                  <a:pt x="95" y="169"/>
                  <a:pt x="94" y="169"/>
                  <a:pt x="94" y="169"/>
                </a:cubicBezTo>
                <a:cubicBezTo>
                  <a:pt x="94" y="168"/>
                  <a:pt x="95" y="169"/>
                  <a:pt x="95" y="168"/>
                </a:cubicBezTo>
                <a:cubicBezTo>
                  <a:pt x="94" y="168"/>
                  <a:pt x="94" y="168"/>
                  <a:pt x="94" y="168"/>
                </a:cubicBezTo>
                <a:cubicBezTo>
                  <a:pt x="94" y="168"/>
                  <a:pt x="94" y="168"/>
                  <a:pt x="94" y="168"/>
                </a:cubicBezTo>
                <a:cubicBezTo>
                  <a:pt x="92" y="167"/>
                  <a:pt x="93" y="168"/>
                  <a:pt x="92" y="167"/>
                </a:cubicBezTo>
                <a:cubicBezTo>
                  <a:pt x="92" y="167"/>
                  <a:pt x="92" y="167"/>
                  <a:pt x="92" y="168"/>
                </a:cubicBezTo>
                <a:cubicBezTo>
                  <a:pt x="93" y="168"/>
                  <a:pt x="92" y="168"/>
                  <a:pt x="93" y="168"/>
                </a:cubicBezTo>
                <a:cubicBezTo>
                  <a:pt x="94" y="168"/>
                  <a:pt x="94" y="168"/>
                  <a:pt x="94" y="168"/>
                </a:cubicBezTo>
                <a:cubicBezTo>
                  <a:pt x="94" y="168"/>
                  <a:pt x="93" y="169"/>
                  <a:pt x="93" y="168"/>
                </a:cubicBezTo>
                <a:cubicBezTo>
                  <a:pt x="92" y="168"/>
                  <a:pt x="93" y="168"/>
                  <a:pt x="92" y="168"/>
                </a:cubicBezTo>
                <a:cubicBezTo>
                  <a:pt x="92" y="168"/>
                  <a:pt x="92" y="167"/>
                  <a:pt x="91" y="167"/>
                </a:cubicBezTo>
                <a:cubicBezTo>
                  <a:pt x="91" y="168"/>
                  <a:pt x="92" y="168"/>
                  <a:pt x="92" y="168"/>
                </a:cubicBezTo>
                <a:cubicBezTo>
                  <a:pt x="91" y="168"/>
                  <a:pt x="91" y="168"/>
                  <a:pt x="91" y="168"/>
                </a:cubicBezTo>
                <a:cubicBezTo>
                  <a:pt x="90" y="167"/>
                  <a:pt x="90" y="167"/>
                  <a:pt x="90" y="167"/>
                </a:cubicBezTo>
                <a:cubicBezTo>
                  <a:pt x="89" y="166"/>
                  <a:pt x="90" y="167"/>
                  <a:pt x="90" y="167"/>
                </a:cubicBezTo>
                <a:cubicBezTo>
                  <a:pt x="90" y="167"/>
                  <a:pt x="90" y="167"/>
                  <a:pt x="89" y="167"/>
                </a:cubicBezTo>
                <a:cubicBezTo>
                  <a:pt x="89" y="167"/>
                  <a:pt x="89" y="167"/>
                  <a:pt x="89" y="166"/>
                </a:cubicBezTo>
                <a:cubicBezTo>
                  <a:pt x="89" y="166"/>
                  <a:pt x="90" y="166"/>
                  <a:pt x="90" y="166"/>
                </a:cubicBezTo>
                <a:cubicBezTo>
                  <a:pt x="89" y="166"/>
                  <a:pt x="89" y="166"/>
                  <a:pt x="89" y="165"/>
                </a:cubicBezTo>
                <a:cubicBezTo>
                  <a:pt x="88" y="165"/>
                  <a:pt x="88" y="166"/>
                  <a:pt x="88" y="165"/>
                </a:cubicBezTo>
                <a:cubicBezTo>
                  <a:pt x="87" y="165"/>
                  <a:pt x="87" y="165"/>
                  <a:pt x="87" y="165"/>
                </a:cubicBezTo>
                <a:cubicBezTo>
                  <a:pt x="87" y="165"/>
                  <a:pt x="86" y="164"/>
                  <a:pt x="85" y="164"/>
                </a:cubicBezTo>
                <a:cubicBezTo>
                  <a:pt x="85" y="164"/>
                  <a:pt x="85" y="164"/>
                  <a:pt x="84" y="164"/>
                </a:cubicBezTo>
                <a:cubicBezTo>
                  <a:pt x="85" y="164"/>
                  <a:pt x="85" y="164"/>
                  <a:pt x="86" y="165"/>
                </a:cubicBezTo>
                <a:cubicBezTo>
                  <a:pt x="85" y="165"/>
                  <a:pt x="85" y="165"/>
                  <a:pt x="85" y="165"/>
                </a:cubicBezTo>
                <a:cubicBezTo>
                  <a:pt x="85" y="165"/>
                  <a:pt x="86" y="165"/>
                  <a:pt x="86" y="165"/>
                </a:cubicBezTo>
                <a:cubicBezTo>
                  <a:pt x="85" y="165"/>
                  <a:pt x="87" y="166"/>
                  <a:pt x="87" y="166"/>
                </a:cubicBezTo>
                <a:cubicBezTo>
                  <a:pt x="87" y="166"/>
                  <a:pt x="87" y="166"/>
                  <a:pt x="87" y="166"/>
                </a:cubicBezTo>
                <a:cubicBezTo>
                  <a:pt x="88" y="166"/>
                  <a:pt x="89" y="167"/>
                  <a:pt x="89" y="168"/>
                </a:cubicBezTo>
                <a:cubicBezTo>
                  <a:pt x="89" y="167"/>
                  <a:pt x="91" y="168"/>
                  <a:pt x="90" y="168"/>
                </a:cubicBezTo>
                <a:cubicBezTo>
                  <a:pt x="91" y="169"/>
                  <a:pt x="91" y="168"/>
                  <a:pt x="91" y="168"/>
                </a:cubicBezTo>
                <a:cubicBezTo>
                  <a:pt x="91" y="169"/>
                  <a:pt x="91" y="169"/>
                  <a:pt x="91" y="169"/>
                </a:cubicBezTo>
                <a:cubicBezTo>
                  <a:pt x="90" y="169"/>
                  <a:pt x="89" y="168"/>
                  <a:pt x="88" y="167"/>
                </a:cubicBezTo>
                <a:cubicBezTo>
                  <a:pt x="87" y="167"/>
                  <a:pt x="86" y="166"/>
                  <a:pt x="86" y="166"/>
                </a:cubicBezTo>
                <a:cubicBezTo>
                  <a:pt x="86" y="166"/>
                  <a:pt x="86" y="166"/>
                  <a:pt x="86" y="166"/>
                </a:cubicBezTo>
                <a:cubicBezTo>
                  <a:pt x="85" y="166"/>
                  <a:pt x="84" y="165"/>
                  <a:pt x="84" y="166"/>
                </a:cubicBezTo>
                <a:cubicBezTo>
                  <a:pt x="85" y="166"/>
                  <a:pt x="86" y="166"/>
                  <a:pt x="86" y="167"/>
                </a:cubicBezTo>
                <a:cubicBezTo>
                  <a:pt x="85" y="166"/>
                  <a:pt x="84" y="166"/>
                  <a:pt x="83" y="165"/>
                </a:cubicBezTo>
                <a:cubicBezTo>
                  <a:pt x="83" y="165"/>
                  <a:pt x="83" y="165"/>
                  <a:pt x="83" y="164"/>
                </a:cubicBezTo>
                <a:cubicBezTo>
                  <a:pt x="83" y="165"/>
                  <a:pt x="82" y="164"/>
                  <a:pt x="82" y="164"/>
                </a:cubicBezTo>
                <a:cubicBezTo>
                  <a:pt x="81" y="163"/>
                  <a:pt x="79" y="162"/>
                  <a:pt x="78" y="161"/>
                </a:cubicBezTo>
                <a:cubicBezTo>
                  <a:pt x="78" y="160"/>
                  <a:pt x="77" y="159"/>
                  <a:pt x="76" y="159"/>
                </a:cubicBezTo>
                <a:cubicBezTo>
                  <a:pt x="76" y="159"/>
                  <a:pt x="76" y="159"/>
                  <a:pt x="77" y="159"/>
                </a:cubicBezTo>
                <a:cubicBezTo>
                  <a:pt x="76" y="159"/>
                  <a:pt x="76" y="158"/>
                  <a:pt x="76" y="158"/>
                </a:cubicBezTo>
                <a:cubicBezTo>
                  <a:pt x="75" y="158"/>
                  <a:pt x="76" y="159"/>
                  <a:pt x="76" y="159"/>
                </a:cubicBezTo>
                <a:cubicBezTo>
                  <a:pt x="75" y="158"/>
                  <a:pt x="75" y="158"/>
                  <a:pt x="75" y="157"/>
                </a:cubicBezTo>
                <a:cubicBezTo>
                  <a:pt x="74" y="157"/>
                  <a:pt x="72" y="155"/>
                  <a:pt x="71" y="154"/>
                </a:cubicBezTo>
                <a:cubicBezTo>
                  <a:pt x="70" y="153"/>
                  <a:pt x="66" y="148"/>
                  <a:pt x="68" y="150"/>
                </a:cubicBezTo>
                <a:cubicBezTo>
                  <a:pt x="67" y="149"/>
                  <a:pt x="66" y="148"/>
                  <a:pt x="66" y="147"/>
                </a:cubicBezTo>
                <a:cubicBezTo>
                  <a:pt x="66" y="148"/>
                  <a:pt x="66" y="147"/>
                  <a:pt x="66" y="147"/>
                </a:cubicBezTo>
                <a:cubicBezTo>
                  <a:pt x="66" y="146"/>
                  <a:pt x="66" y="146"/>
                  <a:pt x="66" y="146"/>
                </a:cubicBezTo>
                <a:cubicBezTo>
                  <a:pt x="65" y="146"/>
                  <a:pt x="65" y="145"/>
                  <a:pt x="65" y="145"/>
                </a:cubicBezTo>
                <a:cubicBezTo>
                  <a:pt x="65" y="145"/>
                  <a:pt x="65" y="145"/>
                  <a:pt x="65" y="145"/>
                </a:cubicBezTo>
                <a:cubicBezTo>
                  <a:pt x="65" y="145"/>
                  <a:pt x="65" y="145"/>
                  <a:pt x="65" y="144"/>
                </a:cubicBezTo>
                <a:cubicBezTo>
                  <a:pt x="65" y="144"/>
                  <a:pt x="65" y="145"/>
                  <a:pt x="66" y="145"/>
                </a:cubicBezTo>
                <a:cubicBezTo>
                  <a:pt x="66" y="144"/>
                  <a:pt x="66" y="145"/>
                  <a:pt x="67" y="145"/>
                </a:cubicBezTo>
                <a:cubicBezTo>
                  <a:pt x="65" y="143"/>
                  <a:pt x="65" y="143"/>
                  <a:pt x="65" y="142"/>
                </a:cubicBezTo>
                <a:cubicBezTo>
                  <a:pt x="64" y="142"/>
                  <a:pt x="65" y="142"/>
                  <a:pt x="65" y="143"/>
                </a:cubicBezTo>
                <a:cubicBezTo>
                  <a:pt x="64" y="142"/>
                  <a:pt x="64" y="142"/>
                  <a:pt x="64" y="142"/>
                </a:cubicBezTo>
                <a:cubicBezTo>
                  <a:pt x="64" y="142"/>
                  <a:pt x="64" y="142"/>
                  <a:pt x="64" y="142"/>
                </a:cubicBezTo>
                <a:cubicBezTo>
                  <a:pt x="64" y="142"/>
                  <a:pt x="64" y="143"/>
                  <a:pt x="65" y="143"/>
                </a:cubicBezTo>
                <a:cubicBezTo>
                  <a:pt x="65" y="143"/>
                  <a:pt x="65" y="143"/>
                  <a:pt x="65" y="143"/>
                </a:cubicBezTo>
                <a:cubicBezTo>
                  <a:pt x="64" y="143"/>
                  <a:pt x="64" y="143"/>
                  <a:pt x="64" y="143"/>
                </a:cubicBezTo>
                <a:cubicBezTo>
                  <a:pt x="64" y="143"/>
                  <a:pt x="65" y="144"/>
                  <a:pt x="65" y="144"/>
                </a:cubicBezTo>
                <a:cubicBezTo>
                  <a:pt x="64" y="143"/>
                  <a:pt x="63" y="141"/>
                  <a:pt x="62" y="140"/>
                </a:cubicBezTo>
                <a:cubicBezTo>
                  <a:pt x="62" y="140"/>
                  <a:pt x="61" y="137"/>
                  <a:pt x="61" y="137"/>
                </a:cubicBezTo>
                <a:cubicBezTo>
                  <a:pt x="61" y="137"/>
                  <a:pt x="61" y="137"/>
                  <a:pt x="61" y="137"/>
                </a:cubicBezTo>
                <a:cubicBezTo>
                  <a:pt x="61" y="137"/>
                  <a:pt x="61" y="137"/>
                  <a:pt x="61" y="137"/>
                </a:cubicBezTo>
                <a:cubicBezTo>
                  <a:pt x="61" y="137"/>
                  <a:pt x="61" y="138"/>
                  <a:pt x="60" y="136"/>
                </a:cubicBezTo>
                <a:cubicBezTo>
                  <a:pt x="60" y="136"/>
                  <a:pt x="60" y="136"/>
                  <a:pt x="60" y="136"/>
                </a:cubicBezTo>
                <a:cubicBezTo>
                  <a:pt x="61" y="136"/>
                  <a:pt x="61" y="136"/>
                  <a:pt x="61" y="136"/>
                </a:cubicBezTo>
                <a:cubicBezTo>
                  <a:pt x="62" y="138"/>
                  <a:pt x="61" y="138"/>
                  <a:pt x="62" y="138"/>
                </a:cubicBezTo>
                <a:cubicBezTo>
                  <a:pt x="61" y="137"/>
                  <a:pt x="61" y="137"/>
                  <a:pt x="62" y="137"/>
                </a:cubicBezTo>
                <a:cubicBezTo>
                  <a:pt x="62" y="137"/>
                  <a:pt x="61" y="137"/>
                  <a:pt x="61" y="137"/>
                </a:cubicBezTo>
                <a:cubicBezTo>
                  <a:pt x="61" y="135"/>
                  <a:pt x="61" y="136"/>
                  <a:pt x="61" y="136"/>
                </a:cubicBezTo>
                <a:cubicBezTo>
                  <a:pt x="61" y="135"/>
                  <a:pt x="61" y="135"/>
                  <a:pt x="61" y="135"/>
                </a:cubicBezTo>
                <a:cubicBezTo>
                  <a:pt x="61" y="135"/>
                  <a:pt x="61" y="136"/>
                  <a:pt x="61" y="136"/>
                </a:cubicBezTo>
                <a:cubicBezTo>
                  <a:pt x="62" y="137"/>
                  <a:pt x="62" y="136"/>
                  <a:pt x="62" y="137"/>
                </a:cubicBezTo>
                <a:cubicBezTo>
                  <a:pt x="62" y="137"/>
                  <a:pt x="62" y="137"/>
                  <a:pt x="62" y="137"/>
                </a:cubicBezTo>
                <a:cubicBezTo>
                  <a:pt x="62" y="136"/>
                  <a:pt x="62" y="137"/>
                  <a:pt x="61" y="136"/>
                </a:cubicBezTo>
                <a:cubicBezTo>
                  <a:pt x="61" y="135"/>
                  <a:pt x="61" y="135"/>
                  <a:pt x="61" y="135"/>
                </a:cubicBezTo>
                <a:cubicBezTo>
                  <a:pt x="61" y="135"/>
                  <a:pt x="60" y="133"/>
                  <a:pt x="61" y="132"/>
                </a:cubicBezTo>
                <a:cubicBezTo>
                  <a:pt x="61" y="132"/>
                  <a:pt x="61" y="132"/>
                  <a:pt x="61" y="133"/>
                </a:cubicBezTo>
                <a:cubicBezTo>
                  <a:pt x="61" y="133"/>
                  <a:pt x="61" y="134"/>
                  <a:pt x="62" y="134"/>
                </a:cubicBezTo>
                <a:cubicBezTo>
                  <a:pt x="62" y="134"/>
                  <a:pt x="61" y="134"/>
                  <a:pt x="61" y="134"/>
                </a:cubicBezTo>
                <a:cubicBezTo>
                  <a:pt x="61" y="135"/>
                  <a:pt x="61" y="134"/>
                  <a:pt x="62" y="135"/>
                </a:cubicBezTo>
                <a:cubicBezTo>
                  <a:pt x="62" y="135"/>
                  <a:pt x="61" y="135"/>
                  <a:pt x="62" y="136"/>
                </a:cubicBezTo>
                <a:cubicBezTo>
                  <a:pt x="62" y="134"/>
                  <a:pt x="61" y="132"/>
                  <a:pt x="60" y="131"/>
                </a:cubicBezTo>
                <a:cubicBezTo>
                  <a:pt x="61" y="130"/>
                  <a:pt x="59" y="128"/>
                  <a:pt x="60" y="128"/>
                </a:cubicBezTo>
                <a:cubicBezTo>
                  <a:pt x="60" y="127"/>
                  <a:pt x="60" y="126"/>
                  <a:pt x="60" y="126"/>
                </a:cubicBezTo>
                <a:cubicBezTo>
                  <a:pt x="60" y="126"/>
                  <a:pt x="60" y="126"/>
                  <a:pt x="60" y="125"/>
                </a:cubicBezTo>
                <a:cubicBezTo>
                  <a:pt x="60" y="124"/>
                  <a:pt x="60" y="125"/>
                  <a:pt x="61" y="124"/>
                </a:cubicBezTo>
                <a:cubicBezTo>
                  <a:pt x="60" y="124"/>
                  <a:pt x="60" y="123"/>
                  <a:pt x="60" y="122"/>
                </a:cubicBezTo>
                <a:cubicBezTo>
                  <a:pt x="60" y="122"/>
                  <a:pt x="60" y="122"/>
                  <a:pt x="60" y="122"/>
                </a:cubicBezTo>
                <a:cubicBezTo>
                  <a:pt x="61" y="122"/>
                  <a:pt x="60" y="122"/>
                  <a:pt x="60" y="121"/>
                </a:cubicBezTo>
                <a:cubicBezTo>
                  <a:pt x="61" y="121"/>
                  <a:pt x="61" y="122"/>
                  <a:pt x="61" y="121"/>
                </a:cubicBezTo>
                <a:cubicBezTo>
                  <a:pt x="60" y="121"/>
                  <a:pt x="61" y="121"/>
                  <a:pt x="60" y="120"/>
                </a:cubicBezTo>
                <a:cubicBezTo>
                  <a:pt x="60" y="120"/>
                  <a:pt x="61" y="120"/>
                  <a:pt x="61" y="120"/>
                </a:cubicBezTo>
                <a:cubicBezTo>
                  <a:pt x="60" y="120"/>
                  <a:pt x="60" y="117"/>
                  <a:pt x="61" y="117"/>
                </a:cubicBezTo>
                <a:cubicBezTo>
                  <a:pt x="60" y="114"/>
                  <a:pt x="62" y="110"/>
                  <a:pt x="62" y="108"/>
                </a:cubicBezTo>
                <a:cubicBezTo>
                  <a:pt x="62" y="108"/>
                  <a:pt x="63" y="108"/>
                  <a:pt x="62" y="108"/>
                </a:cubicBezTo>
                <a:cubicBezTo>
                  <a:pt x="62" y="108"/>
                  <a:pt x="62" y="108"/>
                  <a:pt x="62" y="109"/>
                </a:cubicBezTo>
                <a:cubicBezTo>
                  <a:pt x="62" y="108"/>
                  <a:pt x="62" y="108"/>
                  <a:pt x="63" y="108"/>
                </a:cubicBezTo>
                <a:cubicBezTo>
                  <a:pt x="63" y="109"/>
                  <a:pt x="62" y="109"/>
                  <a:pt x="62" y="110"/>
                </a:cubicBezTo>
                <a:cubicBezTo>
                  <a:pt x="63" y="109"/>
                  <a:pt x="63" y="108"/>
                  <a:pt x="63" y="108"/>
                </a:cubicBezTo>
                <a:cubicBezTo>
                  <a:pt x="63" y="108"/>
                  <a:pt x="62" y="108"/>
                  <a:pt x="62" y="107"/>
                </a:cubicBezTo>
                <a:cubicBezTo>
                  <a:pt x="63" y="108"/>
                  <a:pt x="62" y="107"/>
                  <a:pt x="63" y="107"/>
                </a:cubicBezTo>
                <a:cubicBezTo>
                  <a:pt x="63" y="107"/>
                  <a:pt x="64" y="107"/>
                  <a:pt x="63" y="107"/>
                </a:cubicBezTo>
                <a:cubicBezTo>
                  <a:pt x="63" y="107"/>
                  <a:pt x="63" y="106"/>
                  <a:pt x="63" y="106"/>
                </a:cubicBezTo>
                <a:cubicBezTo>
                  <a:pt x="63" y="106"/>
                  <a:pt x="64" y="106"/>
                  <a:pt x="64" y="105"/>
                </a:cubicBezTo>
                <a:cubicBezTo>
                  <a:pt x="64" y="105"/>
                  <a:pt x="64" y="106"/>
                  <a:pt x="64" y="106"/>
                </a:cubicBezTo>
                <a:cubicBezTo>
                  <a:pt x="63" y="105"/>
                  <a:pt x="64" y="105"/>
                  <a:pt x="64" y="104"/>
                </a:cubicBezTo>
                <a:cubicBezTo>
                  <a:pt x="63" y="104"/>
                  <a:pt x="63" y="103"/>
                  <a:pt x="64" y="103"/>
                </a:cubicBezTo>
                <a:cubicBezTo>
                  <a:pt x="64" y="103"/>
                  <a:pt x="64" y="103"/>
                  <a:pt x="64" y="103"/>
                </a:cubicBezTo>
                <a:cubicBezTo>
                  <a:pt x="65" y="102"/>
                  <a:pt x="65" y="102"/>
                  <a:pt x="65" y="101"/>
                </a:cubicBezTo>
                <a:cubicBezTo>
                  <a:pt x="65" y="101"/>
                  <a:pt x="65" y="102"/>
                  <a:pt x="65" y="102"/>
                </a:cubicBezTo>
                <a:cubicBezTo>
                  <a:pt x="65" y="101"/>
                  <a:pt x="66" y="101"/>
                  <a:pt x="66" y="102"/>
                </a:cubicBezTo>
                <a:cubicBezTo>
                  <a:pt x="66" y="101"/>
                  <a:pt x="66" y="101"/>
                  <a:pt x="66" y="100"/>
                </a:cubicBezTo>
                <a:cubicBezTo>
                  <a:pt x="66" y="100"/>
                  <a:pt x="66" y="100"/>
                  <a:pt x="67" y="100"/>
                </a:cubicBezTo>
                <a:cubicBezTo>
                  <a:pt x="67" y="100"/>
                  <a:pt x="67" y="101"/>
                  <a:pt x="67" y="101"/>
                </a:cubicBezTo>
                <a:cubicBezTo>
                  <a:pt x="67" y="101"/>
                  <a:pt x="67" y="101"/>
                  <a:pt x="68" y="100"/>
                </a:cubicBezTo>
                <a:cubicBezTo>
                  <a:pt x="68" y="100"/>
                  <a:pt x="67" y="101"/>
                  <a:pt x="67" y="100"/>
                </a:cubicBezTo>
                <a:cubicBezTo>
                  <a:pt x="68" y="100"/>
                  <a:pt x="67" y="100"/>
                  <a:pt x="67" y="99"/>
                </a:cubicBezTo>
                <a:cubicBezTo>
                  <a:pt x="68" y="99"/>
                  <a:pt x="68" y="99"/>
                  <a:pt x="68" y="98"/>
                </a:cubicBezTo>
                <a:cubicBezTo>
                  <a:pt x="69" y="99"/>
                  <a:pt x="68" y="99"/>
                  <a:pt x="68" y="100"/>
                </a:cubicBezTo>
                <a:cubicBezTo>
                  <a:pt x="68" y="100"/>
                  <a:pt x="68" y="99"/>
                  <a:pt x="69" y="99"/>
                </a:cubicBezTo>
                <a:cubicBezTo>
                  <a:pt x="69" y="100"/>
                  <a:pt x="68" y="100"/>
                  <a:pt x="68" y="101"/>
                </a:cubicBezTo>
                <a:cubicBezTo>
                  <a:pt x="69" y="100"/>
                  <a:pt x="69" y="99"/>
                  <a:pt x="70" y="100"/>
                </a:cubicBezTo>
                <a:cubicBezTo>
                  <a:pt x="69" y="99"/>
                  <a:pt x="70" y="99"/>
                  <a:pt x="70" y="98"/>
                </a:cubicBezTo>
                <a:cubicBezTo>
                  <a:pt x="70" y="98"/>
                  <a:pt x="70" y="98"/>
                  <a:pt x="71" y="98"/>
                </a:cubicBezTo>
                <a:cubicBezTo>
                  <a:pt x="71" y="98"/>
                  <a:pt x="71" y="98"/>
                  <a:pt x="71" y="97"/>
                </a:cubicBezTo>
                <a:cubicBezTo>
                  <a:pt x="71" y="98"/>
                  <a:pt x="71" y="97"/>
                  <a:pt x="71" y="97"/>
                </a:cubicBezTo>
                <a:cubicBezTo>
                  <a:pt x="71" y="97"/>
                  <a:pt x="71" y="97"/>
                  <a:pt x="71" y="97"/>
                </a:cubicBezTo>
                <a:cubicBezTo>
                  <a:pt x="72" y="97"/>
                  <a:pt x="72" y="96"/>
                  <a:pt x="72" y="97"/>
                </a:cubicBezTo>
                <a:cubicBezTo>
                  <a:pt x="72" y="95"/>
                  <a:pt x="74" y="95"/>
                  <a:pt x="74" y="94"/>
                </a:cubicBezTo>
                <a:cubicBezTo>
                  <a:pt x="74" y="94"/>
                  <a:pt x="75" y="94"/>
                  <a:pt x="75" y="94"/>
                </a:cubicBezTo>
                <a:cubicBezTo>
                  <a:pt x="75" y="94"/>
                  <a:pt x="75" y="93"/>
                  <a:pt x="75" y="93"/>
                </a:cubicBezTo>
                <a:cubicBezTo>
                  <a:pt x="75" y="93"/>
                  <a:pt x="75" y="93"/>
                  <a:pt x="75" y="93"/>
                </a:cubicBezTo>
                <a:cubicBezTo>
                  <a:pt x="76" y="93"/>
                  <a:pt x="77" y="91"/>
                  <a:pt x="77" y="92"/>
                </a:cubicBezTo>
                <a:cubicBezTo>
                  <a:pt x="77" y="92"/>
                  <a:pt x="78" y="91"/>
                  <a:pt x="78" y="91"/>
                </a:cubicBezTo>
                <a:cubicBezTo>
                  <a:pt x="79" y="91"/>
                  <a:pt x="78" y="91"/>
                  <a:pt x="78" y="91"/>
                </a:cubicBezTo>
                <a:cubicBezTo>
                  <a:pt x="80" y="90"/>
                  <a:pt x="80" y="88"/>
                  <a:pt x="82" y="88"/>
                </a:cubicBezTo>
                <a:cubicBezTo>
                  <a:pt x="82" y="87"/>
                  <a:pt x="83" y="87"/>
                  <a:pt x="83" y="87"/>
                </a:cubicBezTo>
                <a:cubicBezTo>
                  <a:pt x="83" y="87"/>
                  <a:pt x="84" y="86"/>
                  <a:pt x="84" y="87"/>
                </a:cubicBezTo>
                <a:cubicBezTo>
                  <a:pt x="83" y="88"/>
                  <a:pt x="82" y="89"/>
                  <a:pt x="80" y="90"/>
                </a:cubicBezTo>
                <a:cubicBezTo>
                  <a:pt x="81" y="90"/>
                  <a:pt x="81" y="90"/>
                  <a:pt x="82" y="90"/>
                </a:cubicBezTo>
                <a:cubicBezTo>
                  <a:pt x="80" y="93"/>
                  <a:pt x="79" y="95"/>
                  <a:pt x="77" y="97"/>
                </a:cubicBezTo>
                <a:cubicBezTo>
                  <a:pt x="75" y="99"/>
                  <a:pt x="73" y="101"/>
                  <a:pt x="73" y="104"/>
                </a:cubicBezTo>
                <a:cubicBezTo>
                  <a:pt x="73" y="106"/>
                  <a:pt x="73" y="108"/>
                  <a:pt x="72" y="109"/>
                </a:cubicBezTo>
                <a:cubicBezTo>
                  <a:pt x="73" y="109"/>
                  <a:pt x="72" y="107"/>
                  <a:pt x="73" y="106"/>
                </a:cubicBezTo>
                <a:cubicBezTo>
                  <a:pt x="74" y="106"/>
                  <a:pt x="74" y="106"/>
                  <a:pt x="74" y="107"/>
                </a:cubicBezTo>
                <a:cubicBezTo>
                  <a:pt x="75" y="106"/>
                  <a:pt x="75" y="106"/>
                  <a:pt x="76" y="106"/>
                </a:cubicBezTo>
                <a:cubicBezTo>
                  <a:pt x="76" y="104"/>
                  <a:pt x="77" y="103"/>
                  <a:pt x="78" y="103"/>
                </a:cubicBezTo>
                <a:cubicBezTo>
                  <a:pt x="78" y="103"/>
                  <a:pt x="78" y="103"/>
                  <a:pt x="78" y="103"/>
                </a:cubicBezTo>
                <a:cubicBezTo>
                  <a:pt x="78" y="103"/>
                  <a:pt x="78" y="102"/>
                  <a:pt x="79" y="103"/>
                </a:cubicBezTo>
                <a:cubicBezTo>
                  <a:pt x="79" y="102"/>
                  <a:pt x="79" y="102"/>
                  <a:pt x="79" y="102"/>
                </a:cubicBezTo>
                <a:cubicBezTo>
                  <a:pt x="79" y="101"/>
                  <a:pt x="80" y="102"/>
                  <a:pt x="80" y="101"/>
                </a:cubicBezTo>
                <a:cubicBezTo>
                  <a:pt x="80" y="101"/>
                  <a:pt x="80" y="101"/>
                  <a:pt x="80" y="101"/>
                </a:cubicBezTo>
                <a:cubicBezTo>
                  <a:pt x="81" y="100"/>
                  <a:pt x="82" y="100"/>
                  <a:pt x="82" y="99"/>
                </a:cubicBezTo>
                <a:cubicBezTo>
                  <a:pt x="82" y="99"/>
                  <a:pt x="82" y="99"/>
                  <a:pt x="83" y="99"/>
                </a:cubicBezTo>
                <a:cubicBezTo>
                  <a:pt x="83" y="98"/>
                  <a:pt x="83" y="98"/>
                  <a:pt x="84" y="98"/>
                </a:cubicBezTo>
                <a:cubicBezTo>
                  <a:pt x="85" y="96"/>
                  <a:pt x="87" y="96"/>
                  <a:pt x="88" y="94"/>
                </a:cubicBezTo>
                <a:cubicBezTo>
                  <a:pt x="88" y="94"/>
                  <a:pt x="88" y="94"/>
                  <a:pt x="88" y="94"/>
                </a:cubicBezTo>
                <a:cubicBezTo>
                  <a:pt x="88" y="93"/>
                  <a:pt x="90" y="92"/>
                  <a:pt x="91" y="91"/>
                </a:cubicBezTo>
                <a:cubicBezTo>
                  <a:pt x="91" y="91"/>
                  <a:pt x="91" y="91"/>
                  <a:pt x="91" y="91"/>
                </a:cubicBezTo>
                <a:cubicBezTo>
                  <a:pt x="91" y="90"/>
                  <a:pt x="90" y="91"/>
                  <a:pt x="91" y="91"/>
                </a:cubicBezTo>
                <a:cubicBezTo>
                  <a:pt x="91" y="90"/>
                  <a:pt x="90" y="91"/>
                  <a:pt x="91" y="90"/>
                </a:cubicBezTo>
                <a:cubicBezTo>
                  <a:pt x="91" y="90"/>
                  <a:pt x="91" y="90"/>
                  <a:pt x="91" y="90"/>
                </a:cubicBezTo>
                <a:cubicBezTo>
                  <a:pt x="91" y="90"/>
                  <a:pt x="91" y="90"/>
                  <a:pt x="92" y="89"/>
                </a:cubicBezTo>
                <a:cubicBezTo>
                  <a:pt x="92" y="88"/>
                  <a:pt x="93" y="87"/>
                  <a:pt x="93" y="86"/>
                </a:cubicBezTo>
                <a:cubicBezTo>
                  <a:pt x="95" y="85"/>
                  <a:pt x="95" y="84"/>
                  <a:pt x="96" y="83"/>
                </a:cubicBezTo>
                <a:cubicBezTo>
                  <a:pt x="96" y="83"/>
                  <a:pt x="96" y="82"/>
                  <a:pt x="97" y="82"/>
                </a:cubicBezTo>
                <a:cubicBezTo>
                  <a:pt x="96" y="82"/>
                  <a:pt x="96" y="82"/>
                  <a:pt x="96" y="82"/>
                </a:cubicBezTo>
                <a:cubicBezTo>
                  <a:pt x="96" y="82"/>
                  <a:pt x="96" y="82"/>
                  <a:pt x="96" y="81"/>
                </a:cubicBezTo>
                <a:cubicBezTo>
                  <a:pt x="96" y="82"/>
                  <a:pt x="96" y="82"/>
                  <a:pt x="96" y="82"/>
                </a:cubicBezTo>
                <a:cubicBezTo>
                  <a:pt x="96" y="81"/>
                  <a:pt x="97" y="81"/>
                  <a:pt x="97" y="81"/>
                </a:cubicBezTo>
                <a:cubicBezTo>
                  <a:pt x="96" y="81"/>
                  <a:pt x="97" y="80"/>
                  <a:pt x="98" y="80"/>
                </a:cubicBezTo>
                <a:cubicBezTo>
                  <a:pt x="97" y="80"/>
                  <a:pt x="96" y="80"/>
                  <a:pt x="96" y="81"/>
                </a:cubicBezTo>
                <a:cubicBezTo>
                  <a:pt x="96" y="81"/>
                  <a:pt x="96" y="80"/>
                  <a:pt x="96" y="80"/>
                </a:cubicBezTo>
                <a:cubicBezTo>
                  <a:pt x="97" y="80"/>
                  <a:pt x="98" y="80"/>
                  <a:pt x="99" y="79"/>
                </a:cubicBezTo>
                <a:cubicBezTo>
                  <a:pt x="99" y="79"/>
                  <a:pt x="98" y="79"/>
                  <a:pt x="99" y="78"/>
                </a:cubicBezTo>
                <a:cubicBezTo>
                  <a:pt x="99" y="79"/>
                  <a:pt x="100" y="79"/>
                  <a:pt x="100" y="79"/>
                </a:cubicBezTo>
                <a:cubicBezTo>
                  <a:pt x="100" y="79"/>
                  <a:pt x="100" y="79"/>
                  <a:pt x="101" y="78"/>
                </a:cubicBezTo>
                <a:cubicBezTo>
                  <a:pt x="101" y="79"/>
                  <a:pt x="101" y="79"/>
                  <a:pt x="101" y="79"/>
                </a:cubicBezTo>
                <a:cubicBezTo>
                  <a:pt x="101" y="79"/>
                  <a:pt x="101" y="78"/>
                  <a:pt x="101" y="78"/>
                </a:cubicBezTo>
                <a:cubicBezTo>
                  <a:pt x="103" y="78"/>
                  <a:pt x="102" y="79"/>
                  <a:pt x="104" y="78"/>
                </a:cubicBezTo>
                <a:cubicBezTo>
                  <a:pt x="102" y="79"/>
                  <a:pt x="103" y="79"/>
                  <a:pt x="101" y="79"/>
                </a:cubicBezTo>
                <a:cubicBezTo>
                  <a:pt x="102" y="79"/>
                  <a:pt x="102" y="79"/>
                  <a:pt x="102" y="79"/>
                </a:cubicBezTo>
                <a:cubicBezTo>
                  <a:pt x="101" y="79"/>
                  <a:pt x="101" y="79"/>
                  <a:pt x="101" y="79"/>
                </a:cubicBezTo>
                <a:cubicBezTo>
                  <a:pt x="100" y="80"/>
                  <a:pt x="98" y="80"/>
                  <a:pt x="98" y="81"/>
                </a:cubicBezTo>
                <a:cubicBezTo>
                  <a:pt x="99" y="80"/>
                  <a:pt x="100" y="81"/>
                  <a:pt x="100" y="80"/>
                </a:cubicBezTo>
                <a:cubicBezTo>
                  <a:pt x="101" y="81"/>
                  <a:pt x="100" y="81"/>
                  <a:pt x="100" y="81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101" y="80"/>
                  <a:pt x="101" y="80"/>
                  <a:pt x="102" y="80"/>
                </a:cubicBezTo>
                <a:cubicBezTo>
                  <a:pt x="101" y="80"/>
                  <a:pt x="103" y="80"/>
                  <a:pt x="102" y="80"/>
                </a:cubicBezTo>
                <a:cubicBezTo>
                  <a:pt x="102" y="80"/>
                  <a:pt x="103" y="79"/>
                  <a:pt x="103" y="80"/>
                </a:cubicBezTo>
                <a:cubicBezTo>
                  <a:pt x="103" y="80"/>
                  <a:pt x="102" y="80"/>
                  <a:pt x="102" y="80"/>
                </a:cubicBezTo>
                <a:cubicBezTo>
                  <a:pt x="103" y="80"/>
                  <a:pt x="102" y="81"/>
                  <a:pt x="103" y="81"/>
                </a:cubicBezTo>
                <a:cubicBezTo>
                  <a:pt x="103" y="80"/>
                  <a:pt x="103" y="81"/>
                  <a:pt x="105" y="80"/>
                </a:cubicBezTo>
                <a:cubicBezTo>
                  <a:pt x="105" y="80"/>
                  <a:pt x="105" y="80"/>
                  <a:pt x="105" y="81"/>
                </a:cubicBezTo>
                <a:cubicBezTo>
                  <a:pt x="105" y="80"/>
                  <a:pt x="105" y="80"/>
                  <a:pt x="106" y="80"/>
                </a:cubicBezTo>
                <a:cubicBezTo>
                  <a:pt x="106" y="80"/>
                  <a:pt x="105" y="80"/>
                  <a:pt x="105" y="80"/>
                </a:cubicBezTo>
                <a:cubicBezTo>
                  <a:pt x="107" y="80"/>
                  <a:pt x="107" y="79"/>
                  <a:pt x="108" y="80"/>
                </a:cubicBezTo>
                <a:cubicBezTo>
                  <a:pt x="108" y="80"/>
                  <a:pt x="108" y="80"/>
                  <a:pt x="108" y="80"/>
                </a:cubicBezTo>
                <a:cubicBezTo>
                  <a:pt x="108" y="80"/>
                  <a:pt x="108" y="80"/>
                  <a:pt x="108" y="80"/>
                </a:cubicBezTo>
                <a:cubicBezTo>
                  <a:pt x="109" y="80"/>
                  <a:pt x="109" y="80"/>
                  <a:pt x="109" y="79"/>
                </a:cubicBezTo>
                <a:cubicBezTo>
                  <a:pt x="111" y="80"/>
                  <a:pt x="113" y="80"/>
                  <a:pt x="116" y="79"/>
                </a:cubicBezTo>
                <a:cubicBezTo>
                  <a:pt x="116" y="79"/>
                  <a:pt x="115" y="79"/>
                  <a:pt x="115" y="80"/>
                </a:cubicBezTo>
                <a:cubicBezTo>
                  <a:pt x="116" y="79"/>
                  <a:pt x="116" y="79"/>
                  <a:pt x="116" y="78"/>
                </a:cubicBezTo>
                <a:cubicBezTo>
                  <a:pt x="116" y="78"/>
                  <a:pt x="116" y="79"/>
                  <a:pt x="116" y="78"/>
                </a:cubicBezTo>
                <a:cubicBezTo>
                  <a:pt x="116" y="78"/>
                  <a:pt x="116" y="78"/>
                  <a:pt x="116" y="78"/>
                </a:cubicBezTo>
                <a:cubicBezTo>
                  <a:pt x="117" y="78"/>
                  <a:pt x="117" y="77"/>
                  <a:pt x="117" y="77"/>
                </a:cubicBezTo>
                <a:cubicBezTo>
                  <a:pt x="117" y="77"/>
                  <a:pt x="117" y="76"/>
                  <a:pt x="117" y="76"/>
                </a:cubicBezTo>
                <a:cubicBezTo>
                  <a:pt x="116" y="76"/>
                  <a:pt x="116" y="77"/>
                  <a:pt x="116" y="76"/>
                </a:cubicBezTo>
                <a:cubicBezTo>
                  <a:pt x="116" y="77"/>
                  <a:pt x="116" y="77"/>
                  <a:pt x="115" y="77"/>
                </a:cubicBezTo>
                <a:cubicBezTo>
                  <a:pt x="116" y="76"/>
                  <a:pt x="115" y="77"/>
                  <a:pt x="115" y="77"/>
                </a:cubicBezTo>
                <a:cubicBezTo>
                  <a:pt x="115" y="76"/>
                  <a:pt x="116" y="76"/>
                  <a:pt x="116" y="76"/>
                </a:cubicBezTo>
                <a:cubicBezTo>
                  <a:pt x="116" y="76"/>
                  <a:pt x="116" y="76"/>
                  <a:pt x="116" y="76"/>
                </a:cubicBezTo>
                <a:cubicBezTo>
                  <a:pt x="115" y="76"/>
                  <a:pt x="115" y="76"/>
                  <a:pt x="114" y="76"/>
                </a:cubicBezTo>
                <a:cubicBezTo>
                  <a:pt x="114" y="76"/>
                  <a:pt x="115" y="76"/>
                  <a:pt x="115" y="76"/>
                </a:cubicBezTo>
                <a:cubicBezTo>
                  <a:pt x="114" y="76"/>
                  <a:pt x="110" y="77"/>
                  <a:pt x="110" y="75"/>
                </a:cubicBezTo>
                <a:cubicBezTo>
                  <a:pt x="109" y="75"/>
                  <a:pt x="109" y="75"/>
                  <a:pt x="108" y="75"/>
                </a:cubicBezTo>
                <a:cubicBezTo>
                  <a:pt x="108" y="76"/>
                  <a:pt x="108" y="76"/>
                  <a:pt x="108" y="76"/>
                </a:cubicBezTo>
                <a:cubicBezTo>
                  <a:pt x="108" y="76"/>
                  <a:pt x="107" y="76"/>
                  <a:pt x="107" y="76"/>
                </a:cubicBezTo>
                <a:cubicBezTo>
                  <a:pt x="107" y="76"/>
                  <a:pt x="106" y="77"/>
                  <a:pt x="106" y="76"/>
                </a:cubicBezTo>
                <a:cubicBezTo>
                  <a:pt x="106" y="77"/>
                  <a:pt x="105" y="77"/>
                  <a:pt x="105" y="77"/>
                </a:cubicBezTo>
                <a:cubicBezTo>
                  <a:pt x="105" y="77"/>
                  <a:pt x="105" y="77"/>
                  <a:pt x="105" y="76"/>
                </a:cubicBezTo>
                <a:cubicBezTo>
                  <a:pt x="105" y="76"/>
                  <a:pt x="105" y="76"/>
                  <a:pt x="105" y="76"/>
                </a:cubicBezTo>
                <a:cubicBezTo>
                  <a:pt x="105" y="76"/>
                  <a:pt x="105" y="76"/>
                  <a:pt x="105" y="76"/>
                </a:cubicBezTo>
                <a:cubicBezTo>
                  <a:pt x="104" y="76"/>
                  <a:pt x="104" y="76"/>
                  <a:pt x="104" y="77"/>
                </a:cubicBezTo>
                <a:cubicBezTo>
                  <a:pt x="104" y="77"/>
                  <a:pt x="105" y="76"/>
                  <a:pt x="105" y="76"/>
                </a:cubicBezTo>
                <a:cubicBezTo>
                  <a:pt x="105" y="77"/>
                  <a:pt x="105" y="77"/>
                  <a:pt x="104" y="77"/>
                </a:cubicBezTo>
                <a:cubicBezTo>
                  <a:pt x="102" y="77"/>
                  <a:pt x="103" y="77"/>
                  <a:pt x="103" y="77"/>
                </a:cubicBezTo>
                <a:cubicBezTo>
                  <a:pt x="104" y="76"/>
                  <a:pt x="104" y="76"/>
                  <a:pt x="105" y="75"/>
                </a:cubicBezTo>
                <a:cubicBezTo>
                  <a:pt x="106" y="76"/>
                  <a:pt x="106" y="76"/>
                  <a:pt x="106" y="75"/>
                </a:cubicBezTo>
                <a:cubicBezTo>
                  <a:pt x="107" y="75"/>
                  <a:pt x="106" y="75"/>
                  <a:pt x="106" y="75"/>
                </a:cubicBezTo>
                <a:cubicBezTo>
                  <a:pt x="107" y="75"/>
                  <a:pt x="107" y="75"/>
                  <a:pt x="107" y="75"/>
                </a:cubicBezTo>
                <a:cubicBezTo>
                  <a:pt x="107" y="74"/>
                  <a:pt x="107" y="75"/>
                  <a:pt x="107" y="74"/>
                </a:cubicBezTo>
                <a:cubicBezTo>
                  <a:pt x="107" y="74"/>
                  <a:pt x="108" y="74"/>
                  <a:pt x="108" y="73"/>
                </a:cubicBezTo>
                <a:cubicBezTo>
                  <a:pt x="108" y="74"/>
                  <a:pt x="108" y="74"/>
                  <a:pt x="109" y="74"/>
                </a:cubicBezTo>
                <a:cubicBezTo>
                  <a:pt x="109" y="73"/>
                  <a:pt x="110" y="73"/>
                  <a:pt x="112" y="73"/>
                </a:cubicBezTo>
                <a:cubicBezTo>
                  <a:pt x="112" y="73"/>
                  <a:pt x="112" y="73"/>
                  <a:pt x="112" y="73"/>
                </a:cubicBezTo>
                <a:cubicBezTo>
                  <a:pt x="113" y="73"/>
                  <a:pt x="114" y="73"/>
                  <a:pt x="114" y="73"/>
                </a:cubicBezTo>
                <a:cubicBezTo>
                  <a:pt x="113" y="73"/>
                  <a:pt x="111" y="74"/>
                  <a:pt x="110" y="73"/>
                </a:cubicBezTo>
                <a:cubicBezTo>
                  <a:pt x="111" y="74"/>
                  <a:pt x="111" y="74"/>
                  <a:pt x="112" y="74"/>
                </a:cubicBezTo>
                <a:cubicBezTo>
                  <a:pt x="112" y="74"/>
                  <a:pt x="112" y="74"/>
                  <a:pt x="113" y="73"/>
                </a:cubicBezTo>
                <a:cubicBezTo>
                  <a:pt x="113" y="74"/>
                  <a:pt x="113" y="74"/>
                  <a:pt x="113" y="74"/>
                </a:cubicBezTo>
                <a:cubicBezTo>
                  <a:pt x="113" y="74"/>
                  <a:pt x="113" y="74"/>
                  <a:pt x="114" y="74"/>
                </a:cubicBezTo>
                <a:cubicBezTo>
                  <a:pt x="113" y="74"/>
                  <a:pt x="113" y="74"/>
                  <a:pt x="113" y="74"/>
                </a:cubicBezTo>
                <a:cubicBezTo>
                  <a:pt x="113" y="73"/>
                  <a:pt x="114" y="74"/>
                  <a:pt x="115" y="74"/>
                </a:cubicBezTo>
                <a:cubicBezTo>
                  <a:pt x="115" y="73"/>
                  <a:pt x="114" y="73"/>
                  <a:pt x="114" y="73"/>
                </a:cubicBezTo>
                <a:cubicBezTo>
                  <a:pt x="114" y="73"/>
                  <a:pt x="114" y="73"/>
                  <a:pt x="115" y="73"/>
                </a:cubicBezTo>
                <a:cubicBezTo>
                  <a:pt x="115" y="73"/>
                  <a:pt x="115" y="73"/>
                  <a:pt x="115" y="73"/>
                </a:cubicBezTo>
                <a:cubicBezTo>
                  <a:pt x="116" y="72"/>
                  <a:pt x="117" y="72"/>
                  <a:pt x="117" y="72"/>
                </a:cubicBezTo>
                <a:cubicBezTo>
                  <a:pt x="117" y="71"/>
                  <a:pt x="117" y="71"/>
                  <a:pt x="117" y="71"/>
                </a:cubicBezTo>
                <a:cubicBezTo>
                  <a:pt x="117" y="71"/>
                  <a:pt x="118" y="72"/>
                  <a:pt x="119" y="72"/>
                </a:cubicBezTo>
                <a:cubicBezTo>
                  <a:pt x="119" y="72"/>
                  <a:pt x="118" y="72"/>
                  <a:pt x="118" y="72"/>
                </a:cubicBezTo>
                <a:cubicBezTo>
                  <a:pt x="118" y="72"/>
                  <a:pt x="119" y="72"/>
                  <a:pt x="119" y="72"/>
                </a:cubicBezTo>
                <a:cubicBezTo>
                  <a:pt x="119" y="72"/>
                  <a:pt x="119" y="72"/>
                  <a:pt x="119" y="72"/>
                </a:cubicBezTo>
                <a:cubicBezTo>
                  <a:pt x="120" y="72"/>
                  <a:pt x="119" y="72"/>
                  <a:pt x="119" y="72"/>
                </a:cubicBezTo>
                <a:cubicBezTo>
                  <a:pt x="120" y="72"/>
                  <a:pt x="120" y="72"/>
                  <a:pt x="120" y="72"/>
                </a:cubicBezTo>
                <a:cubicBezTo>
                  <a:pt x="120" y="72"/>
                  <a:pt x="120" y="72"/>
                  <a:pt x="120" y="73"/>
                </a:cubicBezTo>
                <a:cubicBezTo>
                  <a:pt x="120" y="72"/>
                  <a:pt x="120" y="72"/>
                  <a:pt x="120" y="72"/>
                </a:cubicBezTo>
                <a:cubicBezTo>
                  <a:pt x="120" y="72"/>
                  <a:pt x="120" y="72"/>
                  <a:pt x="120" y="72"/>
                </a:cubicBezTo>
                <a:cubicBezTo>
                  <a:pt x="120" y="72"/>
                  <a:pt x="121" y="72"/>
                  <a:pt x="121" y="72"/>
                </a:cubicBezTo>
                <a:cubicBezTo>
                  <a:pt x="121" y="72"/>
                  <a:pt x="122" y="73"/>
                  <a:pt x="122" y="72"/>
                </a:cubicBezTo>
                <a:cubicBezTo>
                  <a:pt x="122" y="72"/>
                  <a:pt x="121" y="72"/>
                  <a:pt x="121" y="72"/>
                </a:cubicBezTo>
                <a:cubicBezTo>
                  <a:pt x="122" y="72"/>
                  <a:pt x="123" y="72"/>
                  <a:pt x="123" y="71"/>
                </a:cubicBezTo>
                <a:cubicBezTo>
                  <a:pt x="123" y="71"/>
                  <a:pt x="123" y="71"/>
                  <a:pt x="123" y="71"/>
                </a:cubicBezTo>
                <a:cubicBezTo>
                  <a:pt x="123" y="71"/>
                  <a:pt x="123" y="71"/>
                  <a:pt x="123" y="71"/>
                </a:cubicBezTo>
                <a:cubicBezTo>
                  <a:pt x="122" y="71"/>
                  <a:pt x="122" y="71"/>
                  <a:pt x="121" y="71"/>
                </a:cubicBezTo>
                <a:cubicBezTo>
                  <a:pt x="121" y="71"/>
                  <a:pt x="121" y="70"/>
                  <a:pt x="120" y="70"/>
                </a:cubicBezTo>
                <a:cubicBezTo>
                  <a:pt x="121" y="70"/>
                  <a:pt x="121" y="70"/>
                  <a:pt x="121" y="70"/>
                </a:cubicBezTo>
                <a:cubicBezTo>
                  <a:pt x="120" y="70"/>
                  <a:pt x="120" y="69"/>
                  <a:pt x="120" y="69"/>
                </a:cubicBezTo>
                <a:cubicBezTo>
                  <a:pt x="120" y="69"/>
                  <a:pt x="120" y="69"/>
                  <a:pt x="120" y="69"/>
                </a:cubicBezTo>
                <a:cubicBezTo>
                  <a:pt x="119" y="69"/>
                  <a:pt x="119" y="68"/>
                  <a:pt x="118" y="68"/>
                </a:cubicBezTo>
                <a:cubicBezTo>
                  <a:pt x="118" y="69"/>
                  <a:pt x="119" y="69"/>
                  <a:pt x="119" y="69"/>
                </a:cubicBezTo>
                <a:cubicBezTo>
                  <a:pt x="118" y="69"/>
                  <a:pt x="118" y="69"/>
                  <a:pt x="118" y="69"/>
                </a:cubicBezTo>
                <a:cubicBezTo>
                  <a:pt x="118" y="69"/>
                  <a:pt x="120" y="69"/>
                  <a:pt x="119" y="70"/>
                </a:cubicBezTo>
                <a:cubicBezTo>
                  <a:pt x="119" y="70"/>
                  <a:pt x="119" y="70"/>
                  <a:pt x="118" y="70"/>
                </a:cubicBezTo>
                <a:cubicBezTo>
                  <a:pt x="118" y="69"/>
                  <a:pt x="117" y="69"/>
                  <a:pt x="117" y="69"/>
                </a:cubicBezTo>
                <a:cubicBezTo>
                  <a:pt x="117" y="69"/>
                  <a:pt x="118" y="69"/>
                  <a:pt x="118" y="69"/>
                </a:cubicBezTo>
                <a:cubicBezTo>
                  <a:pt x="117" y="69"/>
                  <a:pt x="118" y="69"/>
                  <a:pt x="118" y="68"/>
                </a:cubicBezTo>
                <a:cubicBezTo>
                  <a:pt x="118" y="68"/>
                  <a:pt x="118" y="68"/>
                  <a:pt x="118" y="68"/>
                </a:cubicBezTo>
                <a:cubicBezTo>
                  <a:pt x="119" y="68"/>
                  <a:pt x="120" y="67"/>
                  <a:pt x="121" y="67"/>
                </a:cubicBezTo>
                <a:cubicBezTo>
                  <a:pt x="120" y="67"/>
                  <a:pt x="119" y="68"/>
                  <a:pt x="118" y="68"/>
                </a:cubicBezTo>
                <a:cubicBezTo>
                  <a:pt x="118" y="68"/>
                  <a:pt x="118" y="67"/>
                  <a:pt x="118" y="67"/>
                </a:cubicBezTo>
                <a:cubicBezTo>
                  <a:pt x="118" y="67"/>
                  <a:pt x="118" y="66"/>
                  <a:pt x="117" y="66"/>
                </a:cubicBezTo>
                <a:cubicBezTo>
                  <a:pt x="117" y="67"/>
                  <a:pt x="117" y="67"/>
                  <a:pt x="117" y="67"/>
                </a:cubicBezTo>
                <a:cubicBezTo>
                  <a:pt x="117" y="66"/>
                  <a:pt x="117" y="66"/>
                  <a:pt x="117" y="66"/>
                </a:cubicBezTo>
                <a:cubicBezTo>
                  <a:pt x="118" y="66"/>
                  <a:pt x="118" y="66"/>
                  <a:pt x="119" y="66"/>
                </a:cubicBezTo>
                <a:cubicBezTo>
                  <a:pt x="119" y="66"/>
                  <a:pt x="119" y="66"/>
                  <a:pt x="119" y="66"/>
                </a:cubicBezTo>
                <a:cubicBezTo>
                  <a:pt x="119" y="66"/>
                  <a:pt x="119" y="66"/>
                  <a:pt x="119" y="66"/>
                </a:cubicBezTo>
                <a:cubicBezTo>
                  <a:pt x="120" y="67"/>
                  <a:pt x="122" y="66"/>
                  <a:pt x="122" y="67"/>
                </a:cubicBezTo>
                <a:cubicBezTo>
                  <a:pt x="122" y="67"/>
                  <a:pt x="122" y="67"/>
                  <a:pt x="122" y="67"/>
                </a:cubicBezTo>
                <a:cubicBezTo>
                  <a:pt x="122" y="67"/>
                  <a:pt x="123" y="67"/>
                  <a:pt x="123" y="68"/>
                </a:cubicBezTo>
                <a:cubicBezTo>
                  <a:pt x="122" y="68"/>
                  <a:pt x="123" y="67"/>
                  <a:pt x="122" y="67"/>
                </a:cubicBezTo>
                <a:cubicBezTo>
                  <a:pt x="122" y="68"/>
                  <a:pt x="123" y="68"/>
                  <a:pt x="123" y="68"/>
                </a:cubicBezTo>
                <a:cubicBezTo>
                  <a:pt x="123" y="67"/>
                  <a:pt x="123" y="67"/>
                  <a:pt x="124" y="67"/>
                </a:cubicBezTo>
                <a:cubicBezTo>
                  <a:pt x="124" y="67"/>
                  <a:pt x="124" y="67"/>
                  <a:pt x="124" y="68"/>
                </a:cubicBezTo>
                <a:cubicBezTo>
                  <a:pt x="125" y="68"/>
                  <a:pt x="125" y="68"/>
                  <a:pt x="125" y="68"/>
                </a:cubicBezTo>
                <a:cubicBezTo>
                  <a:pt x="126" y="69"/>
                  <a:pt x="125" y="68"/>
                  <a:pt x="125" y="68"/>
                </a:cubicBezTo>
                <a:cubicBezTo>
                  <a:pt x="126" y="68"/>
                  <a:pt x="127" y="69"/>
                  <a:pt x="127" y="69"/>
                </a:cubicBezTo>
                <a:cubicBezTo>
                  <a:pt x="127" y="69"/>
                  <a:pt x="127" y="69"/>
                  <a:pt x="127" y="69"/>
                </a:cubicBezTo>
                <a:cubicBezTo>
                  <a:pt x="128" y="69"/>
                  <a:pt x="128" y="70"/>
                  <a:pt x="128" y="70"/>
                </a:cubicBezTo>
                <a:cubicBezTo>
                  <a:pt x="128" y="70"/>
                  <a:pt x="128" y="70"/>
                  <a:pt x="127" y="70"/>
                </a:cubicBezTo>
                <a:cubicBezTo>
                  <a:pt x="128" y="70"/>
                  <a:pt x="128" y="70"/>
                  <a:pt x="128" y="70"/>
                </a:cubicBezTo>
                <a:cubicBezTo>
                  <a:pt x="128" y="70"/>
                  <a:pt x="128" y="70"/>
                  <a:pt x="128" y="71"/>
                </a:cubicBezTo>
                <a:cubicBezTo>
                  <a:pt x="129" y="70"/>
                  <a:pt x="130" y="71"/>
                  <a:pt x="130" y="71"/>
                </a:cubicBezTo>
                <a:cubicBezTo>
                  <a:pt x="130" y="72"/>
                  <a:pt x="129" y="71"/>
                  <a:pt x="129" y="72"/>
                </a:cubicBezTo>
                <a:cubicBezTo>
                  <a:pt x="129" y="72"/>
                  <a:pt x="129" y="72"/>
                  <a:pt x="129" y="72"/>
                </a:cubicBezTo>
                <a:cubicBezTo>
                  <a:pt x="129" y="72"/>
                  <a:pt x="129" y="72"/>
                  <a:pt x="129" y="72"/>
                </a:cubicBezTo>
                <a:cubicBezTo>
                  <a:pt x="129" y="72"/>
                  <a:pt x="129" y="72"/>
                  <a:pt x="130" y="72"/>
                </a:cubicBezTo>
                <a:cubicBezTo>
                  <a:pt x="129" y="71"/>
                  <a:pt x="131" y="72"/>
                  <a:pt x="131" y="71"/>
                </a:cubicBezTo>
                <a:cubicBezTo>
                  <a:pt x="131" y="72"/>
                  <a:pt x="131" y="72"/>
                  <a:pt x="132" y="72"/>
                </a:cubicBezTo>
                <a:cubicBezTo>
                  <a:pt x="132" y="71"/>
                  <a:pt x="132" y="71"/>
                  <a:pt x="133" y="71"/>
                </a:cubicBezTo>
                <a:cubicBezTo>
                  <a:pt x="133" y="71"/>
                  <a:pt x="133" y="70"/>
                  <a:pt x="134" y="70"/>
                </a:cubicBezTo>
                <a:cubicBezTo>
                  <a:pt x="134" y="70"/>
                  <a:pt x="134" y="70"/>
                  <a:pt x="134" y="70"/>
                </a:cubicBezTo>
                <a:cubicBezTo>
                  <a:pt x="134" y="70"/>
                  <a:pt x="133" y="70"/>
                  <a:pt x="133" y="70"/>
                </a:cubicBezTo>
                <a:cubicBezTo>
                  <a:pt x="133" y="69"/>
                  <a:pt x="133" y="70"/>
                  <a:pt x="134" y="70"/>
                </a:cubicBezTo>
                <a:cubicBezTo>
                  <a:pt x="133" y="69"/>
                  <a:pt x="134" y="70"/>
                  <a:pt x="134" y="69"/>
                </a:cubicBezTo>
                <a:cubicBezTo>
                  <a:pt x="134" y="69"/>
                  <a:pt x="133" y="69"/>
                  <a:pt x="133" y="69"/>
                </a:cubicBezTo>
                <a:cubicBezTo>
                  <a:pt x="132" y="69"/>
                  <a:pt x="132" y="69"/>
                  <a:pt x="131" y="68"/>
                </a:cubicBezTo>
                <a:cubicBezTo>
                  <a:pt x="131" y="68"/>
                  <a:pt x="131" y="68"/>
                  <a:pt x="131" y="68"/>
                </a:cubicBezTo>
                <a:cubicBezTo>
                  <a:pt x="131" y="68"/>
                  <a:pt x="130" y="68"/>
                  <a:pt x="129" y="68"/>
                </a:cubicBezTo>
                <a:cubicBezTo>
                  <a:pt x="129" y="68"/>
                  <a:pt x="129" y="68"/>
                  <a:pt x="129" y="68"/>
                </a:cubicBezTo>
                <a:cubicBezTo>
                  <a:pt x="129" y="67"/>
                  <a:pt x="130" y="68"/>
                  <a:pt x="130" y="67"/>
                </a:cubicBezTo>
                <a:cubicBezTo>
                  <a:pt x="130" y="68"/>
                  <a:pt x="130" y="67"/>
                  <a:pt x="130" y="68"/>
                </a:cubicBezTo>
                <a:cubicBezTo>
                  <a:pt x="131" y="68"/>
                  <a:pt x="131" y="68"/>
                  <a:pt x="131" y="68"/>
                </a:cubicBezTo>
                <a:cubicBezTo>
                  <a:pt x="131" y="68"/>
                  <a:pt x="130" y="67"/>
                  <a:pt x="131" y="67"/>
                </a:cubicBezTo>
                <a:cubicBezTo>
                  <a:pt x="130" y="67"/>
                  <a:pt x="130" y="67"/>
                  <a:pt x="129" y="67"/>
                </a:cubicBezTo>
                <a:cubicBezTo>
                  <a:pt x="130" y="67"/>
                  <a:pt x="130" y="67"/>
                  <a:pt x="130" y="67"/>
                </a:cubicBezTo>
                <a:cubicBezTo>
                  <a:pt x="130" y="67"/>
                  <a:pt x="131" y="67"/>
                  <a:pt x="131" y="67"/>
                </a:cubicBezTo>
                <a:cubicBezTo>
                  <a:pt x="131" y="67"/>
                  <a:pt x="131" y="67"/>
                  <a:pt x="132" y="67"/>
                </a:cubicBezTo>
                <a:cubicBezTo>
                  <a:pt x="132" y="67"/>
                  <a:pt x="131" y="67"/>
                  <a:pt x="132" y="67"/>
                </a:cubicBezTo>
                <a:cubicBezTo>
                  <a:pt x="132" y="67"/>
                  <a:pt x="132" y="67"/>
                  <a:pt x="132" y="67"/>
                </a:cubicBezTo>
                <a:cubicBezTo>
                  <a:pt x="133" y="67"/>
                  <a:pt x="132" y="67"/>
                  <a:pt x="133" y="67"/>
                </a:cubicBezTo>
                <a:cubicBezTo>
                  <a:pt x="132" y="67"/>
                  <a:pt x="133" y="67"/>
                  <a:pt x="133" y="68"/>
                </a:cubicBezTo>
                <a:cubicBezTo>
                  <a:pt x="133" y="67"/>
                  <a:pt x="134" y="67"/>
                  <a:pt x="134" y="68"/>
                </a:cubicBezTo>
                <a:cubicBezTo>
                  <a:pt x="134" y="67"/>
                  <a:pt x="135" y="66"/>
                  <a:pt x="136" y="66"/>
                </a:cubicBezTo>
                <a:cubicBezTo>
                  <a:pt x="137" y="66"/>
                  <a:pt x="137" y="66"/>
                  <a:pt x="137" y="66"/>
                </a:cubicBezTo>
                <a:cubicBezTo>
                  <a:pt x="137" y="66"/>
                  <a:pt x="137" y="66"/>
                  <a:pt x="138" y="66"/>
                </a:cubicBezTo>
                <a:cubicBezTo>
                  <a:pt x="138" y="66"/>
                  <a:pt x="138" y="67"/>
                  <a:pt x="138" y="67"/>
                </a:cubicBezTo>
                <a:cubicBezTo>
                  <a:pt x="138" y="67"/>
                  <a:pt x="138" y="66"/>
                  <a:pt x="138" y="66"/>
                </a:cubicBezTo>
                <a:cubicBezTo>
                  <a:pt x="139" y="67"/>
                  <a:pt x="138" y="67"/>
                  <a:pt x="138" y="68"/>
                </a:cubicBezTo>
                <a:cubicBezTo>
                  <a:pt x="139" y="68"/>
                  <a:pt x="138" y="67"/>
                  <a:pt x="139" y="67"/>
                </a:cubicBezTo>
                <a:cubicBezTo>
                  <a:pt x="139" y="68"/>
                  <a:pt x="140" y="68"/>
                  <a:pt x="141" y="68"/>
                </a:cubicBezTo>
                <a:cubicBezTo>
                  <a:pt x="140" y="69"/>
                  <a:pt x="141" y="69"/>
                  <a:pt x="141" y="70"/>
                </a:cubicBezTo>
                <a:cubicBezTo>
                  <a:pt x="140" y="70"/>
                  <a:pt x="141" y="70"/>
                  <a:pt x="141" y="71"/>
                </a:cubicBezTo>
                <a:cubicBezTo>
                  <a:pt x="140" y="70"/>
                  <a:pt x="140" y="70"/>
                  <a:pt x="140" y="70"/>
                </a:cubicBezTo>
                <a:cubicBezTo>
                  <a:pt x="140" y="71"/>
                  <a:pt x="140" y="71"/>
                  <a:pt x="140" y="71"/>
                </a:cubicBezTo>
                <a:cubicBezTo>
                  <a:pt x="140" y="71"/>
                  <a:pt x="140" y="71"/>
                  <a:pt x="140" y="71"/>
                </a:cubicBezTo>
                <a:cubicBezTo>
                  <a:pt x="140" y="71"/>
                  <a:pt x="139" y="72"/>
                  <a:pt x="140" y="72"/>
                </a:cubicBezTo>
                <a:cubicBezTo>
                  <a:pt x="140" y="72"/>
                  <a:pt x="141" y="71"/>
                  <a:pt x="141" y="71"/>
                </a:cubicBezTo>
                <a:cubicBezTo>
                  <a:pt x="141" y="71"/>
                  <a:pt x="141" y="71"/>
                  <a:pt x="141" y="71"/>
                </a:cubicBezTo>
                <a:cubicBezTo>
                  <a:pt x="142" y="71"/>
                  <a:pt x="142" y="71"/>
                  <a:pt x="143" y="71"/>
                </a:cubicBezTo>
                <a:cubicBezTo>
                  <a:pt x="144" y="72"/>
                  <a:pt x="143" y="72"/>
                  <a:pt x="143" y="72"/>
                </a:cubicBezTo>
                <a:cubicBezTo>
                  <a:pt x="144" y="72"/>
                  <a:pt x="145" y="72"/>
                  <a:pt x="145" y="72"/>
                </a:cubicBezTo>
                <a:cubicBezTo>
                  <a:pt x="146" y="72"/>
                  <a:pt x="146" y="73"/>
                  <a:pt x="146" y="73"/>
                </a:cubicBezTo>
                <a:cubicBezTo>
                  <a:pt x="146" y="73"/>
                  <a:pt x="145" y="73"/>
                  <a:pt x="145" y="73"/>
                </a:cubicBezTo>
                <a:cubicBezTo>
                  <a:pt x="146" y="73"/>
                  <a:pt x="146" y="74"/>
                  <a:pt x="145" y="74"/>
                </a:cubicBezTo>
                <a:cubicBezTo>
                  <a:pt x="146" y="74"/>
                  <a:pt x="146" y="74"/>
                  <a:pt x="147" y="74"/>
                </a:cubicBezTo>
                <a:cubicBezTo>
                  <a:pt x="146" y="75"/>
                  <a:pt x="147" y="75"/>
                  <a:pt x="147" y="75"/>
                </a:cubicBezTo>
                <a:cubicBezTo>
                  <a:pt x="146" y="75"/>
                  <a:pt x="146" y="75"/>
                  <a:pt x="145" y="75"/>
                </a:cubicBezTo>
                <a:cubicBezTo>
                  <a:pt x="145" y="75"/>
                  <a:pt x="144" y="74"/>
                  <a:pt x="143" y="74"/>
                </a:cubicBezTo>
                <a:cubicBezTo>
                  <a:pt x="143" y="75"/>
                  <a:pt x="144" y="74"/>
                  <a:pt x="145" y="75"/>
                </a:cubicBezTo>
                <a:cubicBezTo>
                  <a:pt x="145" y="75"/>
                  <a:pt x="145" y="76"/>
                  <a:pt x="144" y="76"/>
                </a:cubicBezTo>
                <a:cubicBezTo>
                  <a:pt x="145" y="76"/>
                  <a:pt x="146" y="76"/>
                  <a:pt x="146" y="77"/>
                </a:cubicBezTo>
                <a:cubicBezTo>
                  <a:pt x="147" y="77"/>
                  <a:pt x="146" y="77"/>
                  <a:pt x="147" y="77"/>
                </a:cubicBezTo>
                <a:cubicBezTo>
                  <a:pt x="147" y="77"/>
                  <a:pt x="147" y="77"/>
                  <a:pt x="147" y="78"/>
                </a:cubicBezTo>
                <a:cubicBezTo>
                  <a:pt x="147" y="77"/>
                  <a:pt x="147" y="77"/>
                  <a:pt x="146" y="77"/>
                </a:cubicBezTo>
                <a:cubicBezTo>
                  <a:pt x="147" y="78"/>
                  <a:pt x="147" y="78"/>
                  <a:pt x="147" y="79"/>
                </a:cubicBezTo>
                <a:cubicBezTo>
                  <a:pt x="147" y="78"/>
                  <a:pt x="148" y="79"/>
                  <a:pt x="148" y="79"/>
                </a:cubicBezTo>
                <a:cubicBezTo>
                  <a:pt x="147" y="79"/>
                  <a:pt x="147" y="79"/>
                  <a:pt x="147" y="79"/>
                </a:cubicBezTo>
                <a:cubicBezTo>
                  <a:pt x="147" y="78"/>
                  <a:pt x="146" y="78"/>
                  <a:pt x="146" y="78"/>
                </a:cubicBezTo>
                <a:cubicBezTo>
                  <a:pt x="146" y="79"/>
                  <a:pt x="146" y="80"/>
                  <a:pt x="146" y="81"/>
                </a:cubicBezTo>
                <a:cubicBezTo>
                  <a:pt x="145" y="80"/>
                  <a:pt x="145" y="80"/>
                  <a:pt x="146" y="80"/>
                </a:cubicBezTo>
                <a:cubicBezTo>
                  <a:pt x="145" y="80"/>
                  <a:pt x="145" y="79"/>
                  <a:pt x="145" y="80"/>
                </a:cubicBezTo>
                <a:cubicBezTo>
                  <a:pt x="145" y="80"/>
                  <a:pt x="145" y="81"/>
                  <a:pt x="145" y="81"/>
                </a:cubicBezTo>
                <a:cubicBezTo>
                  <a:pt x="145" y="81"/>
                  <a:pt x="145" y="81"/>
                  <a:pt x="145" y="81"/>
                </a:cubicBezTo>
                <a:cubicBezTo>
                  <a:pt x="145" y="82"/>
                  <a:pt x="145" y="83"/>
                  <a:pt x="145" y="83"/>
                </a:cubicBezTo>
                <a:cubicBezTo>
                  <a:pt x="145" y="83"/>
                  <a:pt x="145" y="83"/>
                  <a:pt x="145" y="83"/>
                </a:cubicBezTo>
                <a:cubicBezTo>
                  <a:pt x="145" y="84"/>
                  <a:pt x="145" y="83"/>
                  <a:pt x="145" y="84"/>
                </a:cubicBezTo>
                <a:cubicBezTo>
                  <a:pt x="145" y="84"/>
                  <a:pt x="145" y="84"/>
                  <a:pt x="146" y="84"/>
                </a:cubicBezTo>
                <a:cubicBezTo>
                  <a:pt x="146" y="84"/>
                  <a:pt x="146" y="84"/>
                  <a:pt x="146" y="84"/>
                </a:cubicBezTo>
                <a:cubicBezTo>
                  <a:pt x="145" y="85"/>
                  <a:pt x="145" y="84"/>
                  <a:pt x="145" y="84"/>
                </a:cubicBezTo>
                <a:cubicBezTo>
                  <a:pt x="145" y="85"/>
                  <a:pt x="145" y="85"/>
                  <a:pt x="145" y="85"/>
                </a:cubicBezTo>
                <a:cubicBezTo>
                  <a:pt x="146" y="85"/>
                  <a:pt x="145" y="84"/>
                  <a:pt x="146" y="85"/>
                </a:cubicBezTo>
                <a:cubicBezTo>
                  <a:pt x="146" y="85"/>
                  <a:pt x="146" y="86"/>
                  <a:pt x="146" y="86"/>
                </a:cubicBezTo>
                <a:cubicBezTo>
                  <a:pt x="146" y="85"/>
                  <a:pt x="147" y="85"/>
                  <a:pt x="147" y="85"/>
                </a:cubicBezTo>
                <a:cubicBezTo>
                  <a:pt x="147" y="84"/>
                  <a:pt x="148" y="84"/>
                  <a:pt x="148" y="84"/>
                </a:cubicBezTo>
                <a:cubicBezTo>
                  <a:pt x="148" y="84"/>
                  <a:pt x="148" y="85"/>
                  <a:pt x="148" y="84"/>
                </a:cubicBezTo>
                <a:cubicBezTo>
                  <a:pt x="148" y="84"/>
                  <a:pt x="148" y="84"/>
                  <a:pt x="148" y="84"/>
                </a:cubicBezTo>
                <a:cubicBezTo>
                  <a:pt x="148" y="84"/>
                  <a:pt x="146" y="84"/>
                  <a:pt x="146" y="83"/>
                </a:cubicBezTo>
                <a:cubicBezTo>
                  <a:pt x="147" y="83"/>
                  <a:pt x="147" y="83"/>
                  <a:pt x="147" y="83"/>
                </a:cubicBezTo>
                <a:cubicBezTo>
                  <a:pt x="147" y="82"/>
                  <a:pt x="146" y="83"/>
                  <a:pt x="146" y="82"/>
                </a:cubicBezTo>
                <a:cubicBezTo>
                  <a:pt x="147" y="83"/>
                  <a:pt x="147" y="82"/>
                  <a:pt x="147" y="82"/>
                </a:cubicBezTo>
                <a:cubicBezTo>
                  <a:pt x="147" y="81"/>
                  <a:pt x="147" y="81"/>
                  <a:pt x="147" y="81"/>
                </a:cubicBezTo>
                <a:cubicBezTo>
                  <a:pt x="147" y="82"/>
                  <a:pt x="148" y="82"/>
                  <a:pt x="148" y="83"/>
                </a:cubicBezTo>
                <a:cubicBezTo>
                  <a:pt x="148" y="83"/>
                  <a:pt x="148" y="82"/>
                  <a:pt x="148" y="82"/>
                </a:cubicBezTo>
                <a:cubicBezTo>
                  <a:pt x="148" y="83"/>
                  <a:pt x="148" y="83"/>
                  <a:pt x="148" y="84"/>
                </a:cubicBezTo>
                <a:cubicBezTo>
                  <a:pt x="148" y="84"/>
                  <a:pt x="149" y="84"/>
                  <a:pt x="149" y="84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3"/>
                  <a:pt x="149" y="83"/>
                  <a:pt x="149" y="83"/>
                </a:cubicBezTo>
                <a:cubicBezTo>
                  <a:pt x="149" y="82"/>
                  <a:pt x="148" y="81"/>
                  <a:pt x="148" y="81"/>
                </a:cubicBezTo>
                <a:cubicBezTo>
                  <a:pt x="148" y="82"/>
                  <a:pt x="148" y="81"/>
                  <a:pt x="149" y="82"/>
                </a:cubicBezTo>
                <a:cubicBezTo>
                  <a:pt x="149" y="82"/>
                  <a:pt x="149" y="82"/>
                  <a:pt x="149" y="82"/>
                </a:cubicBezTo>
                <a:cubicBezTo>
                  <a:pt x="149" y="83"/>
                  <a:pt x="149" y="83"/>
                  <a:pt x="150" y="83"/>
                </a:cubicBezTo>
                <a:cubicBezTo>
                  <a:pt x="150" y="83"/>
                  <a:pt x="149" y="82"/>
                  <a:pt x="150" y="82"/>
                </a:cubicBezTo>
                <a:cubicBezTo>
                  <a:pt x="149" y="82"/>
                  <a:pt x="148" y="81"/>
                  <a:pt x="148" y="80"/>
                </a:cubicBezTo>
                <a:cubicBezTo>
                  <a:pt x="148" y="81"/>
                  <a:pt x="149" y="80"/>
                  <a:pt x="149" y="80"/>
                </a:cubicBezTo>
                <a:cubicBezTo>
                  <a:pt x="148" y="79"/>
                  <a:pt x="148" y="80"/>
                  <a:pt x="147" y="79"/>
                </a:cubicBezTo>
                <a:cubicBezTo>
                  <a:pt x="148" y="80"/>
                  <a:pt x="148" y="80"/>
                  <a:pt x="148" y="79"/>
                </a:cubicBezTo>
                <a:cubicBezTo>
                  <a:pt x="148" y="79"/>
                  <a:pt x="148" y="79"/>
                  <a:pt x="148" y="78"/>
                </a:cubicBezTo>
                <a:cubicBezTo>
                  <a:pt x="148" y="79"/>
                  <a:pt x="149" y="79"/>
                  <a:pt x="149" y="79"/>
                </a:cubicBezTo>
                <a:cubicBezTo>
                  <a:pt x="148" y="78"/>
                  <a:pt x="150" y="79"/>
                  <a:pt x="149" y="78"/>
                </a:cubicBezTo>
                <a:cubicBezTo>
                  <a:pt x="149" y="78"/>
                  <a:pt x="149" y="78"/>
                  <a:pt x="148" y="78"/>
                </a:cubicBezTo>
                <a:cubicBezTo>
                  <a:pt x="149" y="77"/>
                  <a:pt x="148" y="76"/>
                  <a:pt x="149" y="77"/>
                </a:cubicBezTo>
                <a:cubicBezTo>
                  <a:pt x="149" y="77"/>
                  <a:pt x="149" y="77"/>
                  <a:pt x="150" y="78"/>
                </a:cubicBezTo>
                <a:cubicBezTo>
                  <a:pt x="150" y="77"/>
                  <a:pt x="150" y="77"/>
                  <a:pt x="150" y="77"/>
                </a:cubicBezTo>
                <a:cubicBezTo>
                  <a:pt x="150" y="77"/>
                  <a:pt x="151" y="78"/>
                  <a:pt x="151" y="78"/>
                </a:cubicBezTo>
                <a:cubicBezTo>
                  <a:pt x="151" y="78"/>
                  <a:pt x="151" y="77"/>
                  <a:pt x="152" y="77"/>
                </a:cubicBezTo>
                <a:cubicBezTo>
                  <a:pt x="151" y="78"/>
                  <a:pt x="153" y="78"/>
                  <a:pt x="153" y="79"/>
                </a:cubicBezTo>
                <a:cubicBezTo>
                  <a:pt x="152" y="78"/>
                  <a:pt x="153" y="78"/>
                  <a:pt x="153" y="79"/>
                </a:cubicBezTo>
                <a:cubicBezTo>
                  <a:pt x="153" y="78"/>
                  <a:pt x="152" y="78"/>
                  <a:pt x="153" y="78"/>
                </a:cubicBezTo>
                <a:cubicBezTo>
                  <a:pt x="153" y="78"/>
                  <a:pt x="154" y="79"/>
                  <a:pt x="154" y="79"/>
                </a:cubicBezTo>
                <a:cubicBezTo>
                  <a:pt x="154" y="79"/>
                  <a:pt x="154" y="80"/>
                  <a:pt x="154" y="80"/>
                </a:cubicBezTo>
                <a:cubicBezTo>
                  <a:pt x="154" y="80"/>
                  <a:pt x="154" y="80"/>
                  <a:pt x="155" y="80"/>
                </a:cubicBezTo>
                <a:cubicBezTo>
                  <a:pt x="154" y="80"/>
                  <a:pt x="155" y="80"/>
                  <a:pt x="155" y="80"/>
                </a:cubicBezTo>
                <a:cubicBezTo>
                  <a:pt x="156" y="80"/>
                  <a:pt x="156" y="80"/>
                  <a:pt x="156" y="80"/>
                </a:cubicBezTo>
                <a:cubicBezTo>
                  <a:pt x="156" y="80"/>
                  <a:pt x="156" y="81"/>
                  <a:pt x="155" y="81"/>
                </a:cubicBezTo>
                <a:cubicBezTo>
                  <a:pt x="156" y="82"/>
                  <a:pt x="156" y="82"/>
                  <a:pt x="156" y="82"/>
                </a:cubicBezTo>
                <a:cubicBezTo>
                  <a:pt x="156" y="83"/>
                  <a:pt x="156" y="83"/>
                  <a:pt x="156" y="84"/>
                </a:cubicBezTo>
                <a:cubicBezTo>
                  <a:pt x="156" y="84"/>
                  <a:pt x="156" y="84"/>
                  <a:pt x="157" y="84"/>
                </a:cubicBezTo>
                <a:cubicBezTo>
                  <a:pt x="157" y="85"/>
                  <a:pt x="157" y="85"/>
                  <a:pt x="157" y="85"/>
                </a:cubicBezTo>
                <a:cubicBezTo>
                  <a:pt x="156" y="85"/>
                  <a:pt x="156" y="84"/>
                  <a:pt x="156" y="85"/>
                </a:cubicBezTo>
                <a:cubicBezTo>
                  <a:pt x="157" y="86"/>
                  <a:pt x="157" y="86"/>
                  <a:pt x="157" y="87"/>
                </a:cubicBezTo>
                <a:cubicBezTo>
                  <a:pt x="156" y="86"/>
                  <a:pt x="155" y="86"/>
                  <a:pt x="155" y="85"/>
                </a:cubicBezTo>
                <a:cubicBezTo>
                  <a:pt x="155" y="85"/>
                  <a:pt x="155" y="85"/>
                  <a:pt x="156" y="85"/>
                </a:cubicBezTo>
                <a:cubicBezTo>
                  <a:pt x="155" y="84"/>
                  <a:pt x="155" y="84"/>
                  <a:pt x="155" y="84"/>
                </a:cubicBezTo>
                <a:cubicBezTo>
                  <a:pt x="155" y="84"/>
                  <a:pt x="154" y="84"/>
                  <a:pt x="154" y="84"/>
                </a:cubicBezTo>
                <a:cubicBezTo>
                  <a:pt x="154" y="84"/>
                  <a:pt x="155" y="84"/>
                  <a:pt x="155" y="84"/>
                </a:cubicBezTo>
                <a:cubicBezTo>
                  <a:pt x="154" y="85"/>
                  <a:pt x="154" y="84"/>
                  <a:pt x="153" y="84"/>
                </a:cubicBezTo>
                <a:cubicBezTo>
                  <a:pt x="154" y="85"/>
                  <a:pt x="153" y="85"/>
                  <a:pt x="152" y="85"/>
                </a:cubicBezTo>
                <a:cubicBezTo>
                  <a:pt x="152" y="86"/>
                  <a:pt x="153" y="86"/>
                  <a:pt x="153" y="87"/>
                </a:cubicBezTo>
                <a:cubicBezTo>
                  <a:pt x="152" y="86"/>
                  <a:pt x="153" y="87"/>
                  <a:pt x="153" y="87"/>
                </a:cubicBezTo>
                <a:cubicBezTo>
                  <a:pt x="153" y="87"/>
                  <a:pt x="153" y="87"/>
                  <a:pt x="153" y="88"/>
                </a:cubicBezTo>
                <a:cubicBezTo>
                  <a:pt x="153" y="88"/>
                  <a:pt x="152" y="87"/>
                  <a:pt x="152" y="88"/>
                </a:cubicBezTo>
                <a:cubicBezTo>
                  <a:pt x="152" y="88"/>
                  <a:pt x="152" y="88"/>
                  <a:pt x="152" y="89"/>
                </a:cubicBezTo>
                <a:cubicBezTo>
                  <a:pt x="153" y="88"/>
                  <a:pt x="153" y="88"/>
                  <a:pt x="153" y="88"/>
                </a:cubicBezTo>
                <a:cubicBezTo>
                  <a:pt x="153" y="88"/>
                  <a:pt x="154" y="87"/>
                  <a:pt x="153" y="87"/>
                </a:cubicBezTo>
                <a:cubicBezTo>
                  <a:pt x="153" y="87"/>
                  <a:pt x="154" y="88"/>
                  <a:pt x="154" y="87"/>
                </a:cubicBezTo>
                <a:cubicBezTo>
                  <a:pt x="154" y="87"/>
                  <a:pt x="154" y="87"/>
                  <a:pt x="154" y="87"/>
                </a:cubicBezTo>
                <a:cubicBezTo>
                  <a:pt x="154" y="87"/>
                  <a:pt x="153" y="87"/>
                  <a:pt x="153" y="87"/>
                </a:cubicBezTo>
                <a:cubicBezTo>
                  <a:pt x="153" y="86"/>
                  <a:pt x="153" y="86"/>
                  <a:pt x="153" y="85"/>
                </a:cubicBezTo>
                <a:cubicBezTo>
                  <a:pt x="154" y="86"/>
                  <a:pt x="154" y="86"/>
                  <a:pt x="154" y="87"/>
                </a:cubicBezTo>
                <a:cubicBezTo>
                  <a:pt x="154" y="87"/>
                  <a:pt x="154" y="88"/>
                  <a:pt x="154" y="88"/>
                </a:cubicBezTo>
                <a:cubicBezTo>
                  <a:pt x="154" y="88"/>
                  <a:pt x="154" y="88"/>
                  <a:pt x="155" y="88"/>
                </a:cubicBezTo>
                <a:cubicBezTo>
                  <a:pt x="155" y="89"/>
                  <a:pt x="154" y="89"/>
                  <a:pt x="155" y="89"/>
                </a:cubicBezTo>
                <a:cubicBezTo>
                  <a:pt x="155" y="89"/>
                  <a:pt x="155" y="89"/>
                  <a:pt x="155" y="89"/>
                </a:cubicBezTo>
                <a:cubicBezTo>
                  <a:pt x="155" y="88"/>
                  <a:pt x="155" y="88"/>
                  <a:pt x="155" y="88"/>
                </a:cubicBezTo>
                <a:cubicBezTo>
                  <a:pt x="156" y="89"/>
                  <a:pt x="155" y="90"/>
                  <a:pt x="156" y="90"/>
                </a:cubicBezTo>
                <a:cubicBezTo>
                  <a:pt x="156" y="89"/>
                  <a:pt x="156" y="89"/>
                  <a:pt x="156" y="89"/>
                </a:cubicBezTo>
                <a:cubicBezTo>
                  <a:pt x="156" y="89"/>
                  <a:pt x="156" y="88"/>
                  <a:pt x="156" y="89"/>
                </a:cubicBezTo>
                <a:cubicBezTo>
                  <a:pt x="156" y="89"/>
                  <a:pt x="157" y="89"/>
                  <a:pt x="157" y="90"/>
                </a:cubicBezTo>
                <a:cubicBezTo>
                  <a:pt x="157" y="89"/>
                  <a:pt x="157" y="89"/>
                  <a:pt x="157" y="88"/>
                </a:cubicBezTo>
                <a:cubicBezTo>
                  <a:pt x="157" y="89"/>
                  <a:pt x="157" y="88"/>
                  <a:pt x="158" y="88"/>
                </a:cubicBezTo>
                <a:cubicBezTo>
                  <a:pt x="158" y="88"/>
                  <a:pt x="157" y="89"/>
                  <a:pt x="158" y="89"/>
                </a:cubicBezTo>
                <a:cubicBezTo>
                  <a:pt x="157" y="89"/>
                  <a:pt x="158" y="89"/>
                  <a:pt x="158" y="88"/>
                </a:cubicBezTo>
                <a:cubicBezTo>
                  <a:pt x="158" y="88"/>
                  <a:pt x="157" y="88"/>
                  <a:pt x="157" y="88"/>
                </a:cubicBezTo>
                <a:cubicBezTo>
                  <a:pt x="158" y="88"/>
                  <a:pt x="158" y="89"/>
                  <a:pt x="158" y="89"/>
                </a:cubicBezTo>
                <a:cubicBezTo>
                  <a:pt x="158" y="89"/>
                  <a:pt x="158" y="88"/>
                  <a:pt x="159" y="88"/>
                </a:cubicBezTo>
                <a:cubicBezTo>
                  <a:pt x="159" y="88"/>
                  <a:pt x="159" y="88"/>
                  <a:pt x="160" y="89"/>
                </a:cubicBezTo>
                <a:cubicBezTo>
                  <a:pt x="159" y="89"/>
                  <a:pt x="160" y="90"/>
                  <a:pt x="160" y="90"/>
                </a:cubicBezTo>
                <a:cubicBezTo>
                  <a:pt x="160" y="90"/>
                  <a:pt x="160" y="90"/>
                  <a:pt x="159" y="89"/>
                </a:cubicBezTo>
                <a:cubicBezTo>
                  <a:pt x="159" y="90"/>
                  <a:pt x="159" y="90"/>
                  <a:pt x="159" y="90"/>
                </a:cubicBezTo>
                <a:cubicBezTo>
                  <a:pt x="159" y="90"/>
                  <a:pt x="159" y="91"/>
                  <a:pt x="159" y="90"/>
                </a:cubicBezTo>
                <a:cubicBezTo>
                  <a:pt x="160" y="91"/>
                  <a:pt x="159" y="92"/>
                  <a:pt x="160" y="94"/>
                </a:cubicBezTo>
                <a:cubicBezTo>
                  <a:pt x="161" y="93"/>
                  <a:pt x="161" y="94"/>
                  <a:pt x="161" y="94"/>
                </a:cubicBezTo>
                <a:cubicBezTo>
                  <a:pt x="161" y="94"/>
                  <a:pt x="161" y="93"/>
                  <a:pt x="161" y="94"/>
                </a:cubicBezTo>
                <a:cubicBezTo>
                  <a:pt x="161" y="94"/>
                  <a:pt x="161" y="94"/>
                  <a:pt x="161" y="94"/>
                </a:cubicBezTo>
                <a:cubicBezTo>
                  <a:pt x="162" y="94"/>
                  <a:pt x="162" y="95"/>
                  <a:pt x="163" y="95"/>
                </a:cubicBezTo>
                <a:cubicBezTo>
                  <a:pt x="162" y="94"/>
                  <a:pt x="162" y="94"/>
                  <a:pt x="162" y="94"/>
                </a:cubicBezTo>
                <a:cubicBezTo>
                  <a:pt x="163" y="95"/>
                  <a:pt x="163" y="96"/>
                  <a:pt x="163" y="96"/>
                </a:cubicBezTo>
                <a:cubicBezTo>
                  <a:pt x="162" y="96"/>
                  <a:pt x="162" y="97"/>
                  <a:pt x="162" y="98"/>
                </a:cubicBezTo>
                <a:cubicBezTo>
                  <a:pt x="161" y="98"/>
                  <a:pt x="161" y="97"/>
                  <a:pt x="160" y="97"/>
                </a:cubicBezTo>
                <a:cubicBezTo>
                  <a:pt x="161" y="97"/>
                  <a:pt x="161" y="97"/>
                  <a:pt x="161" y="98"/>
                </a:cubicBezTo>
                <a:cubicBezTo>
                  <a:pt x="161" y="98"/>
                  <a:pt x="160" y="98"/>
                  <a:pt x="160" y="98"/>
                </a:cubicBezTo>
                <a:cubicBezTo>
                  <a:pt x="161" y="99"/>
                  <a:pt x="161" y="98"/>
                  <a:pt x="162" y="98"/>
                </a:cubicBezTo>
                <a:cubicBezTo>
                  <a:pt x="162" y="98"/>
                  <a:pt x="162" y="98"/>
                  <a:pt x="162" y="98"/>
                </a:cubicBezTo>
                <a:cubicBezTo>
                  <a:pt x="162" y="98"/>
                  <a:pt x="163" y="98"/>
                  <a:pt x="163" y="99"/>
                </a:cubicBezTo>
                <a:cubicBezTo>
                  <a:pt x="164" y="99"/>
                  <a:pt x="165" y="98"/>
                  <a:pt x="165" y="99"/>
                </a:cubicBezTo>
                <a:cubicBezTo>
                  <a:pt x="165" y="98"/>
                  <a:pt x="165" y="98"/>
                  <a:pt x="165" y="98"/>
                </a:cubicBezTo>
                <a:cubicBezTo>
                  <a:pt x="165" y="98"/>
                  <a:pt x="165" y="98"/>
                  <a:pt x="165" y="98"/>
                </a:cubicBezTo>
                <a:cubicBezTo>
                  <a:pt x="165" y="98"/>
                  <a:pt x="165" y="97"/>
                  <a:pt x="165" y="97"/>
                </a:cubicBezTo>
                <a:cubicBezTo>
                  <a:pt x="166" y="98"/>
                  <a:pt x="166" y="98"/>
                  <a:pt x="166" y="98"/>
                </a:cubicBezTo>
                <a:cubicBezTo>
                  <a:pt x="166" y="97"/>
                  <a:pt x="166" y="97"/>
                  <a:pt x="166" y="97"/>
                </a:cubicBezTo>
                <a:cubicBezTo>
                  <a:pt x="167" y="98"/>
                  <a:pt x="167" y="97"/>
                  <a:pt x="167" y="96"/>
                </a:cubicBezTo>
                <a:cubicBezTo>
                  <a:pt x="168" y="96"/>
                  <a:pt x="168" y="97"/>
                  <a:pt x="169" y="97"/>
                </a:cubicBezTo>
                <a:cubicBezTo>
                  <a:pt x="168" y="98"/>
                  <a:pt x="168" y="97"/>
                  <a:pt x="168" y="98"/>
                </a:cubicBezTo>
                <a:cubicBezTo>
                  <a:pt x="168" y="99"/>
                  <a:pt x="169" y="98"/>
                  <a:pt x="169" y="97"/>
                </a:cubicBezTo>
                <a:cubicBezTo>
                  <a:pt x="169" y="98"/>
                  <a:pt x="169" y="98"/>
                  <a:pt x="169" y="98"/>
                </a:cubicBezTo>
                <a:cubicBezTo>
                  <a:pt x="170" y="98"/>
                  <a:pt x="170" y="99"/>
                  <a:pt x="170" y="99"/>
                </a:cubicBezTo>
                <a:cubicBezTo>
                  <a:pt x="170" y="98"/>
                  <a:pt x="170" y="98"/>
                  <a:pt x="170" y="98"/>
                </a:cubicBezTo>
                <a:cubicBezTo>
                  <a:pt x="170" y="98"/>
                  <a:pt x="170" y="99"/>
                  <a:pt x="170" y="99"/>
                </a:cubicBezTo>
                <a:cubicBezTo>
                  <a:pt x="171" y="98"/>
                  <a:pt x="171" y="98"/>
                  <a:pt x="172" y="98"/>
                </a:cubicBezTo>
                <a:cubicBezTo>
                  <a:pt x="172" y="98"/>
                  <a:pt x="172" y="97"/>
                  <a:pt x="172" y="97"/>
                </a:cubicBezTo>
                <a:cubicBezTo>
                  <a:pt x="173" y="97"/>
                  <a:pt x="173" y="97"/>
                  <a:pt x="173" y="96"/>
                </a:cubicBezTo>
                <a:cubicBezTo>
                  <a:pt x="173" y="97"/>
                  <a:pt x="173" y="97"/>
                  <a:pt x="173" y="97"/>
                </a:cubicBezTo>
                <a:cubicBezTo>
                  <a:pt x="174" y="97"/>
                  <a:pt x="174" y="97"/>
                  <a:pt x="174" y="96"/>
                </a:cubicBezTo>
                <a:cubicBezTo>
                  <a:pt x="174" y="97"/>
                  <a:pt x="174" y="98"/>
                  <a:pt x="174" y="98"/>
                </a:cubicBezTo>
                <a:cubicBezTo>
                  <a:pt x="174" y="98"/>
                  <a:pt x="175" y="98"/>
                  <a:pt x="175" y="98"/>
                </a:cubicBezTo>
                <a:cubicBezTo>
                  <a:pt x="175" y="97"/>
                  <a:pt x="174" y="97"/>
                  <a:pt x="174" y="97"/>
                </a:cubicBezTo>
                <a:cubicBezTo>
                  <a:pt x="175" y="96"/>
                  <a:pt x="175" y="97"/>
                  <a:pt x="175" y="98"/>
                </a:cubicBezTo>
                <a:cubicBezTo>
                  <a:pt x="176" y="98"/>
                  <a:pt x="177" y="100"/>
                  <a:pt x="177" y="98"/>
                </a:cubicBezTo>
                <a:cubicBezTo>
                  <a:pt x="177" y="98"/>
                  <a:pt x="177" y="98"/>
                  <a:pt x="177" y="98"/>
                </a:cubicBezTo>
                <a:cubicBezTo>
                  <a:pt x="178" y="98"/>
                  <a:pt x="178" y="98"/>
                  <a:pt x="178" y="97"/>
                </a:cubicBezTo>
                <a:cubicBezTo>
                  <a:pt x="178" y="98"/>
                  <a:pt x="178" y="98"/>
                  <a:pt x="178" y="98"/>
                </a:cubicBezTo>
                <a:cubicBezTo>
                  <a:pt x="179" y="99"/>
                  <a:pt x="178" y="99"/>
                  <a:pt x="179" y="99"/>
                </a:cubicBezTo>
                <a:cubicBezTo>
                  <a:pt x="180" y="100"/>
                  <a:pt x="181" y="98"/>
                  <a:pt x="179" y="96"/>
                </a:cubicBezTo>
                <a:cubicBezTo>
                  <a:pt x="180" y="96"/>
                  <a:pt x="180" y="96"/>
                  <a:pt x="180" y="97"/>
                </a:cubicBezTo>
                <a:cubicBezTo>
                  <a:pt x="180" y="97"/>
                  <a:pt x="181" y="98"/>
                  <a:pt x="181" y="99"/>
                </a:cubicBezTo>
                <a:cubicBezTo>
                  <a:pt x="180" y="101"/>
                  <a:pt x="179" y="103"/>
                  <a:pt x="178" y="101"/>
                </a:cubicBezTo>
                <a:cubicBezTo>
                  <a:pt x="177" y="100"/>
                  <a:pt x="177" y="100"/>
                  <a:pt x="177" y="99"/>
                </a:cubicBezTo>
                <a:cubicBezTo>
                  <a:pt x="177" y="100"/>
                  <a:pt x="177" y="101"/>
                  <a:pt x="177" y="101"/>
                </a:cubicBezTo>
                <a:cubicBezTo>
                  <a:pt x="178" y="101"/>
                  <a:pt x="178" y="104"/>
                  <a:pt x="178" y="104"/>
                </a:cubicBezTo>
                <a:cubicBezTo>
                  <a:pt x="178" y="105"/>
                  <a:pt x="178" y="105"/>
                  <a:pt x="178" y="105"/>
                </a:cubicBezTo>
                <a:cubicBezTo>
                  <a:pt x="178" y="106"/>
                  <a:pt x="178" y="106"/>
                  <a:pt x="178" y="106"/>
                </a:cubicBezTo>
                <a:cubicBezTo>
                  <a:pt x="178" y="107"/>
                  <a:pt x="178" y="108"/>
                  <a:pt x="178" y="110"/>
                </a:cubicBezTo>
                <a:cubicBezTo>
                  <a:pt x="178" y="110"/>
                  <a:pt x="178" y="110"/>
                  <a:pt x="178" y="110"/>
                </a:cubicBezTo>
                <a:cubicBezTo>
                  <a:pt x="178" y="112"/>
                  <a:pt x="178" y="114"/>
                  <a:pt x="178" y="116"/>
                </a:cubicBezTo>
                <a:cubicBezTo>
                  <a:pt x="178" y="116"/>
                  <a:pt x="177" y="117"/>
                  <a:pt x="177" y="118"/>
                </a:cubicBezTo>
                <a:cubicBezTo>
                  <a:pt x="177" y="118"/>
                  <a:pt x="177" y="118"/>
                  <a:pt x="176" y="118"/>
                </a:cubicBezTo>
                <a:cubicBezTo>
                  <a:pt x="177" y="121"/>
                  <a:pt x="180" y="120"/>
                  <a:pt x="182" y="116"/>
                </a:cubicBezTo>
                <a:cubicBezTo>
                  <a:pt x="183" y="114"/>
                  <a:pt x="184" y="111"/>
                  <a:pt x="183" y="108"/>
                </a:cubicBezTo>
                <a:cubicBezTo>
                  <a:pt x="184" y="108"/>
                  <a:pt x="184" y="108"/>
                  <a:pt x="184" y="108"/>
                </a:cubicBezTo>
                <a:cubicBezTo>
                  <a:pt x="184" y="106"/>
                  <a:pt x="184" y="105"/>
                  <a:pt x="184" y="104"/>
                </a:cubicBezTo>
                <a:cubicBezTo>
                  <a:pt x="184" y="104"/>
                  <a:pt x="184" y="104"/>
                  <a:pt x="184" y="103"/>
                </a:cubicBezTo>
                <a:cubicBezTo>
                  <a:pt x="184" y="104"/>
                  <a:pt x="184" y="104"/>
                  <a:pt x="183" y="105"/>
                </a:cubicBezTo>
                <a:cubicBezTo>
                  <a:pt x="183" y="102"/>
                  <a:pt x="182" y="102"/>
                  <a:pt x="182" y="100"/>
                </a:cubicBezTo>
                <a:cubicBezTo>
                  <a:pt x="183" y="100"/>
                  <a:pt x="184" y="102"/>
                  <a:pt x="185" y="101"/>
                </a:cubicBezTo>
                <a:cubicBezTo>
                  <a:pt x="185" y="101"/>
                  <a:pt x="185" y="100"/>
                  <a:pt x="186" y="100"/>
                </a:cubicBezTo>
                <a:cubicBezTo>
                  <a:pt x="185" y="99"/>
                  <a:pt x="185" y="99"/>
                  <a:pt x="185" y="99"/>
                </a:cubicBezTo>
                <a:cubicBezTo>
                  <a:pt x="186" y="98"/>
                  <a:pt x="185" y="96"/>
                  <a:pt x="184" y="94"/>
                </a:cubicBezTo>
                <a:cubicBezTo>
                  <a:pt x="185" y="94"/>
                  <a:pt x="185" y="94"/>
                  <a:pt x="185" y="93"/>
                </a:cubicBezTo>
                <a:cubicBezTo>
                  <a:pt x="185" y="93"/>
                  <a:pt x="185" y="94"/>
                  <a:pt x="185" y="94"/>
                </a:cubicBezTo>
                <a:cubicBezTo>
                  <a:pt x="185" y="93"/>
                  <a:pt x="185" y="93"/>
                  <a:pt x="185" y="93"/>
                </a:cubicBezTo>
                <a:cubicBezTo>
                  <a:pt x="185" y="93"/>
                  <a:pt x="185" y="93"/>
                  <a:pt x="185" y="92"/>
                </a:cubicBezTo>
                <a:cubicBezTo>
                  <a:pt x="185" y="91"/>
                  <a:pt x="183" y="86"/>
                  <a:pt x="186" y="88"/>
                </a:cubicBezTo>
                <a:cubicBezTo>
                  <a:pt x="186" y="88"/>
                  <a:pt x="186" y="89"/>
                  <a:pt x="186" y="90"/>
                </a:cubicBezTo>
                <a:cubicBezTo>
                  <a:pt x="187" y="90"/>
                  <a:pt x="187" y="92"/>
                  <a:pt x="188" y="93"/>
                </a:cubicBezTo>
                <a:cubicBezTo>
                  <a:pt x="187" y="91"/>
                  <a:pt x="187" y="90"/>
                  <a:pt x="186" y="89"/>
                </a:cubicBezTo>
                <a:cubicBezTo>
                  <a:pt x="187" y="89"/>
                  <a:pt x="187" y="88"/>
                  <a:pt x="188" y="89"/>
                </a:cubicBezTo>
                <a:cubicBezTo>
                  <a:pt x="187" y="88"/>
                  <a:pt x="187" y="87"/>
                  <a:pt x="187" y="86"/>
                </a:cubicBezTo>
                <a:cubicBezTo>
                  <a:pt x="187" y="87"/>
                  <a:pt x="187" y="86"/>
                  <a:pt x="187" y="86"/>
                </a:cubicBezTo>
                <a:cubicBezTo>
                  <a:pt x="188" y="87"/>
                  <a:pt x="188" y="88"/>
                  <a:pt x="189" y="88"/>
                </a:cubicBezTo>
                <a:cubicBezTo>
                  <a:pt x="189" y="89"/>
                  <a:pt x="189" y="90"/>
                  <a:pt x="189" y="91"/>
                </a:cubicBezTo>
                <a:cubicBezTo>
                  <a:pt x="190" y="91"/>
                  <a:pt x="190" y="91"/>
                  <a:pt x="190" y="91"/>
                </a:cubicBezTo>
                <a:cubicBezTo>
                  <a:pt x="190" y="92"/>
                  <a:pt x="190" y="93"/>
                  <a:pt x="190" y="94"/>
                </a:cubicBezTo>
                <a:cubicBezTo>
                  <a:pt x="191" y="94"/>
                  <a:pt x="191" y="94"/>
                  <a:pt x="192" y="93"/>
                </a:cubicBezTo>
                <a:cubicBezTo>
                  <a:pt x="193" y="96"/>
                  <a:pt x="193" y="92"/>
                  <a:pt x="194" y="95"/>
                </a:cubicBezTo>
                <a:cubicBezTo>
                  <a:pt x="193" y="94"/>
                  <a:pt x="193" y="92"/>
                  <a:pt x="192" y="91"/>
                </a:cubicBezTo>
                <a:cubicBezTo>
                  <a:pt x="192" y="90"/>
                  <a:pt x="192" y="90"/>
                  <a:pt x="192" y="89"/>
                </a:cubicBezTo>
                <a:cubicBezTo>
                  <a:pt x="191" y="89"/>
                  <a:pt x="191" y="86"/>
                  <a:pt x="191" y="85"/>
                </a:cubicBezTo>
                <a:cubicBezTo>
                  <a:pt x="190" y="84"/>
                  <a:pt x="190" y="84"/>
                  <a:pt x="190" y="83"/>
                </a:cubicBezTo>
                <a:cubicBezTo>
                  <a:pt x="190" y="83"/>
                  <a:pt x="190" y="83"/>
                  <a:pt x="190" y="83"/>
                </a:cubicBezTo>
                <a:cubicBezTo>
                  <a:pt x="190" y="83"/>
                  <a:pt x="191" y="84"/>
                  <a:pt x="191" y="84"/>
                </a:cubicBezTo>
                <a:cubicBezTo>
                  <a:pt x="191" y="84"/>
                  <a:pt x="191" y="84"/>
                  <a:pt x="191" y="84"/>
                </a:cubicBezTo>
                <a:cubicBezTo>
                  <a:pt x="191" y="83"/>
                  <a:pt x="190" y="82"/>
                  <a:pt x="190" y="82"/>
                </a:cubicBezTo>
                <a:cubicBezTo>
                  <a:pt x="191" y="82"/>
                  <a:pt x="191" y="84"/>
                  <a:pt x="191" y="83"/>
                </a:cubicBezTo>
                <a:cubicBezTo>
                  <a:pt x="190" y="82"/>
                  <a:pt x="192" y="83"/>
                  <a:pt x="191" y="82"/>
                </a:cubicBezTo>
                <a:cubicBezTo>
                  <a:pt x="192" y="82"/>
                  <a:pt x="192" y="83"/>
                  <a:pt x="192" y="84"/>
                </a:cubicBezTo>
                <a:cubicBezTo>
                  <a:pt x="193" y="84"/>
                  <a:pt x="193" y="84"/>
                  <a:pt x="193" y="84"/>
                </a:cubicBezTo>
                <a:cubicBezTo>
                  <a:pt x="194" y="87"/>
                  <a:pt x="195" y="88"/>
                  <a:pt x="195" y="90"/>
                </a:cubicBezTo>
                <a:cubicBezTo>
                  <a:pt x="195" y="89"/>
                  <a:pt x="196" y="90"/>
                  <a:pt x="196" y="91"/>
                </a:cubicBezTo>
                <a:cubicBezTo>
                  <a:pt x="196" y="91"/>
                  <a:pt x="197" y="92"/>
                  <a:pt x="197" y="93"/>
                </a:cubicBezTo>
                <a:cubicBezTo>
                  <a:pt x="196" y="92"/>
                  <a:pt x="196" y="92"/>
                  <a:pt x="196" y="91"/>
                </a:cubicBezTo>
                <a:cubicBezTo>
                  <a:pt x="196" y="91"/>
                  <a:pt x="196" y="92"/>
                  <a:pt x="195" y="91"/>
                </a:cubicBezTo>
                <a:cubicBezTo>
                  <a:pt x="195" y="92"/>
                  <a:pt x="196" y="91"/>
                  <a:pt x="196" y="92"/>
                </a:cubicBezTo>
                <a:cubicBezTo>
                  <a:pt x="196" y="92"/>
                  <a:pt x="196" y="93"/>
                  <a:pt x="196" y="93"/>
                </a:cubicBezTo>
                <a:cubicBezTo>
                  <a:pt x="196" y="93"/>
                  <a:pt x="196" y="92"/>
                  <a:pt x="196" y="93"/>
                </a:cubicBezTo>
                <a:cubicBezTo>
                  <a:pt x="196" y="94"/>
                  <a:pt x="196" y="94"/>
                  <a:pt x="195" y="94"/>
                </a:cubicBezTo>
                <a:cubicBezTo>
                  <a:pt x="196" y="95"/>
                  <a:pt x="196" y="95"/>
                  <a:pt x="196" y="96"/>
                </a:cubicBezTo>
                <a:cubicBezTo>
                  <a:pt x="196" y="95"/>
                  <a:pt x="196" y="95"/>
                  <a:pt x="196" y="95"/>
                </a:cubicBezTo>
                <a:cubicBezTo>
                  <a:pt x="196" y="95"/>
                  <a:pt x="196" y="96"/>
                  <a:pt x="197" y="96"/>
                </a:cubicBezTo>
                <a:cubicBezTo>
                  <a:pt x="196" y="96"/>
                  <a:pt x="196" y="98"/>
                  <a:pt x="197" y="98"/>
                </a:cubicBezTo>
                <a:cubicBezTo>
                  <a:pt x="197" y="97"/>
                  <a:pt x="197" y="97"/>
                  <a:pt x="197" y="97"/>
                </a:cubicBezTo>
                <a:cubicBezTo>
                  <a:pt x="197" y="99"/>
                  <a:pt x="197" y="99"/>
                  <a:pt x="197" y="100"/>
                </a:cubicBezTo>
                <a:cubicBezTo>
                  <a:pt x="197" y="100"/>
                  <a:pt x="197" y="100"/>
                  <a:pt x="197" y="99"/>
                </a:cubicBezTo>
                <a:cubicBezTo>
                  <a:pt x="197" y="100"/>
                  <a:pt x="198" y="101"/>
                  <a:pt x="198" y="101"/>
                </a:cubicBezTo>
                <a:cubicBezTo>
                  <a:pt x="198" y="101"/>
                  <a:pt x="198" y="100"/>
                  <a:pt x="198" y="100"/>
                </a:cubicBezTo>
                <a:cubicBezTo>
                  <a:pt x="198" y="101"/>
                  <a:pt x="199" y="99"/>
                  <a:pt x="198" y="98"/>
                </a:cubicBezTo>
                <a:cubicBezTo>
                  <a:pt x="199" y="101"/>
                  <a:pt x="197" y="99"/>
                  <a:pt x="198" y="99"/>
                </a:cubicBezTo>
                <a:cubicBezTo>
                  <a:pt x="198" y="98"/>
                  <a:pt x="198" y="99"/>
                  <a:pt x="198" y="98"/>
                </a:cubicBezTo>
                <a:cubicBezTo>
                  <a:pt x="199" y="97"/>
                  <a:pt x="199" y="99"/>
                  <a:pt x="200" y="100"/>
                </a:cubicBezTo>
                <a:cubicBezTo>
                  <a:pt x="199" y="99"/>
                  <a:pt x="199" y="99"/>
                  <a:pt x="199" y="98"/>
                </a:cubicBezTo>
                <a:cubicBezTo>
                  <a:pt x="200" y="97"/>
                  <a:pt x="200" y="94"/>
                  <a:pt x="199" y="92"/>
                </a:cubicBezTo>
                <a:cubicBezTo>
                  <a:pt x="200" y="93"/>
                  <a:pt x="200" y="93"/>
                  <a:pt x="200" y="93"/>
                </a:cubicBezTo>
                <a:cubicBezTo>
                  <a:pt x="200" y="92"/>
                  <a:pt x="200" y="92"/>
                  <a:pt x="201" y="91"/>
                </a:cubicBezTo>
                <a:cubicBezTo>
                  <a:pt x="200" y="90"/>
                  <a:pt x="200" y="90"/>
                  <a:pt x="200" y="89"/>
                </a:cubicBezTo>
                <a:cubicBezTo>
                  <a:pt x="200" y="89"/>
                  <a:pt x="199" y="89"/>
                  <a:pt x="199" y="88"/>
                </a:cubicBezTo>
                <a:cubicBezTo>
                  <a:pt x="199" y="88"/>
                  <a:pt x="198" y="86"/>
                  <a:pt x="199" y="87"/>
                </a:cubicBezTo>
                <a:cubicBezTo>
                  <a:pt x="198" y="86"/>
                  <a:pt x="198" y="84"/>
                  <a:pt x="197" y="84"/>
                </a:cubicBezTo>
                <a:cubicBezTo>
                  <a:pt x="197" y="84"/>
                  <a:pt x="197" y="85"/>
                  <a:pt x="197" y="85"/>
                </a:cubicBezTo>
                <a:cubicBezTo>
                  <a:pt x="197" y="84"/>
                  <a:pt x="197" y="84"/>
                  <a:pt x="197" y="84"/>
                </a:cubicBezTo>
                <a:cubicBezTo>
                  <a:pt x="197" y="86"/>
                  <a:pt x="195" y="83"/>
                  <a:pt x="195" y="81"/>
                </a:cubicBezTo>
                <a:cubicBezTo>
                  <a:pt x="195" y="82"/>
                  <a:pt x="196" y="83"/>
                  <a:pt x="196" y="82"/>
                </a:cubicBezTo>
                <a:cubicBezTo>
                  <a:pt x="195" y="82"/>
                  <a:pt x="195" y="81"/>
                  <a:pt x="196" y="81"/>
                </a:cubicBezTo>
                <a:cubicBezTo>
                  <a:pt x="196" y="82"/>
                  <a:pt x="196" y="82"/>
                  <a:pt x="196" y="82"/>
                </a:cubicBezTo>
                <a:cubicBezTo>
                  <a:pt x="196" y="81"/>
                  <a:pt x="196" y="81"/>
                  <a:pt x="196" y="81"/>
                </a:cubicBezTo>
                <a:cubicBezTo>
                  <a:pt x="195" y="80"/>
                  <a:pt x="194" y="77"/>
                  <a:pt x="193" y="76"/>
                </a:cubicBezTo>
                <a:cubicBezTo>
                  <a:pt x="193" y="76"/>
                  <a:pt x="193" y="75"/>
                  <a:pt x="193" y="75"/>
                </a:cubicBezTo>
                <a:cubicBezTo>
                  <a:pt x="193" y="75"/>
                  <a:pt x="193" y="76"/>
                  <a:pt x="193" y="76"/>
                </a:cubicBezTo>
                <a:cubicBezTo>
                  <a:pt x="193" y="74"/>
                  <a:pt x="192" y="74"/>
                  <a:pt x="192" y="73"/>
                </a:cubicBezTo>
                <a:cubicBezTo>
                  <a:pt x="192" y="73"/>
                  <a:pt x="191" y="72"/>
                  <a:pt x="191" y="73"/>
                </a:cubicBezTo>
                <a:cubicBezTo>
                  <a:pt x="191" y="72"/>
                  <a:pt x="190" y="71"/>
                  <a:pt x="191" y="71"/>
                </a:cubicBezTo>
                <a:cubicBezTo>
                  <a:pt x="192" y="72"/>
                  <a:pt x="191" y="72"/>
                  <a:pt x="192" y="72"/>
                </a:cubicBezTo>
                <a:cubicBezTo>
                  <a:pt x="192" y="72"/>
                  <a:pt x="192" y="71"/>
                  <a:pt x="192" y="71"/>
                </a:cubicBezTo>
                <a:cubicBezTo>
                  <a:pt x="192" y="71"/>
                  <a:pt x="192" y="71"/>
                  <a:pt x="192" y="71"/>
                </a:cubicBezTo>
                <a:cubicBezTo>
                  <a:pt x="192" y="70"/>
                  <a:pt x="191" y="70"/>
                  <a:pt x="191" y="70"/>
                </a:cubicBezTo>
                <a:cubicBezTo>
                  <a:pt x="190" y="69"/>
                  <a:pt x="190" y="69"/>
                  <a:pt x="190" y="69"/>
                </a:cubicBezTo>
                <a:cubicBezTo>
                  <a:pt x="190" y="68"/>
                  <a:pt x="190" y="68"/>
                  <a:pt x="190" y="68"/>
                </a:cubicBezTo>
                <a:cubicBezTo>
                  <a:pt x="190" y="68"/>
                  <a:pt x="190" y="68"/>
                  <a:pt x="189" y="68"/>
                </a:cubicBezTo>
                <a:cubicBezTo>
                  <a:pt x="189" y="68"/>
                  <a:pt x="189" y="68"/>
                  <a:pt x="189" y="67"/>
                </a:cubicBezTo>
                <a:cubicBezTo>
                  <a:pt x="189" y="67"/>
                  <a:pt x="189" y="67"/>
                  <a:pt x="189" y="67"/>
                </a:cubicBezTo>
                <a:cubicBezTo>
                  <a:pt x="188" y="67"/>
                  <a:pt x="188" y="66"/>
                  <a:pt x="188" y="67"/>
                </a:cubicBezTo>
                <a:cubicBezTo>
                  <a:pt x="189" y="67"/>
                  <a:pt x="188" y="66"/>
                  <a:pt x="189" y="67"/>
                </a:cubicBezTo>
                <a:cubicBezTo>
                  <a:pt x="189" y="68"/>
                  <a:pt x="189" y="68"/>
                  <a:pt x="189" y="68"/>
                </a:cubicBezTo>
                <a:cubicBezTo>
                  <a:pt x="188" y="68"/>
                  <a:pt x="188" y="66"/>
                  <a:pt x="187" y="65"/>
                </a:cubicBezTo>
                <a:cubicBezTo>
                  <a:pt x="187" y="66"/>
                  <a:pt x="187" y="66"/>
                  <a:pt x="187" y="65"/>
                </a:cubicBezTo>
                <a:cubicBezTo>
                  <a:pt x="187" y="65"/>
                  <a:pt x="187" y="65"/>
                  <a:pt x="187" y="65"/>
                </a:cubicBezTo>
                <a:cubicBezTo>
                  <a:pt x="187" y="64"/>
                  <a:pt x="186" y="64"/>
                  <a:pt x="186" y="63"/>
                </a:cubicBezTo>
                <a:cubicBezTo>
                  <a:pt x="186" y="63"/>
                  <a:pt x="186" y="63"/>
                  <a:pt x="186" y="63"/>
                </a:cubicBezTo>
                <a:cubicBezTo>
                  <a:pt x="186" y="63"/>
                  <a:pt x="184" y="60"/>
                  <a:pt x="183" y="60"/>
                </a:cubicBezTo>
                <a:cubicBezTo>
                  <a:pt x="183" y="60"/>
                  <a:pt x="183" y="60"/>
                  <a:pt x="183" y="59"/>
                </a:cubicBezTo>
                <a:cubicBezTo>
                  <a:pt x="183" y="60"/>
                  <a:pt x="184" y="60"/>
                  <a:pt x="184" y="60"/>
                </a:cubicBezTo>
                <a:cubicBezTo>
                  <a:pt x="185" y="60"/>
                  <a:pt x="185" y="61"/>
                  <a:pt x="185" y="61"/>
                </a:cubicBezTo>
                <a:cubicBezTo>
                  <a:pt x="185" y="60"/>
                  <a:pt x="184" y="60"/>
                  <a:pt x="184" y="59"/>
                </a:cubicBezTo>
                <a:cubicBezTo>
                  <a:pt x="185" y="60"/>
                  <a:pt x="185" y="59"/>
                  <a:pt x="186" y="60"/>
                </a:cubicBezTo>
                <a:cubicBezTo>
                  <a:pt x="186" y="61"/>
                  <a:pt x="187" y="63"/>
                  <a:pt x="187" y="62"/>
                </a:cubicBezTo>
                <a:cubicBezTo>
                  <a:pt x="187" y="62"/>
                  <a:pt x="186" y="62"/>
                  <a:pt x="187" y="62"/>
                </a:cubicBezTo>
                <a:cubicBezTo>
                  <a:pt x="188" y="63"/>
                  <a:pt x="188" y="64"/>
                  <a:pt x="189" y="65"/>
                </a:cubicBezTo>
                <a:cubicBezTo>
                  <a:pt x="188" y="64"/>
                  <a:pt x="188" y="63"/>
                  <a:pt x="187" y="62"/>
                </a:cubicBezTo>
                <a:cubicBezTo>
                  <a:pt x="187" y="62"/>
                  <a:pt x="188" y="62"/>
                  <a:pt x="188" y="63"/>
                </a:cubicBezTo>
                <a:cubicBezTo>
                  <a:pt x="189" y="65"/>
                  <a:pt x="189" y="65"/>
                  <a:pt x="189" y="65"/>
                </a:cubicBezTo>
                <a:cubicBezTo>
                  <a:pt x="190" y="65"/>
                  <a:pt x="190" y="64"/>
                  <a:pt x="190" y="64"/>
                </a:cubicBezTo>
                <a:cubicBezTo>
                  <a:pt x="190" y="64"/>
                  <a:pt x="189" y="62"/>
                  <a:pt x="189" y="62"/>
                </a:cubicBezTo>
                <a:cubicBezTo>
                  <a:pt x="189" y="63"/>
                  <a:pt x="189" y="63"/>
                  <a:pt x="189" y="63"/>
                </a:cubicBezTo>
                <a:cubicBezTo>
                  <a:pt x="187" y="62"/>
                  <a:pt x="188" y="60"/>
                  <a:pt x="189" y="60"/>
                </a:cubicBezTo>
                <a:cubicBezTo>
                  <a:pt x="188" y="59"/>
                  <a:pt x="188" y="59"/>
                  <a:pt x="188" y="58"/>
                </a:cubicBezTo>
                <a:cubicBezTo>
                  <a:pt x="188" y="58"/>
                  <a:pt x="189" y="60"/>
                  <a:pt x="190" y="59"/>
                </a:cubicBezTo>
                <a:cubicBezTo>
                  <a:pt x="189" y="58"/>
                  <a:pt x="189" y="59"/>
                  <a:pt x="189" y="58"/>
                </a:cubicBezTo>
                <a:cubicBezTo>
                  <a:pt x="190" y="59"/>
                  <a:pt x="189" y="57"/>
                  <a:pt x="190" y="59"/>
                </a:cubicBezTo>
                <a:cubicBezTo>
                  <a:pt x="190" y="59"/>
                  <a:pt x="190" y="59"/>
                  <a:pt x="190" y="59"/>
                </a:cubicBezTo>
                <a:cubicBezTo>
                  <a:pt x="191" y="60"/>
                  <a:pt x="191" y="59"/>
                  <a:pt x="191" y="60"/>
                </a:cubicBezTo>
                <a:cubicBezTo>
                  <a:pt x="191" y="60"/>
                  <a:pt x="192" y="61"/>
                  <a:pt x="192" y="61"/>
                </a:cubicBezTo>
                <a:cubicBezTo>
                  <a:pt x="193" y="61"/>
                  <a:pt x="191" y="59"/>
                  <a:pt x="192" y="59"/>
                </a:cubicBezTo>
                <a:cubicBezTo>
                  <a:pt x="192" y="59"/>
                  <a:pt x="192" y="60"/>
                  <a:pt x="193" y="60"/>
                </a:cubicBezTo>
                <a:cubicBezTo>
                  <a:pt x="192" y="59"/>
                  <a:pt x="193" y="60"/>
                  <a:pt x="193" y="60"/>
                </a:cubicBezTo>
                <a:cubicBezTo>
                  <a:pt x="193" y="59"/>
                  <a:pt x="192" y="58"/>
                  <a:pt x="192" y="58"/>
                </a:cubicBezTo>
                <a:cubicBezTo>
                  <a:pt x="192" y="58"/>
                  <a:pt x="191" y="57"/>
                  <a:pt x="191" y="58"/>
                </a:cubicBezTo>
                <a:cubicBezTo>
                  <a:pt x="191" y="58"/>
                  <a:pt x="191" y="57"/>
                  <a:pt x="191" y="57"/>
                </a:cubicBezTo>
                <a:cubicBezTo>
                  <a:pt x="190" y="55"/>
                  <a:pt x="188" y="53"/>
                  <a:pt x="186" y="51"/>
                </a:cubicBezTo>
                <a:cubicBezTo>
                  <a:pt x="186" y="50"/>
                  <a:pt x="186" y="49"/>
                  <a:pt x="186" y="49"/>
                </a:cubicBezTo>
                <a:cubicBezTo>
                  <a:pt x="186" y="48"/>
                  <a:pt x="187" y="50"/>
                  <a:pt x="187" y="50"/>
                </a:cubicBezTo>
                <a:cubicBezTo>
                  <a:pt x="187" y="49"/>
                  <a:pt x="187" y="49"/>
                  <a:pt x="187" y="49"/>
                </a:cubicBezTo>
                <a:cubicBezTo>
                  <a:pt x="187" y="48"/>
                  <a:pt x="186" y="48"/>
                  <a:pt x="186" y="47"/>
                </a:cubicBezTo>
                <a:cubicBezTo>
                  <a:pt x="187" y="49"/>
                  <a:pt x="187" y="47"/>
                  <a:pt x="188" y="49"/>
                </a:cubicBezTo>
                <a:cubicBezTo>
                  <a:pt x="188" y="49"/>
                  <a:pt x="189" y="51"/>
                  <a:pt x="190" y="51"/>
                </a:cubicBezTo>
                <a:cubicBezTo>
                  <a:pt x="189" y="50"/>
                  <a:pt x="188" y="49"/>
                  <a:pt x="188" y="48"/>
                </a:cubicBezTo>
                <a:cubicBezTo>
                  <a:pt x="189" y="49"/>
                  <a:pt x="190" y="50"/>
                  <a:pt x="190" y="50"/>
                </a:cubicBezTo>
                <a:cubicBezTo>
                  <a:pt x="189" y="49"/>
                  <a:pt x="189" y="48"/>
                  <a:pt x="189" y="47"/>
                </a:cubicBezTo>
                <a:cubicBezTo>
                  <a:pt x="189" y="48"/>
                  <a:pt x="191" y="51"/>
                  <a:pt x="192" y="52"/>
                </a:cubicBezTo>
                <a:cubicBezTo>
                  <a:pt x="191" y="50"/>
                  <a:pt x="190" y="48"/>
                  <a:pt x="191" y="48"/>
                </a:cubicBezTo>
                <a:cubicBezTo>
                  <a:pt x="190" y="47"/>
                  <a:pt x="189" y="47"/>
                  <a:pt x="189" y="46"/>
                </a:cubicBezTo>
                <a:cubicBezTo>
                  <a:pt x="190" y="47"/>
                  <a:pt x="189" y="45"/>
                  <a:pt x="189" y="45"/>
                </a:cubicBezTo>
                <a:cubicBezTo>
                  <a:pt x="189" y="46"/>
                  <a:pt x="189" y="46"/>
                  <a:pt x="188" y="45"/>
                </a:cubicBezTo>
                <a:cubicBezTo>
                  <a:pt x="189" y="45"/>
                  <a:pt x="188" y="45"/>
                  <a:pt x="188" y="44"/>
                </a:cubicBezTo>
                <a:cubicBezTo>
                  <a:pt x="187" y="43"/>
                  <a:pt x="185" y="41"/>
                  <a:pt x="184" y="40"/>
                </a:cubicBezTo>
                <a:cubicBezTo>
                  <a:pt x="185" y="41"/>
                  <a:pt x="185" y="42"/>
                  <a:pt x="185" y="42"/>
                </a:cubicBezTo>
                <a:cubicBezTo>
                  <a:pt x="186" y="43"/>
                  <a:pt x="185" y="43"/>
                  <a:pt x="186" y="44"/>
                </a:cubicBezTo>
                <a:cubicBezTo>
                  <a:pt x="185" y="43"/>
                  <a:pt x="185" y="43"/>
                  <a:pt x="184" y="43"/>
                </a:cubicBezTo>
                <a:cubicBezTo>
                  <a:pt x="184" y="42"/>
                  <a:pt x="185" y="43"/>
                  <a:pt x="184" y="42"/>
                </a:cubicBezTo>
                <a:cubicBezTo>
                  <a:pt x="183" y="42"/>
                  <a:pt x="182" y="40"/>
                  <a:pt x="182" y="39"/>
                </a:cubicBezTo>
                <a:cubicBezTo>
                  <a:pt x="180" y="38"/>
                  <a:pt x="175" y="35"/>
                  <a:pt x="176" y="34"/>
                </a:cubicBezTo>
                <a:cubicBezTo>
                  <a:pt x="175" y="34"/>
                  <a:pt x="175" y="34"/>
                  <a:pt x="175" y="34"/>
                </a:cubicBezTo>
                <a:cubicBezTo>
                  <a:pt x="174" y="33"/>
                  <a:pt x="175" y="34"/>
                  <a:pt x="175" y="34"/>
                </a:cubicBezTo>
                <a:cubicBezTo>
                  <a:pt x="174" y="34"/>
                  <a:pt x="174" y="34"/>
                  <a:pt x="174" y="34"/>
                </a:cubicBezTo>
                <a:cubicBezTo>
                  <a:pt x="174" y="34"/>
                  <a:pt x="173" y="33"/>
                  <a:pt x="173" y="33"/>
                </a:cubicBezTo>
                <a:cubicBezTo>
                  <a:pt x="172" y="33"/>
                  <a:pt x="168" y="29"/>
                  <a:pt x="166" y="29"/>
                </a:cubicBezTo>
                <a:cubicBezTo>
                  <a:pt x="166" y="28"/>
                  <a:pt x="164" y="27"/>
                  <a:pt x="163" y="27"/>
                </a:cubicBezTo>
                <a:cubicBezTo>
                  <a:pt x="164" y="27"/>
                  <a:pt x="164" y="28"/>
                  <a:pt x="164" y="28"/>
                </a:cubicBezTo>
                <a:cubicBezTo>
                  <a:pt x="163" y="27"/>
                  <a:pt x="162" y="27"/>
                  <a:pt x="162" y="27"/>
                </a:cubicBezTo>
                <a:cubicBezTo>
                  <a:pt x="162" y="27"/>
                  <a:pt x="162" y="27"/>
                  <a:pt x="162" y="27"/>
                </a:cubicBezTo>
                <a:cubicBezTo>
                  <a:pt x="161" y="26"/>
                  <a:pt x="161" y="26"/>
                  <a:pt x="160" y="25"/>
                </a:cubicBezTo>
                <a:cubicBezTo>
                  <a:pt x="160" y="25"/>
                  <a:pt x="162" y="25"/>
                  <a:pt x="161" y="25"/>
                </a:cubicBezTo>
                <a:cubicBezTo>
                  <a:pt x="160" y="24"/>
                  <a:pt x="158" y="22"/>
                  <a:pt x="157" y="22"/>
                </a:cubicBezTo>
                <a:cubicBezTo>
                  <a:pt x="158" y="22"/>
                  <a:pt x="160" y="22"/>
                  <a:pt x="161" y="23"/>
                </a:cubicBezTo>
                <a:cubicBezTo>
                  <a:pt x="162" y="23"/>
                  <a:pt x="162" y="23"/>
                  <a:pt x="163" y="24"/>
                </a:cubicBezTo>
                <a:cubicBezTo>
                  <a:pt x="163" y="24"/>
                  <a:pt x="163" y="24"/>
                  <a:pt x="164" y="24"/>
                </a:cubicBezTo>
                <a:cubicBezTo>
                  <a:pt x="164" y="24"/>
                  <a:pt x="164" y="24"/>
                  <a:pt x="164" y="24"/>
                </a:cubicBezTo>
                <a:cubicBezTo>
                  <a:pt x="164" y="24"/>
                  <a:pt x="166" y="25"/>
                  <a:pt x="166" y="25"/>
                </a:cubicBezTo>
                <a:cubicBezTo>
                  <a:pt x="164" y="23"/>
                  <a:pt x="164" y="24"/>
                  <a:pt x="162" y="23"/>
                </a:cubicBezTo>
                <a:cubicBezTo>
                  <a:pt x="164" y="23"/>
                  <a:pt x="167" y="25"/>
                  <a:pt x="168" y="24"/>
                </a:cubicBezTo>
                <a:cubicBezTo>
                  <a:pt x="169" y="25"/>
                  <a:pt x="170" y="26"/>
                  <a:pt x="171" y="27"/>
                </a:cubicBezTo>
                <a:cubicBezTo>
                  <a:pt x="170" y="26"/>
                  <a:pt x="173" y="28"/>
                  <a:pt x="173" y="28"/>
                </a:cubicBezTo>
                <a:cubicBezTo>
                  <a:pt x="173" y="27"/>
                  <a:pt x="172" y="27"/>
                  <a:pt x="173" y="26"/>
                </a:cubicBezTo>
                <a:cubicBezTo>
                  <a:pt x="172" y="26"/>
                  <a:pt x="171" y="26"/>
                  <a:pt x="171" y="25"/>
                </a:cubicBezTo>
                <a:cubicBezTo>
                  <a:pt x="173" y="26"/>
                  <a:pt x="174" y="27"/>
                  <a:pt x="175" y="28"/>
                </a:cubicBezTo>
                <a:cubicBezTo>
                  <a:pt x="175" y="27"/>
                  <a:pt x="176" y="28"/>
                  <a:pt x="177" y="28"/>
                </a:cubicBezTo>
                <a:cubicBezTo>
                  <a:pt x="176" y="28"/>
                  <a:pt x="177" y="28"/>
                  <a:pt x="177" y="28"/>
                </a:cubicBezTo>
                <a:cubicBezTo>
                  <a:pt x="176" y="28"/>
                  <a:pt x="176" y="27"/>
                  <a:pt x="176" y="27"/>
                </a:cubicBezTo>
                <a:cubicBezTo>
                  <a:pt x="177" y="28"/>
                  <a:pt x="175" y="26"/>
                  <a:pt x="175" y="26"/>
                </a:cubicBezTo>
                <a:cubicBezTo>
                  <a:pt x="176" y="26"/>
                  <a:pt x="177" y="27"/>
                  <a:pt x="177" y="27"/>
                </a:cubicBezTo>
                <a:cubicBezTo>
                  <a:pt x="176" y="26"/>
                  <a:pt x="175" y="25"/>
                  <a:pt x="174" y="25"/>
                </a:cubicBezTo>
                <a:cubicBezTo>
                  <a:pt x="176" y="26"/>
                  <a:pt x="174" y="26"/>
                  <a:pt x="173" y="25"/>
                </a:cubicBezTo>
                <a:cubicBezTo>
                  <a:pt x="173" y="24"/>
                  <a:pt x="170" y="23"/>
                  <a:pt x="170" y="22"/>
                </a:cubicBezTo>
                <a:cubicBezTo>
                  <a:pt x="169" y="22"/>
                  <a:pt x="169" y="22"/>
                  <a:pt x="168" y="22"/>
                </a:cubicBezTo>
                <a:cubicBezTo>
                  <a:pt x="167" y="21"/>
                  <a:pt x="166" y="20"/>
                  <a:pt x="167" y="20"/>
                </a:cubicBezTo>
                <a:cubicBezTo>
                  <a:pt x="166" y="20"/>
                  <a:pt x="166" y="19"/>
                  <a:pt x="166" y="19"/>
                </a:cubicBezTo>
                <a:cubicBezTo>
                  <a:pt x="166" y="19"/>
                  <a:pt x="168" y="20"/>
                  <a:pt x="168" y="21"/>
                </a:cubicBezTo>
                <a:cubicBezTo>
                  <a:pt x="169" y="21"/>
                  <a:pt x="170" y="21"/>
                  <a:pt x="170" y="22"/>
                </a:cubicBezTo>
                <a:cubicBezTo>
                  <a:pt x="171" y="22"/>
                  <a:pt x="171" y="22"/>
                  <a:pt x="172" y="22"/>
                </a:cubicBezTo>
                <a:cubicBezTo>
                  <a:pt x="173" y="23"/>
                  <a:pt x="173" y="23"/>
                  <a:pt x="174" y="24"/>
                </a:cubicBezTo>
                <a:cubicBezTo>
                  <a:pt x="175" y="23"/>
                  <a:pt x="175" y="23"/>
                  <a:pt x="175" y="23"/>
                </a:cubicBezTo>
                <a:cubicBezTo>
                  <a:pt x="174" y="22"/>
                  <a:pt x="173" y="22"/>
                  <a:pt x="173" y="22"/>
                </a:cubicBezTo>
                <a:cubicBezTo>
                  <a:pt x="174" y="22"/>
                  <a:pt x="175" y="22"/>
                  <a:pt x="174" y="22"/>
                </a:cubicBezTo>
                <a:cubicBezTo>
                  <a:pt x="175" y="22"/>
                  <a:pt x="175" y="22"/>
                  <a:pt x="176" y="22"/>
                </a:cubicBezTo>
                <a:cubicBezTo>
                  <a:pt x="175" y="22"/>
                  <a:pt x="175" y="21"/>
                  <a:pt x="176" y="22"/>
                </a:cubicBezTo>
                <a:cubicBezTo>
                  <a:pt x="175" y="21"/>
                  <a:pt x="175" y="21"/>
                  <a:pt x="175" y="20"/>
                </a:cubicBezTo>
                <a:cubicBezTo>
                  <a:pt x="174" y="20"/>
                  <a:pt x="174" y="20"/>
                  <a:pt x="174" y="20"/>
                </a:cubicBezTo>
                <a:cubicBezTo>
                  <a:pt x="174" y="19"/>
                  <a:pt x="174" y="19"/>
                  <a:pt x="173" y="19"/>
                </a:cubicBezTo>
                <a:cubicBezTo>
                  <a:pt x="175" y="20"/>
                  <a:pt x="175" y="19"/>
                  <a:pt x="176" y="19"/>
                </a:cubicBezTo>
                <a:cubicBezTo>
                  <a:pt x="176" y="19"/>
                  <a:pt x="175" y="19"/>
                  <a:pt x="176" y="19"/>
                </a:cubicBezTo>
                <a:cubicBezTo>
                  <a:pt x="174" y="18"/>
                  <a:pt x="174" y="17"/>
                  <a:pt x="173" y="17"/>
                </a:cubicBezTo>
                <a:cubicBezTo>
                  <a:pt x="173" y="17"/>
                  <a:pt x="173" y="17"/>
                  <a:pt x="173" y="16"/>
                </a:cubicBezTo>
                <a:cubicBezTo>
                  <a:pt x="174" y="17"/>
                  <a:pt x="175" y="17"/>
                  <a:pt x="175" y="17"/>
                </a:cubicBezTo>
                <a:cubicBezTo>
                  <a:pt x="174" y="16"/>
                  <a:pt x="172" y="16"/>
                  <a:pt x="171" y="16"/>
                </a:cubicBezTo>
                <a:cubicBezTo>
                  <a:pt x="171" y="15"/>
                  <a:pt x="169" y="14"/>
                  <a:pt x="170" y="14"/>
                </a:cubicBezTo>
                <a:cubicBezTo>
                  <a:pt x="170" y="15"/>
                  <a:pt x="170" y="15"/>
                  <a:pt x="171" y="15"/>
                </a:cubicBezTo>
                <a:cubicBezTo>
                  <a:pt x="170" y="14"/>
                  <a:pt x="169" y="13"/>
                  <a:pt x="168" y="13"/>
                </a:cubicBezTo>
                <a:cubicBezTo>
                  <a:pt x="168" y="13"/>
                  <a:pt x="166" y="11"/>
                  <a:pt x="167" y="12"/>
                </a:cubicBezTo>
                <a:cubicBezTo>
                  <a:pt x="166" y="11"/>
                  <a:pt x="166" y="12"/>
                  <a:pt x="165" y="11"/>
                </a:cubicBezTo>
                <a:cubicBezTo>
                  <a:pt x="163" y="10"/>
                  <a:pt x="158" y="8"/>
                  <a:pt x="154" y="7"/>
                </a:cubicBezTo>
                <a:cubicBezTo>
                  <a:pt x="154" y="7"/>
                  <a:pt x="155" y="7"/>
                  <a:pt x="155" y="7"/>
                </a:cubicBezTo>
                <a:cubicBezTo>
                  <a:pt x="151" y="6"/>
                  <a:pt x="147" y="4"/>
                  <a:pt x="144" y="4"/>
                </a:cubicBezTo>
                <a:cubicBezTo>
                  <a:pt x="143" y="4"/>
                  <a:pt x="145" y="4"/>
                  <a:pt x="144" y="4"/>
                </a:cubicBezTo>
                <a:cubicBezTo>
                  <a:pt x="144" y="4"/>
                  <a:pt x="143" y="4"/>
                  <a:pt x="143" y="4"/>
                </a:cubicBezTo>
                <a:cubicBezTo>
                  <a:pt x="143" y="4"/>
                  <a:pt x="144" y="4"/>
                  <a:pt x="144" y="3"/>
                </a:cubicBezTo>
                <a:cubicBezTo>
                  <a:pt x="145" y="4"/>
                  <a:pt x="145" y="4"/>
                  <a:pt x="145" y="3"/>
                </a:cubicBezTo>
                <a:cubicBezTo>
                  <a:pt x="140" y="2"/>
                  <a:pt x="133" y="1"/>
                  <a:pt x="128" y="1"/>
                </a:cubicBezTo>
                <a:cubicBezTo>
                  <a:pt x="127" y="1"/>
                  <a:pt x="126" y="1"/>
                  <a:pt x="125" y="0"/>
                </a:cubicBezTo>
                <a:cubicBezTo>
                  <a:pt x="125" y="1"/>
                  <a:pt x="126" y="1"/>
                  <a:pt x="126" y="1"/>
                </a:cubicBezTo>
                <a:cubicBezTo>
                  <a:pt x="126" y="1"/>
                  <a:pt x="125" y="1"/>
                  <a:pt x="124" y="1"/>
                </a:cubicBezTo>
                <a:cubicBezTo>
                  <a:pt x="124" y="0"/>
                  <a:pt x="121" y="1"/>
                  <a:pt x="119" y="1"/>
                </a:cubicBezTo>
                <a:cubicBezTo>
                  <a:pt x="114" y="1"/>
                  <a:pt x="111" y="2"/>
                  <a:pt x="108" y="2"/>
                </a:cubicBezTo>
                <a:cubicBezTo>
                  <a:pt x="105" y="2"/>
                  <a:pt x="98" y="2"/>
                  <a:pt x="96" y="4"/>
                </a:cubicBezTo>
                <a:cubicBezTo>
                  <a:pt x="95" y="4"/>
                  <a:pt x="95" y="4"/>
                  <a:pt x="95" y="4"/>
                </a:cubicBezTo>
                <a:cubicBezTo>
                  <a:pt x="93" y="4"/>
                  <a:pt x="94" y="4"/>
                  <a:pt x="93" y="5"/>
                </a:cubicBezTo>
                <a:cubicBezTo>
                  <a:pt x="92" y="5"/>
                  <a:pt x="92" y="4"/>
                  <a:pt x="92" y="5"/>
                </a:cubicBezTo>
                <a:cubicBezTo>
                  <a:pt x="91" y="5"/>
                  <a:pt x="90" y="5"/>
                  <a:pt x="90" y="5"/>
                </a:cubicBezTo>
                <a:cubicBezTo>
                  <a:pt x="90" y="6"/>
                  <a:pt x="89" y="5"/>
                  <a:pt x="88" y="6"/>
                </a:cubicBezTo>
                <a:cubicBezTo>
                  <a:pt x="88" y="6"/>
                  <a:pt x="86" y="6"/>
                  <a:pt x="85" y="6"/>
                </a:cubicBezTo>
                <a:cubicBezTo>
                  <a:pt x="84" y="7"/>
                  <a:pt x="83" y="7"/>
                  <a:pt x="82" y="7"/>
                </a:cubicBezTo>
                <a:cubicBezTo>
                  <a:pt x="83" y="7"/>
                  <a:pt x="80" y="8"/>
                  <a:pt x="79" y="8"/>
                </a:cubicBezTo>
                <a:cubicBezTo>
                  <a:pt x="77" y="9"/>
                  <a:pt x="74" y="11"/>
                  <a:pt x="72" y="12"/>
                </a:cubicBezTo>
                <a:cubicBezTo>
                  <a:pt x="73" y="12"/>
                  <a:pt x="75" y="11"/>
                  <a:pt x="73" y="12"/>
                </a:cubicBezTo>
                <a:cubicBezTo>
                  <a:pt x="75" y="11"/>
                  <a:pt x="76" y="10"/>
                  <a:pt x="77" y="9"/>
                </a:cubicBezTo>
                <a:cubicBezTo>
                  <a:pt x="78" y="9"/>
                  <a:pt x="80" y="8"/>
                  <a:pt x="81" y="8"/>
                </a:cubicBezTo>
                <a:cubicBezTo>
                  <a:pt x="82" y="8"/>
                  <a:pt x="82" y="8"/>
                  <a:pt x="82" y="8"/>
                </a:cubicBezTo>
                <a:cubicBezTo>
                  <a:pt x="83" y="8"/>
                  <a:pt x="83" y="8"/>
                  <a:pt x="83" y="8"/>
                </a:cubicBezTo>
                <a:cubicBezTo>
                  <a:pt x="82" y="8"/>
                  <a:pt x="84" y="7"/>
                  <a:pt x="82" y="8"/>
                </a:cubicBezTo>
                <a:cubicBezTo>
                  <a:pt x="82" y="8"/>
                  <a:pt x="82" y="8"/>
                  <a:pt x="82" y="8"/>
                </a:cubicBezTo>
                <a:cubicBezTo>
                  <a:pt x="82" y="8"/>
                  <a:pt x="82" y="8"/>
                  <a:pt x="83" y="8"/>
                </a:cubicBezTo>
                <a:cubicBezTo>
                  <a:pt x="83" y="8"/>
                  <a:pt x="83" y="8"/>
                  <a:pt x="84" y="8"/>
                </a:cubicBezTo>
                <a:cubicBezTo>
                  <a:pt x="83" y="8"/>
                  <a:pt x="83" y="8"/>
                  <a:pt x="82" y="8"/>
                </a:cubicBezTo>
                <a:cubicBezTo>
                  <a:pt x="84" y="8"/>
                  <a:pt x="82" y="9"/>
                  <a:pt x="81" y="9"/>
                </a:cubicBezTo>
                <a:cubicBezTo>
                  <a:pt x="80" y="9"/>
                  <a:pt x="79" y="10"/>
                  <a:pt x="77" y="10"/>
                </a:cubicBezTo>
                <a:cubicBezTo>
                  <a:pt x="79" y="10"/>
                  <a:pt x="81" y="9"/>
                  <a:pt x="82" y="9"/>
                </a:cubicBezTo>
                <a:cubicBezTo>
                  <a:pt x="83" y="9"/>
                  <a:pt x="83" y="9"/>
                  <a:pt x="83" y="9"/>
                </a:cubicBezTo>
                <a:cubicBezTo>
                  <a:pt x="81" y="9"/>
                  <a:pt x="83" y="9"/>
                  <a:pt x="83" y="9"/>
                </a:cubicBezTo>
                <a:cubicBezTo>
                  <a:pt x="84" y="8"/>
                  <a:pt x="85" y="8"/>
                  <a:pt x="86" y="8"/>
                </a:cubicBezTo>
                <a:cubicBezTo>
                  <a:pt x="86" y="8"/>
                  <a:pt x="86" y="8"/>
                  <a:pt x="86" y="8"/>
                </a:cubicBezTo>
                <a:cubicBezTo>
                  <a:pt x="88" y="7"/>
                  <a:pt x="94" y="5"/>
                  <a:pt x="96" y="6"/>
                </a:cubicBezTo>
                <a:cubicBezTo>
                  <a:pt x="98" y="5"/>
                  <a:pt x="100" y="4"/>
                  <a:pt x="102" y="4"/>
                </a:cubicBezTo>
                <a:cubicBezTo>
                  <a:pt x="102" y="4"/>
                  <a:pt x="106" y="3"/>
                  <a:pt x="107" y="3"/>
                </a:cubicBezTo>
                <a:cubicBezTo>
                  <a:pt x="107" y="4"/>
                  <a:pt x="106" y="4"/>
                  <a:pt x="106" y="4"/>
                </a:cubicBezTo>
                <a:cubicBezTo>
                  <a:pt x="107" y="4"/>
                  <a:pt x="109" y="3"/>
                  <a:pt x="110" y="4"/>
                </a:cubicBezTo>
                <a:cubicBezTo>
                  <a:pt x="110" y="2"/>
                  <a:pt x="116" y="3"/>
                  <a:pt x="118" y="2"/>
                </a:cubicBezTo>
                <a:cubicBezTo>
                  <a:pt x="119" y="2"/>
                  <a:pt x="119" y="3"/>
                  <a:pt x="119" y="3"/>
                </a:cubicBezTo>
                <a:cubicBezTo>
                  <a:pt x="121" y="3"/>
                  <a:pt x="121" y="3"/>
                  <a:pt x="123" y="2"/>
                </a:cubicBezTo>
                <a:cubicBezTo>
                  <a:pt x="125" y="4"/>
                  <a:pt x="133" y="3"/>
                  <a:pt x="135" y="4"/>
                </a:cubicBezTo>
                <a:cubicBezTo>
                  <a:pt x="130" y="4"/>
                  <a:pt x="121" y="3"/>
                  <a:pt x="116" y="4"/>
                </a:cubicBezTo>
                <a:cubicBezTo>
                  <a:pt x="118" y="4"/>
                  <a:pt x="120" y="5"/>
                  <a:pt x="122" y="4"/>
                </a:cubicBezTo>
                <a:cubicBezTo>
                  <a:pt x="122" y="5"/>
                  <a:pt x="125" y="4"/>
                  <a:pt x="125" y="5"/>
                </a:cubicBezTo>
                <a:cubicBezTo>
                  <a:pt x="122" y="4"/>
                  <a:pt x="117" y="5"/>
                  <a:pt x="115" y="4"/>
                </a:cubicBezTo>
                <a:cubicBezTo>
                  <a:pt x="115" y="5"/>
                  <a:pt x="116" y="5"/>
                  <a:pt x="117" y="5"/>
                </a:cubicBezTo>
                <a:cubicBezTo>
                  <a:pt x="114" y="5"/>
                  <a:pt x="112" y="4"/>
                  <a:pt x="109" y="6"/>
                </a:cubicBezTo>
                <a:cubicBezTo>
                  <a:pt x="110" y="5"/>
                  <a:pt x="110" y="5"/>
                  <a:pt x="109" y="5"/>
                </a:cubicBezTo>
                <a:cubicBezTo>
                  <a:pt x="106" y="6"/>
                  <a:pt x="102" y="6"/>
                  <a:pt x="101" y="6"/>
                </a:cubicBezTo>
                <a:cubicBezTo>
                  <a:pt x="99" y="6"/>
                  <a:pt x="98" y="6"/>
                  <a:pt x="97" y="6"/>
                </a:cubicBezTo>
                <a:cubicBezTo>
                  <a:pt x="96" y="7"/>
                  <a:pt x="95" y="7"/>
                  <a:pt x="94" y="7"/>
                </a:cubicBezTo>
                <a:cubicBezTo>
                  <a:pt x="94" y="7"/>
                  <a:pt x="91" y="8"/>
                  <a:pt x="92" y="8"/>
                </a:cubicBezTo>
                <a:cubicBezTo>
                  <a:pt x="90" y="8"/>
                  <a:pt x="88" y="8"/>
                  <a:pt x="87" y="9"/>
                </a:cubicBezTo>
                <a:cubicBezTo>
                  <a:pt x="87" y="9"/>
                  <a:pt x="85" y="10"/>
                  <a:pt x="85" y="9"/>
                </a:cubicBezTo>
                <a:cubicBezTo>
                  <a:pt x="84" y="10"/>
                  <a:pt x="82" y="10"/>
                  <a:pt x="83" y="10"/>
                </a:cubicBezTo>
                <a:cubicBezTo>
                  <a:pt x="82" y="10"/>
                  <a:pt x="82" y="10"/>
                  <a:pt x="81" y="10"/>
                </a:cubicBezTo>
                <a:cubicBezTo>
                  <a:pt x="78" y="11"/>
                  <a:pt x="76" y="13"/>
                  <a:pt x="72" y="14"/>
                </a:cubicBezTo>
                <a:cubicBezTo>
                  <a:pt x="72" y="14"/>
                  <a:pt x="72" y="14"/>
                  <a:pt x="72" y="14"/>
                </a:cubicBezTo>
                <a:cubicBezTo>
                  <a:pt x="69" y="15"/>
                  <a:pt x="68" y="17"/>
                  <a:pt x="66" y="17"/>
                </a:cubicBezTo>
                <a:cubicBezTo>
                  <a:pt x="65" y="18"/>
                  <a:pt x="63" y="18"/>
                  <a:pt x="62" y="19"/>
                </a:cubicBezTo>
                <a:cubicBezTo>
                  <a:pt x="61" y="20"/>
                  <a:pt x="58" y="22"/>
                  <a:pt x="57" y="21"/>
                </a:cubicBezTo>
                <a:cubicBezTo>
                  <a:pt x="57" y="22"/>
                  <a:pt x="57" y="22"/>
                  <a:pt x="56" y="22"/>
                </a:cubicBezTo>
                <a:cubicBezTo>
                  <a:pt x="56" y="22"/>
                  <a:pt x="55" y="23"/>
                  <a:pt x="55" y="23"/>
                </a:cubicBezTo>
                <a:cubicBezTo>
                  <a:pt x="54" y="24"/>
                  <a:pt x="51" y="25"/>
                  <a:pt x="50" y="26"/>
                </a:cubicBezTo>
                <a:cubicBezTo>
                  <a:pt x="47" y="28"/>
                  <a:pt x="45" y="30"/>
                  <a:pt x="42" y="32"/>
                </a:cubicBezTo>
                <a:cubicBezTo>
                  <a:pt x="42" y="32"/>
                  <a:pt x="42" y="32"/>
                  <a:pt x="41" y="33"/>
                </a:cubicBezTo>
                <a:cubicBezTo>
                  <a:pt x="41" y="33"/>
                  <a:pt x="42" y="32"/>
                  <a:pt x="41" y="33"/>
                </a:cubicBezTo>
                <a:cubicBezTo>
                  <a:pt x="40" y="34"/>
                  <a:pt x="40" y="34"/>
                  <a:pt x="39" y="35"/>
                </a:cubicBezTo>
                <a:cubicBezTo>
                  <a:pt x="39" y="35"/>
                  <a:pt x="39" y="35"/>
                  <a:pt x="39" y="35"/>
                </a:cubicBezTo>
                <a:cubicBezTo>
                  <a:pt x="38" y="36"/>
                  <a:pt x="35" y="38"/>
                  <a:pt x="35" y="39"/>
                </a:cubicBezTo>
                <a:cubicBezTo>
                  <a:pt x="32" y="42"/>
                  <a:pt x="29" y="44"/>
                  <a:pt x="27" y="47"/>
                </a:cubicBezTo>
                <a:cubicBezTo>
                  <a:pt x="26" y="47"/>
                  <a:pt x="25" y="50"/>
                  <a:pt x="23" y="51"/>
                </a:cubicBezTo>
                <a:cubicBezTo>
                  <a:pt x="23" y="52"/>
                  <a:pt x="22" y="52"/>
                  <a:pt x="21" y="53"/>
                </a:cubicBezTo>
                <a:cubicBezTo>
                  <a:pt x="21" y="54"/>
                  <a:pt x="19" y="56"/>
                  <a:pt x="18" y="57"/>
                </a:cubicBezTo>
                <a:cubicBezTo>
                  <a:pt x="16" y="60"/>
                  <a:pt x="16" y="61"/>
                  <a:pt x="14" y="65"/>
                </a:cubicBezTo>
                <a:cubicBezTo>
                  <a:pt x="13" y="65"/>
                  <a:pt x="14" y="64"/>
                  <a:pt x="14" y="64"/>
                </a:cubicBezTo>
                <a:cubicBezTo>
                  <a:pt x="13" y="65"/>
                  <a:pt x="14" y="65"/>
                  <a:pt x="13" y="66"/>
                </a:cubicBezTo>
                <a:cubicBezTo>
                  <a:pt x="12" y="67"/>
                  <a:pt x="11" y="70"/>
                  <a:pt x="11" y="69"/>
                </a:cubicBezTo>
                <a:cubicBezTo>
                  <a:pt x="10" y="71"/>
                  <a:pt x="11" y="71"/>
                  <a:pt x="10" y="73"/>
                </a:cubicBezTo>
                <a:cubicBezTo>
                  <a:pt x="10" y="73"/>
                  <a:pt x="9" y="73"/>
                  <a:pt x="9" y="74"/>
                </a:cubicBezTo>
                <a:cubicBezTo>
                  <a:pt x="9" y="75"/>
                  <a:pt x="9" y="75"/>
                  <a:pt x="8" y="76"/>
                </a:cubicBezTo>
                <a:cubicBezTo>
                  <a:pt x="8" y="76"/>
                  <a:pt x="8" y="77"/>
                  <a:pt x="8" y="76"/>
                </a:cubicBezTo>
                <a:cubicBezTo>
                  <a:pt x="7" y="81"/>
                  <a:pt x="6" y="81"/>
                  <a:pt x="4" y="86"/>
                </a:cubicBezTo>
                <a:cubicBezTo>
                  <a:pt x="5" y="86"/>
                  <a:pt x="5" y="86"/>
                  <a:pt x="5" y="87"/>
                </a:cubicBezTo>
                <a:cubicBezTo>
                  <a:pt x="4" y="86"/>
                  <a:pt x="3" y="90"/>
                  <a:pt x="3" y="91"/>
                </a:cubicBezTo>
                <a:cubicBezTo>
                  <a:pt x="3" y="91"/>
                  <a:pt x="3" y="89"/>
                  <a:pt x="4" y="90"/>
                </a:cubicBezTo>
                <a:cubicBezTo>
                  <a:pt x="3" y="91"/>
                  <a:pt x="3" y="91"/>
                  <a:pt x="3" y="92"/>
                </a:cubicBezTo>
                <a:cubicBezTo>
                  <a:pt x="3" y="92"/>
                  <a:pt x="3" y="92"/>
                  <a:pt x="2" y="93"/>
                </a:cubicBezTo>
                <a:cubicBezTo>
                  <a:pt x="3" y="93"/>
                  <a:pt x="3" y="93"/>
                  <a:pt x="3" y="94"/>
                </a:cubicBezTo>
                <a:cubicBezTo>
                  <a:pt x="3" y="94"/>
                  <a:pt x="2" y="94"/>
                  <a:pt x="2" y="94"/>
                </a:cubicBezTo>
                <a:cubicBezTo>
                  <a:pt x="2" y="100"/>
                  <a:pt x="0" y="108"/>
                  <a:pt x="1" y="115"/>
                </a:cubicBezTo>
                <a:cubicBezTo>
                  <a:pt x="0" y="119"/>
                  <a:pt x="0" y="124"/>
                  <a:pt x="1" y="127"/>
                </a:cubicBezTo>
                <a:cubicBezTo>
                  <a:pt x="2" y="131"/>
                  <a:pt x="2" y="134"/>
                  <a:pt x="3" y="138"/>
                </a:cubicBezTo>
                <a:cubicBezTo>
                  <a:pt x="3" y="139"/>
                  <a:pt x="3" y="140"/>
                  <a:pt x="4" y="141"/>
                </a:cubicBezTo>
                <a:cubicBezTo>
                  <a:pt x="4" y="140"/>
                  <a:pt x="4" y="140"/>
                  <a:pt x="4" y="141"/>
                </a:cubicBezTo>
                <a:cubicBezTo>
                  <a:pt x="4" y="141"/>
                  <a:pt x="4" y="142"/>
                  <a:pt x="4" y="143"/>
                </a:cubicBezTo>
                <a:cubicBezTo>
                  <a:pt x="4" y="143"/>
                  <a:pt x="5" y="143"/>
                  <a:pt x="5" y="144"/>
                </a:cubicBezTo>
                <a:cubicBezTo>
                  <a:pt x="4" y="146"/>
                  <a:pt x="6" y="147"/>
                  <a:pt x="7" y="150"/>
                </a:cubicBezTo>
                <a:cubicBezTo>
                  <a:pt x="7" y="151"/>
                  <a:pt x="8" y="154"/>
                  <a:pt x="9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9" y="155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9" y="156"/>
                  <a:pt x="9" y="156"/>
                  <a:pt x="9" y="156"/>
                </a:cubicBezTo>
                <a:cubicBezTo>
                  <a:pt x="10" y="157"/>
                  <a:pt x="10" y="157"/>
                  <a:pt x="10" y="157"/>
                </a:cubicBezTo>
                <a:cubicBezTo>
                  <a:pt x="10" y="158"/>
                  <a:pt x="10" y="159"/>
                  <a:pt x="11" y="159"/>
                </a:cubicBezTo>
                <a:cubicBezTo>
                  <a:pt x="11" y="160"/>
                  <a:pt x="12" y="161"/>
                  <a:pt x="12" y="162"/>
                </a:cubicBezTo>
                <a:cubicBezTo>
                  <a:pt x="12" y="160"/>
                  <a:pt x="11" y="161"/>
                  <a:pt x="11" y="159"/>
                </a:cubicBezTo>
                <a:cubicBezTo>
                  <a:pt x="13" y="161"/>
                  <a:pt x="14" y="164"/>
                  <a:pt x="16" y="168"/>
                </a:cubicBezTo>
                <a:cubicBezTo>
                  <a:pt x="17" y="168"/>
                  <a:pt x="17" y="168"/>
                  <a:pt x="16" y="167"/>
                </a:cubicBezTo>
                <a:cubicBezTo>
                  <a:pt x="17" y="168"/>
                  <a:pt x="19" y="171"/>
                  <a:pt x="19" y="172"/>
                </a:cubicBezTo>
                <a:cubicBezTo>
                  <a:pt x="21" y="174"/>
                  <a:pt x="23" y="178"/>
                  <a:pt x="25" y="180"/>
                </a:cubicBezTo>
                <a:cubicBezTo>
                  <a:pt x="25" y="181"/>
                  <a:pt x="25" y="181"/>
                  <a:pt x="26" y="181"/>
                </a:cubicBezTo>
                <a:cubicBezTo>
                  <a:pt x="26" y="182"/>
                  <a:pt x="26" y="182"/>
                  <a:pt x="26" y="182"/>
                </a:cubicBezTo>
                <a:cubicBezTo>
                  <a:pt x="27" y="183"/>
                  <a:pt x="28" y="186"/>
                  <a:pt x="30" y="186"/>
                </a:cubicBezTo>
                <a:cubicBezTo>
                  <a:pt x="31" y="188"/>
                  <a:pt x="33" y="190"/>
                  <a:pt x="34" y="191"/>
                </a:cubicBezTo>
                <a:cubicBezTo>
                  <a:pt x="34" y="191"/>
                  <a:pt x="36" y="193"/>
                  <a:pt x="38" y="194"/>
                </a:cubicBezTo>
                <a:cubicBezTo>
                  <a:pt x="38" y="194"/>
                  <a:pt x="37" y="194"/>
                  <a:pt x="38" y="194"/>
                </a:cubicBezTo>
                <a:cubicBezTo>
                  <a:pt x="38" y="195"/>
                  <a:pt x="38" y="194"/>
                  <a:pt x="39" y="194"/>
                </a:cubicBezTo>
                <a:cubicBezTo>
                  <a:pt x="40" y="196"/>
                  <a:pt x="40" y="196"/>
                  <a:pt x="41" y="197"/>
                </a:cubicBezTo>
                <a:cubicBezTo>
                  <a:pt x="41" y="196"/>
                  <a:pt x="40" y="197"/>
                  <a:pt x="41" y="197"/>
                </a:cubicBezTo>
                <a:cubicBezTo>
                  <a:pt x="41" y="196"/>
                  <a:pt x="44" y="198"/>
                  <a:pt x="45" y="200"/>
                </a:cubicBezTo>
                <a:cubicBezTo>
                  <a:pt x="45" y="199"/>
                  <a:pt x="46" y="200"/>
                  <a:pt x="47" y="200"/>
                </a:cubicBezTo>
                <a:cubicBezTo>
                  <a:pt x="47" y="200"/>
                  <a:pt x="46" y="200"/>
                  <a:pt x="46" y="199"/>
                </a:cubicBezTo>
                <a:cubicBezTo>
                  <a:pt x="46" y="199"/>
                  <a:pt x="45" y="199"/>
                  <a:pt x="45" y="199"/>
                </a:cubicBezTo>
                <a:cubicBezTo>
                  <a:pt x="44" y="198"/>
                  <a:pt x="44" y="197"/>
                  <a:pt x="43" y="196"/>
                </a:cubicBezTo>
                <a:cubicBezTo>
                  <a:pt x="44" y="197"/>
                  <a:pt x="44" y="197"/>
                  <a:pt x="45" y="197"/>
                </a:cubicBezTo>
                <a:cubicBezTo>
                  <a:pt x="42" y="195"/>
                  <a:pt x="42" y="195"/>
                  <a:pt x="40" y="193"/>
                </a:cubicBezTo>
                <a:cubicBezTo>
                  <a:pt x="40" y="193"/>
                  <a:pt x="39" y="192"/>
                  <a:pt x="39" y="192"/>
                </a:cubicBezTo>
                <a:cubicBezTo>
                  <a:pt x="38" y="191"/>
                  <a:pt x="38" y="191"/>
                  <a:pt x="37" y="190"/>
                </a:cubicBezTo>
                <a:cubicBezTo>
                  <a:pt x="36" y="189"/>
                  <a:pt x="34" y="187"/>
                  <a:pt x="33" y="185"/>
                </a:cubicBezTo>
                <a:cubicBezTo>
                  <a:pt x="32" y="184"/>
                  <a:pt x="30" y="183"/>
                  <a:pt x="31" y="182"/>
                </a:cubicBezTo>
                <a:cubicBezTo>
                  <a:pt x="30" y="182"/>
                  <a:pt x="30" y="182"/>
                  <a:pt x="29" y="181"/>
                </a:cubicBezTo>
                <a:cubicBezTo>
                  <a:pt x="29" y="181"/>
                  <a:pt x="30" y="181"/>
                  <a:pt x="29" y="180"/>
                </a:cubicBezTo>
                <a:cubicBezTo>
                  <a:pt x="29" y="181"/>
                  <a:pt x="29" y="180"/>
                  <a:pt x="28" y="179"/>
                </a:cubicBezTo>
                <a:cubicBezTo>
                  <a:pt x="28" y="179"/>
                  <a:pt x="27" y="177"/>
                  <a:pt x="27" y="177"/>
                </a:cubicBezTo>
                <a:cubicBezTo>
                  <a:pt x="28" y="177"/>
                  <a:pt x="29" y="179"/>
                  <a:pt x="29" y="178"/>
                </a:cubicBezTo>
                <a:cubicBezTo>
                  <a:pt x="27" y="177"/>
                  <a:pt x="24" y="173"/>
                  <a:pt x="24" y="171"/>
                </a:cubicBezTo>
                <a:cubicBezTo>
                  <a:pt x="24" y="170"/>
                  <a:pt x="24" y="172"/>
                  <a:pt x="24" y="171"/>
                </a:cubicBezTo>
                <a:cubicBezTo>
                  <a:pt x="23" y="170"/>
                  <a:pt x="23" y="169"/>
                  <a:pt x="24" y="169"/>
                </a:cubicBezTo>
                <a:cubicBezTo>
                  <a:pt x="24" y="170"/>
                  <a:pt x="24" y="170"/>
                  <a:pt x="24" y="170"/>
                </a:cubicBezTo>
                <a:cubicBezTo>
                  <a:pt x="25" y="170"/>
                  <a:pt x="24" y="168"/>
                  <a:pt x="23" y="166"/>
                </a:cubicBezTo>
                <a:cubicBezTo>
                  <a:pt x="24" y="167"/>
                  <a:pt x="25" y="169"/>
                  <a:pt x="27" y="172"/>
                </a:cubicBezTo>
                <a:cubicBezTo>
                  <a:pt x="28" y="172"/>
                  <a:pt x="27" y="172"/>
                  <a:pt x="27" y="171"/>
                </a:cubicBezTo>
                <a:cubicBezTo>
                  <a:pt x="29" y="172"/>
                  <a:pt x="30" y="176"/>
                  <a:pt x="32" y="177"/>
                </a:cubicBezTo>
                <a:cubicBezTo>
                  <a:pt x="31" y="176"/>
                  <a:pt x="31" y="175"/>
                  <a:pt x="30" y="174"/>
                </a:cubicBezTo>
                <a:cubicBezTo>
                  <a:pt x="33" y="179"/>
                  <a:pt x="35" y="181"/>
                  <a:pt x="39" y="185"/>
                </a:cubicBezTo>
                <a:cubicBezTo>
                  <a:pt x="39" y="185"/>
                  <a:pt x="38" y="185"/>
                  <a:pt x="38" y="185"/>
                </a:cubicBezTo>
                <a:cubicBezTo>
                  <a:pt x="39" y="186"/>
                  <a:pt x="40" y="186"/>
                  <a:pt x="41" y="187"/>
                </a:cubicBezTo>
                <a:cubicBezTo>
                  <a:pt x="41" y="187"/>
                  <a:pt x="41" y="187"/>
                  <a:pt x="41" y="187"/>
                </a:cubicBezTo>
                <a:cubicBezTo>
                  <a:pt x="41" y="187"/>
                  <a:pt x="41" y="188"/>
                  <a:pt x="41" y="188"/>
                </a:cubicBezTo>
                <a:cubicBezTo>
                  <a:pt x="42" y="188"/>
                  <a:pt x="41" y="187"/>
                  <a:pt x="41" y="187"/>
                </a:cubicBezTo>
                <a:cubicBezTo>
                  <a:pt x="43" y="188"/>
                  <a:pt x="44" y="190"/>
                  <a:pt x="46" y="191"/>
                </a:cubicBezTo>
                <a:cubicBezTo>
                  <a:pt x="47" y="192"/>
                  <a:pt x="48" y="193"/>
                  <a:pt x="48" y="193"/>
                </a:cubicBezTo>
                <a:cubicBezTo>
                  <a:pt x="49" y="193"/>
                  <a:pt x="48" y="192"/>
                  <a:pt x="49" y="193"/>
                </a:cubicBezTo>
                <a:cubicBezTo>
                  <a:pt x="50" y="194"/>
                  <a:pt x="50" y="195"/>
                  <a:pt x="49" y="194"/>
                </a:cubicBezTo>
                <a:cubicBezTo>
                  <a:pt x="49" y="195"/>
                  <a:pt x="49" y="195"/>
                  <a:pt x="49" y="195"/>
                </a:cubicBezTo>
                <a:cubicBezTo>
                  <a:pt x="49" y="194"/>
                  <a:pt x="51" y="196"/>
                  <a:pt x="52" y="197"/>
                </a:cubicBezTo>
                <a:cubicBezTo>
                  <a:pt x="52" y="196"/>
                  <a:pt x="54" y="197"/>
                  <a:pt x="54" y="198"/>
                </a:cubicBezTo>
                <a:cubicBezTo>
                  <a:pt x="54" y="198"/>
                  <a:pt x="55" y="198"/>
                  <a:pt x="56" y="198"/>
                </a:cubicBezTo>
                <a:cubicBezTo>
                  <a:pt x="56" y="200"/>
                  <a:pt x="55" y="199"/>
                  <a:pt x="54" y="199"/>
                </a:cubicBezTo>
                <a:cubicBezTo>
                  <a:pt x="55" y="199"/>
                  <a:pt x="56" y="200"/>
                  <a:pt x="57" y="200"/>
                </a:cubicBezTo>
                <a:cubicBezTo>
                  <a:pt x="55" y="199"/>
                  <a:pt x="58" y="201"/>
                  <a:pt x="57" y="200"/>
                </a:cubicBezTo>
                <a:cubicBezTo>
                  <a:pt x="57" y="199"/>
                  <a:pt x="57" y="200"/>
                  <a:pt x="56" y="199"/>
                </a:cubicBezTo>
                <a:cubicBezTo>
                  <a:pt x="56" y="199"/>
                  <a:pt x="57" y="199"/>
                  <a:pt x="57" y="199"/>
                </a:cubicBezTo>
                <a:cubicBezTo>
                  <a:pt x="58" y="200"/>
                  <a:pt x="58" y="201"/>
                  <a:pt x="58" y="201"/>
                </a:cubicBezTo>
                <a:cubicBezTo>
                  <a:pt x="59" y="201"/>
                  <a:pt x="60" y="202"/>
                  <a:pt x="61" y="202"/>
                </a:cubicBezTo>
                <a:cubicBezTo>
                  <a:pt x="59" y="202"/>
                  <a:pt x="58" y="200"/>
                  <a:pt x="59" y="200"/>
                </a:cubicBezTo>
                <a:cubicBezTo>
                  <a:pt x="60" y="201"/>
                  <a:pt x="59" y="201"/>
                  <a:pt x="59" y="201"/>
                </a:cubicBezTo>
                <a:cubicBezTo>
                  <a:pt x="60" y="201"/>
                  <a:pt x="62" y="202"/>
                  <a:pt x="61" y="203"/>
                </a:cubicBezTo>
                <a:cubicBezTo>
                  <a:pt x="62" y="203"/>
                  <a:pt x="62" y="203"/>
                  <a:pt x="62" y="202"/>
                </a:cubicBezTo>
                <a:cubicBezTo>
                  <a:pt x="63" y="203"/>
                  <a:pt x="63" y="203"/>
                  <a:pt x="62" y="203"/>
                </a:cubicBezTo>
                <a:cubicBezTo>
                  <a:pt x="63" y="203"/>
                  <a:pt x="63" y="204"/>
                  <a:pt x="63" y="204"/>
                </a:cubicBezTo>
                <a:cubicBezTo>
                  <a:pt x="64" y="204"/>
                  <a:pt x="63" y="203"/>
                  <a:pt x="63" y="203"/>
                </a:cubicBezTo>
                <a:cubicBezTo>
                  <a:pt x="64" y="203"/>
                  <a:pt x="64" y="204"/>
                  <a:pt x="64" y="204"/>
                </a:cubicBezTo>
                <a:cubicBezTo>
                  <a:pt x="65" y="204"/>
                  <a:pt x="66" y="204"/>
                  <a:pt x="67" y="205"/>
                </a:cubicBezTo>
                <a:cubicBezTo>
                  <a:pt x="67" y="206"/>
                  <a:pt x="69" y="206"/>
                  <a:pt x="70" y="207"/>
                </a:cubicBezTo>
                <a:cubicBezTo>
                  <a:pt x="70" y="207"/>
                  <a:pt x="69" y="207"/>
                  <a:pt x="70" y="207"/>
                </a:cubicBezTo>
                <a:cubicBezTo>
                  <a:pt x="71" y="207"/>
                  <a:pt x="70" y="207"/>
                  <a:pt x="71" y="208"/>
                </a:cubicBezTo>
                <a:cubicBezTo>
                  <a:pt x="71" y="207"/>
                  <a:pt x="71" y="207"/>
                  <a:pt x="72" y="207"/>
                </a:cubicBezTo>
                <a:cubicBezTo>
                  <a:pt x="72" y="207"/>
                  <a:pt x="72" y="208"/>
                  <a:pt x="72" y="208"/>
                </a:cubicBezTo>
                <a:cubicBezTo>
                  <a:pt x="72" y="208"/>
                  <a:pt x="71" y="207"/>
                  <a:pt x="71" y="208"/>
                </a:cubicBezTo>
                <a:cubicBezTo>
                  <a:pt x="73" y="208"/>
                  <a:pt x="75" y="209"/>
                  <a:pt x="74" y="209"/>
                </a:cubicBezTo>
                <a:cubicBezTo>
                  <a:pt x="75" y="209"/>
                  <a:pt x="76" y="210"/>
                  <a:pt x="78" y="211"/>
                </a:cubicBezTo>
                <a:cubicBezTo>
                  <a:pt x="78" y="211"/>
                  <a:pt x="80" y="211"/>
                  <a:pt x="81" y="212"/>
                </a:cubicBezTo>
                <a:cubicBezTo>
                  <a:pt x="81" y="211"/>
                  <a:pt x="82" y="212"/>
                  <a:pt x="82" y="212"/>
                </a:cubicBezTo>
                <a:cubicBezTo>
                  <a:pt x="80" y="211"/>
                  <a:pt x="81" y="211"/>
                  <a:pt x="81" y="211"/>
                </a:cubicBezTo>
                <a:cubicBezTo>
                  <a:pt x="80" y="210"/>
                  <a:pt x="79" y="210"/>
                  <a:pt x="78" y="209"/>
                </a:cubicBezTo>
                <a:cubicBezTo>
                  <a:pt x="78" y="210"/>
                  <a:pt x="77" y="209"/>
                  <a:pt x="76" y="209"/>
                </a:cubicBezTo>
                <a:cubicBezTo>
                  <a:pt x="76" y="209"/>
                  <a:pt x="76" y="208"/>
                  <a:pt x="75" y="208"/>
                </a:cubicBezTo>
                <a:cubicBezTo>
                  <a:pt x="75" y="208"/>
                  <a:pt x="75" y="208"/>
                  <a:pt x="75" y="208"/>
                </a:cubicBezTo>
                <a:cubicBezTo>
                  <a:pt x="75" y="208"/>
                  <a:pt x="75" y="208"/>
                  <a:pt x="75" y="208"/>
                </a:cubicBezTo>
                <a:cubicBezTo>
                  <a:pt x="76" y="209"/>
                  <a:pt x="75" y="208"/>
                  <a:pt x="75" y="208"/>
                </a:cubicBezTo>
                <a:cubicBezTo>
                  <a:pt x="75" y="208"/>
                  <a:pt x="75" y="208"/>
                  <a:pt x="75" y="208"/>
                </a:cubicBezTo>
                <a:cubicBezTo>
                  <a:pt x="74" y="208"/>
                  <a:pt x="74" y="208"/>
                  <a:pt x="74" y="208"/>
                </a:cubicBezTo>
                <a:cubicBezTo>
                  <a:pt x="74" y="208"/>
                  <a:pt x="76" y="209"/>
                  <a:pt x="76" y="208"/>
                </a:cubicBezTo>
                <a:cubicBezTo>
                  <a:pt x="74" y="208"/>
                  <a:pt x="74" y="207"/>
                  <a:pt x="75" y="208"/>
                </a:cubicBezTo>
                <a:cubicBezTo>
                  <a:pt x="72" y="206"/>
                  <a:pt x="72" y="206"/>
                  <a:pt x="69" y="205"/>
                </a:cubicBezTo>
                <a:cubicBezTo>
                  <a:pt x="68" y="204"/>
                  <a:pt x="69" y="204"/>
                  <a:pt x="69" y="204"/>
                </a:cubicBezTo>
                <a:cubicBezTo>
                  <a:pt x="68" y="204"/>
                  <a:pt x="67" y="203"/>
                  <a:pt x="65" y="202"/>
                </a:cubicBezTo>
                <a:cubicBezTo>
                  <a:pt x="66" y="202"/>
                  <a:pt x="66" y="202"/>
                  <a:pt x="67" y="202"/>
                </a:cubicBezTo>
                <a:cubicBezTo>
                  <a:pt x="66" y="202"/>
                  <a:pt x="66" y="202"/>
                  <a:pt x="66" y="201"/>
                </a:cubicBezTo>
                <a:cubicBezTo>
                  <a:pt x="66" y="202"/>
                  <a:pt x="66" y="201"/>
                  <a:pt x="65" y="201"/>
                </a:cubicBezTo>
                <a:cubicBezTo>
                  <a:pt x="65" y="201"/>
                  <a:pt x="65" y="201"/>
                  <a:pt x="65" y="201"/>
                </a:cubicBezTo>
                <a:cubicBezTo>
                  <a:pt x="62" y="200"/>
                  <a:pt x="59" y="198"/>
                  <a:pt x="59" y="196"/>
                </a:cubicBezTo>
                <a:cubicBezTo>
                  <a:pt x="60" y="197"/>
                  <a:pt x="61" y="197"/>
                  <a:pt x="62" y="198"/>
                </a:cubicBezTo>
                <a:cubicBezTo>
                  <a:pt x="62" y="198"/>
                  <a:pt x="62" y="198"/>
                  <a:pt x="62" y="198"/>
                </a:cubicBezTo>
                <a:cubicBezTo>
                  <a:pt x="61" y="197"/>
                  <a:pt x="60" y="196"/>
                  <a:pt x="58" y="195"/>
                </a:cubicBezTo>
                <a:cubicBezTo>
                  <a:pt x="59" y="195"/>
                  <a:pt x="59" y="195"/>
                  <a:pt x="58" y="194"/>
                </a:cubicBezTo>
                <a:cubicBezTo>
                  <a:pt x="58" y="194"/>
                  <a:pt x="58" y="194"/>
                  <a:pt x="58" y="194"/>
                </a:cubicBezTo>
                <a:cubicBezTo>
                  <a:pt x="58" y="194"/>
                  <a:pt x="58" y="194"/>
                  <a:pt x="58" y="194"/>
                </a:cubicBezTo>
                <a:cubicBezTo>
                  <a:pt x="58" y="194"/>
                  <a:pt x="56" y="193"/>
                  <a:pt x="56" y="193"/>
                </a:cubicBezTo>
                <a:cubicBezTo>
                  <a:pt x="58" y="194"/>
                  <a:pt x="57" y="192"/>
                  <a:pt x="58" y="193"/>
                </a:cubicBezTo>
                <a:cubicBezTo>
                  <a:pt x="59" y="194"/>
                  <a:pt x="58" y="194"/>
                  <a:pt x="59" y="194"/>
                </a:cubicBezTo>
                <a:cubicBezTo>
                  <a:pt x="59" y="194"/>
                  <a:pt x="59" y="194"/>
                  <a:pt x="59" y="193"/>
                </a:cubicBezTo>
                <a:cubicBezTo>
                  <a:pt x="59" y="194"/>
                  <a:pt x="60" y="194"/>
                  <a:pt x="60" y="195"/>
                </a:cubicBezTo>
                <a:cubicBezTo>
                  <a:pt x="60" y="194"/>
                  <a:pt x="60" y="195"/>
                  <a:pt x="61" y="195"/>
                </a:cubicBezTo>
                <a:cubicBezTo>
                  <a:pt x="60" y="195"/>
                  <a:pt x="61" y="195"/>
                  <a:pt x="61" y="195"/>
                </a:cubicBezTo>
                <a:cubicBezTo>
                  <a:pt x="62" y="195"/>
                  <a:pt x="64" y="196"/>
                  <a:pt x="64" y="197"/>
                </a:cubicBezTo>
                <a:cubicBezTo>
                  <a:pt x="63" y="197"/>
                  <a:pt x="63" y="197"/>
                  <a:pt x="63" y="197"/>
                </a:cubicBezTo>
                <a:cubicBezTo>
                  <a:pt x="64" y="198"/>
                  <a:pt x="63" y="197"/>
                  <a:pt x="64" y="197"/>
                </a:cubicBezTo>
                <a:cubicBezTo>
                  <a:pt x="64" y="197"/>
                  <a:pt x="65" y="198"/>
                  <a:pt x="65" y="197"/>
                </a:cubicBezTo>
                <a:cubicBezTo>
                  <a:pt x="64" y="197"/>
                  <a:pt x="64" y="197"/>
                  <a:pt x="64" y="196"/>
                </a:cubicBezTo>
                <a:cubicBezTo>
                  <a:pt x="65" y="197"/>
                  <a:pt x="65" y="197"/>
                  <a:pt x="66" y="197"/>
                </a:cubicBezTo>
                <a:cubicBezTo>
                  <a:pt x="65" y="198"/>
                  <a:pt x="66" y="198"/>
                  <a:pt x="66" y="198"/>
                </a:cubicBezTo>
                <a:cubicBezTo>
                  <a:pt x="65" y="198"/>
                  <a:pt x="65" y="199"/>
                  <a:pt x="65" y="199"/>
                </a:cubicBezTo>
                <a:cubicBezTo>
                  <a:pt x="65" y="198"/>
                  <a:pt x="67" y="200"/>
                  <a:pt x="66" y="199"/>
                </a:cubicBezTo>
                <a:cubicBezTo>
                  <a:pt x="66" y="199"/>
                  <a:pt x="66" y="199"/>
                  <a:pt x="66" y="198"/>
                </a:cubicBezTo>
                <a:cubicBezTo>
                  <a:pt x="66" y="199"/>
                  <a:pt x="66" y="198"/>
                  <a:pt x="66" y="198"/>
                </a:cubicBezTo>
                <a:cubicBezTo>
                  <a:pt x="67" y="199"/>
                  <a:pt x="67" y="199"/>
                  <a:pt x="68" y="199"/>
                </a:cubicBezTo>
                <a:cubicBezTo>
                  <a:pt x="68" y="200"/>
                  <a:pt x="67" y="199"/>
                  <a:pt x="67" y="199"/>
                </a:cubicBezTo>
                <a:cubicBezTo>
                  <a:pt x="67" y="200"/>
                  <a:pt x="69" y="200"/>
                  <a:pt x="69" y="201"/>
                </a:cubicBezTo>
                <a:cubicBezTo>
                  <a:pt x="69" y="201"/>
                  <a:pt x="68" y="200"/>
                  <a:pt x="68" y="200"/>
                </a:cubicBezTo>
                <a:cubicBezTo>
                  <a:pt x="69" y="201"/>
                  <a:pt x="70" y="201"/>
                  <a:pt x="71" y="202"/>
                </a:cubicBezTo>
                <a:cubicBezTo>
                  <a:pt x="71" y="202"/>
                  <a:pt x="71" y="202"/>
                  <a:pt x="72" y="202"/>
                </a:cubicBezTo>
                <a:cubicBezTo>
                  <a:pt x="71" y="202"/>
                  <a:pt x="73" y="203"/>
                  <a:pt x="73" y="203"/>
                </a:cubicBezTo>
                <a:cubicBezTo>
                  <a:pt x="74" y="203"/>
                  <a:pt x="73" y="203"/>
                  <a:pt x="73" y="204"/>
                </a:cubicBezTo>
                <a:cubicBezTo>
                  <a:pt x="74" y="203"/>
                  <a:pt x="75" y="204"/>
                  <a:pt x="75" y="204"/>
                </a:cubicBezTo>
                <a:cubicBezTo>
                  <a:pt x="75" y="204"/>
                  <a:pt x="74" y="204"/>
                  <a:pt x="75" y="204"/>
                </a:cubicBezTo>
                <a:cubicBezTo>
                  <a:pt x="75" y="204"/>
                  <a:pt x="75" y="204"/>
                  <a:pt x="76" y="204"/>
                </a:cubicBezTo>
                <a:cubicBezTo>
                  <a:pt x="77" y="204"/>
                  <a:pt x="75" y="204"/>
                  <a:pt x="75" y="203"/>
                </a:cubicBezTo>
                <a:cubicBezTo>
                  <a:pt x="77" y="204"/>
                  <a:pt x="75" y="203"/>
                  <a:pt x="75" y="203"/>
                </a:cubicBezTo>
                <a:cubicBezTo>
                  <a:pt x="76" y="203"/>
                  <a:pt x="77" y="204"/>
                  <a:pt x="77" y="204"/>
                </a:cubicBezTo>
                <a:cubicBezTo>
                  <a:pt x="77" y="204"/>
                  <a:pt x="78" y="204"/>
                  <a:pt x="77" y="203"/>
                </a:cubicBezTo>
                <a:cubicBezTo>
                  <a:pt x="76" y="203"/>
                  <a:pt x="76" y="202"/>
                  <a:pt x="75" y="202"/>
                </a:cubicBezTo>
                <a:cubicBezTo>
                  <a:pt x="75" y="202"/>
                  <a:pt x="75" y="202"/>
                  <a:pt x="74" y="202"/>
                </a:cubicBezTo>
                <a:cubicBezTo>
                  <a:pt x="74" y="202"/>
                  <a:pt x="75" y="202"/>
                  <a:pt x="74" y="202"/>
                </a:cubicBezTo>
                <a:cubicBezTo>
                  <a:pt x="71" y="201"/>
                  <a:pt x="73" y="201"/>
                  <a:pt x="75" y="202"/>
                </a:cubicBezTo>
                <a:cubicBezTo>
                  <a:pt x="74" y="201"/>
                  <a:pt x="75" y="201"/>
                  <a:pt x="73" y="201"/>
                </a:cubicBezTo>
                <a:cubicBezTo>
                  <a:pt x="74" y="201"/>
                  <a:pt x="73" y="200"/>
                  <a:pt x="73" y="200"/>
                </a:cubicBezTo>
                <a:cubicBezTo>
                  <a:pt x="73" y="200"/>
                  <a:pt x="76" y="201"/>
                  <a:pt x="76" y="201"/>
                </a:cubicBezTo>
                <a:cubicBezTo>
                  <a:pt x="74" y="200"/>
                  <a:pt x="73" y="199"/>
                  <a:pt x="72" y="199"/>
                </a:cubicBezTo>
                <a:cubicBezTo>
                  <a:pt x="73" y="199"/>
                  <a:pt x="75" y="200"/>
                  <a:pt x="77" y="201"/>
                </a:cubicBezTo>
                <a:cubicBezTo>
                  <a:pt x="77" y="201"/>
                  <a:pt x="77" y="201"/>
                  <a:pt x="78" y="201"/>
                </a:cubicBezTo>
                <a:cubicBezTo>
                  <a:pt x="78" y="202"/>
                  <a:pt x="78" y="202"/>
                  <a:pt x="78" y="202"/>
                </a:cubicBezTo>
                <a:cubicBezTo>
                  <a:pt x="77" y="201"/>
                  <a:pt x="78" y="202"/>
                  <a:pt x="78" y="202"/>
                </a:cubicBezTo>
                <a:cubicBezTo>
                  <a:pt x="79" y="202"/>
                  <a:pt x="80" y="202"/>
                  <a:pt x="80" y="202"/>
                </a:cubicBezTo>
                <a:cubicBezTo>
                  <a:pt x="80" y="203"/>
                  <a:pt x="82" y="203"/>
                  <a:pt x="82" y="203"/>
                </a:cubicBezTo>
                <a:cubicBezTo>
                  <a:pt x="82" y="203"/>
                  <a:pt x="82" y="202"/>
                  <a:pt x="82" y="202"/>
                </a:cubicBezTo>
                <a:cubicBezTo>
                  <a:pt x="82" y="202"/>
                  <a:pt x="81" y="203"/>
                  <a:pt x="81" y="202"/>
                </a:cubicBezTo>
                <a:cubicBezTo>
                  <a:pt x="81" y="202"/>
                  <a:pt x="81" y="202"/>
                  <a:pt x="80" y="202"/>
                </a:cubicBezTo>
                <a:cubicBezTo>
                  <a:pt x="80" y="201"/>
                  <a:pt x="79" y="201"/>
                  <a:pt x="78" y="201"/>
                </a:cubicBezTo>
                <a:cubicBezTo>
                  <a:pt x="78" y="201"/>
                  <a:pt x="79" y="201"/>
                  <a:pt x="78" y="201"/>
                </a:cubicBezTo>
                <a:cubicBezTo>
                  <a:pt x="77" y="200"/>
                  <a:pt x="75" y="200"/>
                  <a:pt x="74" y="199"/>
                </a:cubicBezTo>
                <a:cubicBezTo>
                  <a:pt x="72" y="198"/>
                  <a:pt x="69" y="197"/>
                  <a:pt x="68" y="196"/>
                </a:cubicBezTo>
                <a:cubicBezTo>
                  <a:pt x="68" y="196"/>
                  <a:pt x="68" y="197"/>
                  <a:pt x="68" y="196"/>
                </a:cubicBezTo>
                <a:cubicBezTo>
                  <a:pt x="68" y="196"/>
                  <a:pt x="67" y="196"/>
                  <a:pt x="66" y="195"/>
                </a:cubicBezTo>
                <a:cubicBezTo>
                  <a:pt x="66" y="195"/>
                  <a:pt x="66" y="194"/>
                  <a:pt x="65" y="194"/>
                </a:cubicBezTo>
                <a:cubicBezTo>
                  <a:pt x="65" y="195"/>
                  <a:pt x="64" y="194"/>
                  <a:pt x="64" y="193"/>
                </a:cubicBezTo>
                <a:cubicBezTo>
                  <a:pt x="64" y="193"/>
                  <a:pt x="64" y="194"/>
                  <a:pt x="64" y="193"/>
                </a:cubicBezTo>
                <a:cubicBezTo>
                  <a:pt x="64" y="193"/>
                  <a:pt x="65" y="194"/>
                  <a:pt x="64" y="193"/>
                </a:cubicBezTo>
                <a:cubicBezTo>
                  <a:pt x="64" y="193"/>
                  <a:pt x="63" y="193"/>
                  <a:pt x="63" y="193"/>
                </a:cubicBezTo>
                <a:cubicBezTo>
                  <a:pt x="64" y="193"/>
                  <a:pt x="64" y="193"/>
                  <a:pt x="64" y="194"/>
                </a:cubicBezTo>
                <a:cubicBezTo>
                  <a:pt x="62" y="192"/>
                  <a:pt x="62" y="192"/>
                  <a:pt x="62" y="192"/>
                </a:cubicBezTo>
                <a:cubicBezTo>
                  <a:pt x="62" y="193"/>
                  <a:pt x="61" y="193"/>
                  <a:pt x="62" y="194"/>
                </a:cubicBezTo>
                <a:cubicBezTo>
                  <a:pt x="62" y="193"/>
                  <a:pt x="62" y="193"/>
                  <a:pt x="62" y="193"/>
                </a:cubicBezTo>
                <a:cubicBezTo>
                  <a:pt x="63" y="193"/>
                  <a:pt x="64" y="194"/>
                  <a:pt x="64" y="195"/>
                </a:cubicBezTo>
                <a:cubicBezTo>
                  <a:pt x="64" y="194"/>
                  <a:pt x="66" y="197"/>
                  <a:pt x="66" y="195"/>
                </a:cubicBezTo>
                <a:cubicBezTo>
                  <a:pt x="66" y="196"/>
                  <a:pt x="66" y="196"/>
                  <a:pt x="67" y="196"/>
                </a:cubicBezTo>
                <a:cubicBezTo>
                  <a:pt x="67" y="197"/>
                  <a:pt x="66" y="197"/>
                  <a:pt x="66" y="197"/>
                </a:cubicBezTo>
                <a:cubicBezTo>
                  <a:pt x="67" y="197"/>
                  <a:pt x="67" y="198"/>
                  <a:pt x="67" y="198"/>
                </a:cubicBezTo>
                <a:cubicBezTo>
                  <a:pt x="67" y="198"/>
                  <a:pt x="67" y="198"/>
                  <a:pt x="67" y="198"/>
                </a:cubicBezTo>
                <a:cubicBezTo>
                  <a:pt x="66" y="198"/>
                  <a:pt x="66" y="198"/>
                  <a:pt x="66" y="197"/>
                </a:cubicBezTo>
                <a:cubicBezTo>
                  <a:pt x="66" y="197"/>
                  <a:pt x="66" y="198"/>
                  <a:pt x="66" y="197"/>
                </a:cubicBezTo>
                <a:cubicBezTo>
                  <a:pt x="66" y="197"/>
                  <a:pt x="66" y="197"/>
                  <a:pt x="65" y="196"/>
                </a:cubicBezTo>
                <a:cubicBezTo>
                  <a:pt x="64" y="196"/>
                  <a:pt x="60" y="194"/>
                  <a:pt x="61" y="194"/>
                </a:cubicBezTo>
                <a:cubicBezTo>
                  <a:pt x="60" y="193"/>
                  <a:pt x="59" y="193"/>
                  <a:pt x="60" y="194"/>
                </a:cubicBezTo>
                <a:cubicBezTo>
                  <a:pt x="59" y="193"/>
                  <a:pt x="58" y="192"/>
                  <a:pt x="58" y="193"/>
                </a:cubicBezTo>
                <a:cubicBezTo>
                  <a:pt x="58" y="193"/>
                  <a:pt x="57" y="192"/>
                  <a:pt x="57" y="192"/>
                </a:cubicBezTo>
                <a:cubicBezTo>
                  <a:pt x="58" y="192"/>
                  <a:pt x="59" y="193"/>
                  <a:pt x="59" y="192"/>
                </a:cubicBezTo>
                <a:cubicBezTo>
                  <a:pt x="59" y="192"/>
                  <a:pt x="57" y="191"/>
                  <a:pt x="57" y="191"/>
                </a:cubicBezTo>
                <a:cubicBezTo>
                  <a:pt x="58" y="192"/>
                  <a:pt x="58" y="191"/>
                  <a:pt x="58" y="191"/>
                </a:cubicBezTo>
                <a:cubicBezTo>
                  <a:pt x="58" y="191"/>
                  <a:pt x="58" y="192"/>
                  <a:pt x="59" y="192"/>
                </a:cubicBezTo>
                <a:cubicBezTo>
                  <a:pt x="59" y="192"/>
                  <a:pt x="59" y="193"/>
                  <a:pt x="60" y="193"/>
                </a:cubicBezTo>
                <a:cubicBezTo>
                  <a:pt x="59" y="192"/>
                  <a:pt x="60" y="192"/>
                  <a:pt x="61" y="193"/>
                </a:cubicBezTo>
                <a:cubicBezTo>
                  <a:pt x="59" y="192"/>
                  <a:pt x="58" y="191"/>
                  <a:pt x="57" y="190"/>
                </a:cubicBezTo>
                <a:cubicBezTo>
                  <a:pt x="57" y="190"/>
                  <a:pt x="56" y="189"/>
                  <a:pt x="56" y="190"/>
                </a:cubicBezTo>
                <a:cubicBezTo>
                  <a:pt x="54" y="188"/>
                  <a:pt x="54" y="188"/>
                  <a:pt x="52" y="186"/>
                </a:cubicBezTo>
                <a:cubicBezTo>
                  <a:pt x="53" y="187"/>
                  <a:pt x="52" y="186"/>
                  <a:pt x="52" y="186"/>
                </a:cubicBezTo>
                <a:cubicBezTo>
                  <a:pt x="52" y="186"/>
                  <a:pt x="54" y="188"/>
                  <a:pt x="54" y="188"/>
                </a:cubicBezTo>
                <a:cubicBezTo>
                  <a:pt x="54" y="187"/>
                  <a:pt x="54" y="187"/>
                  <a:pt x="54" y="188"/>
                </a:cubicBezTo>
                <a:cubicBezTo>
                  <a:pt x="52" y="186"/>
                  <a:pt x="52" y="185"/>
                  <a:pt x="54" y="186"/>
                </a:cubicBezTo>
                <a:cubicBezTo>
                  <a:pt x="54" y="187"/>
                  <a:pt x="54" y="187"/>
                  <a:pt x="54" y="187"/>
                </a:cubicBezTo>
                <a:cubicBezTo>
                  <a:pt x="55" y="187"/>
                  <a:pt x="56" y="188"/>
                  <a:pt x="56" y="188"/>
                </a:cubicBezTo>
                <a:cubicBezTo>
                  <a:pt x="54" y="187"/>
                  <a:pt x="55" y="187"/>
                  <a:pt x="54" y="186"/>
                </a:cubicBezTo>
                <a:cubicBezTo>
                  <a:pt x="54" y="185"/>
                  <a:pt x="54" y="186"/>
                  <a:pt x="53" y="186"/>
                </a:cubicBezTo>
                <a:cubicBezTo>
                  <a:pt x="53" y="185"/>
                  <a:pt x="54" y="185"/>
                  <a:pt x="54" y="185"/>
                </a:cubicBezTo>
                <a:cubicBezTo>
                  <a:pt x="53" y="184"/>
                  <a:pt x="53" y="185"/>
                  <a:pt x="53" y="185"/>
                </a:cubicBezTo>
                <a:cubicBezTo>
                  <a:pt x="52" y="184"/>
                  <a:pt x="51" y="183"/>
                  <a:pt x="52" y="184"/>
                </a:cubicBezTo>
                <a:cubicBezTo>
                  <a:pt x="52" y="183"/>
                  <a:pt x="52" y="183"/>
                  <a:pt x="51" y="183"/>
                </a:cubicBezTo>
                <a:cubicBezTo>
                  <a:pt x="52" y="183"/>
                  <a:pt x="52" y="183"/>
                  <a:pt x="52" y="183"/>
                </a:cubicBezTo>
                <a:cubicBezTo>
                  <a:pt x="54" y="185"/>
                  <a:pt x="56" y="186"/>
                  <a:pt x="57" y="188"/>
                </a:cubicBezTo>
                <a:cubicBezTo>
                  <a:pt x="57" y="187"/>
                  <a:pt x="56" y="187"/>
                  <a:pt x="57" y="187"/>
                </a:cubicBezTo>
                <a:cubicBezTo>
                  <a:pt x="57" y="187"/>
                  <a:pt x="58" y="188"/>
                  <a:pt x="58" y="188"/>
                </a:cubicBezTo>
                <a:cubicBezTo>
                  <a:pt x="58" y="188"/>
                  <a:pt x="58" y="188"/>
                  <a:pt x="59" y="189"/>
                </a:cubicBezTo>
                <a:cubicBezTo>
                  <a:pt x="59" y="188"/>
                  <a:pt x="59" y="188"/>
                  <a:pt x="59" y="188"/>
                </a:cubicBezTo>
                <a:cubicBezTo>
                  <a:pt x="60" y="189"/>
                  <a:pt x="61" y="190"/>
                  <a:pt x="62" y="190"/>
                </a:cubicBezTo>
                <a:cubicBezTo>
                  <a:pt x="61" y="190"/>
                  <a:pt x="62" y="191"/>
                  <a:pt x="62" y="192"/>
                </a:cubicBezTo>
                <a:cubicBezTo>
                  <a:pt x="60" y="191"/>
                  <a:pt x="58" y="189"/>
                  <a:pt x="57" y="188"/>
                </a:cubicBezTo>
                <a:cubicBezTo>
                  <a:pt x="57" y="189"/>
                  <a:pt x="59" y="189"/>
                  <a:pt x="59" y="190"/>
                </a:cubicBezTo>
                <a:cubicBezTo>
                  <a:pt x="57" y="189"/>
                  <a:pt x="57" y="188"/>
                  <a:pt x="56" y="187"/>
                </a:cubicBezTo>
                <a:cubicBezTo>
                  <a:pt x="56" y="187"/>
                  <a:pt x="57" y="188"/>
                  <a:pt x="57" y="189"/>
                </a:cubicBezTo>
                <a:cubicBezTo>
                  <a:pt x="57" y="190"/>
                  <a:pt x="55" y="188"/>
                  <a:pt x="54" y="188"/>
                </a:cubicBezTo>
                <a:cubicBezTo>
                  <a:pt x="56" y="189"/>
                  <a:pt x="57" y="190"/>
                  <a:pt x="58" y="190"/>
                </a:cubicBezTo>
                <a:cubicBezTo>
                  <a:pt x="59" y="191"/>
                  <a:pt x="60" y="192"/>
                  <a:pt x="61" y="193"/>
                </a:cubicBezTo>
                <a:cubicBezTo>
                  <a:pt x="60" y="192"/>
                  <a:pt x="60" y="192"/>
                  <a:pt x="61" y="192"/>
                </a:cubicBezTo>
                <a:cubicBezTo>
                  <a:pt x="60" y="191"/>
                  <a:pt x="60" y="192"/>
                  <a:pt x="60" y="191"/>
                </a:cubicBezTo>
                <a:cubicBezTo>
                  <a:pt x="60" y="191"/>
                  <a:pt x="61" y="192"/>
                  <a:pt x="62" y="192"/>
                </a:cubicBezTo>
                <a:cubicBezTo>
                  <a:pt x="62" y="192"/>
                  <a:pt x="62" y="193"/>
                  <a:pt x="63" y="193"/>
                </a:cubicBezTo>
                <a:cubicBezTo>
                  <a:pt x="63" y="193"/>
                  <a:pt x="62" y="192"/>
                  <a:pt x="63" y="192"/>
                </a:cubicBezTo>
                <a:cubicBezTo>
                  <a:pt x="64" y="193"/>
                  <a:pt x="63" y="192"/>
                  <a:pt x="64" y="193"/>
                </a:cubicBezTo>
                <a:cubicBezTo>
                  <a:pt x="65" y="193"/>
                  <a:pt x="64" y="193"/>
                  <a:pt x="65" y="194"/>
                </a:cubicBezTo>
                <a:cubicBezTo>
                  <a:pt x="65" y="193"/>
                  <a:pt x="67" y="194"/>
                  <a:pt x="67" y="194"/>
                </a:cubicBezTo>
                <a:cubicBezTo>
                  <a:pt x="67" y="195"/>
                  <a:pt x="66" y="194"/>
                  <a:pt x="67" y="195"/>
                </a:cubicBezTo>
                <a:cubicBezTo>
                  <a:pt x="68" y="195"/>
                  <a:pt x="68" y="196"/>
                  <a:pt x="69" y="195"/>
                </a:cubicBezTo>
                <a:cubicBezTo>
                  <a:pt x="70" y="196"/>
                  <a:pt x="70" y="196"/>
                  <a:pt x="71" y="197"/>
                </a:cubicBezTo>
                <a:cubicBezTo>
                  <a:pt x="72" y="197"/>
                  <a:pt x="71" y="196"/>
                  <a:pt x="72" y="196"/>
                </a:cubicBezTo>
                <a:cubicBezTo>
                  <a:pt x="72" y="197"/>
                  <a:pt x="73" y="197"/>
                  <a:pt x="74" y="197"/>
                </a:cubicBezTo>
                <a:cubicBezTo>
                  <a:pt x="73" y="197"/>
                  <a:pt x="73" y="197"/>
                  <a:pt x="73" y="197"/>
                </a:cubicBezTo>
                <a:cubicBezTo>
                  <a:pt x="75" y="198"/>
                  <a:pt x="73" y="198"/>
                  <a:pt x="74" y="198"/>
                </a:cubicBezTo>
                <a:cubicBezTo>
                  <a:pt x="75" y="198"/>
                  <a:pt x="79" y="199"/>
                  <a:pt x="77" y="200"/>
                </a:cubicBezTo>
                <a:cubicBezTo>
                  <a:pt x="77" y="200"/>
                  <a:pt x="76" y="199"/>
                  <a:pt x="76" y="200"/>
                </a:cubicBezTo>
                <a:cubicBezTo>
                  <a:pt x="77" y="200"/>
                  <a:pt x="77" y="200"/>
                  <a:pt x="78" y="200"/>
                </a:cubicBezTo>
                <a:cubicBezTo>
                  <a:pt x="78" y="200"/>
                  <a:pt x="78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8" y="200"/>
                  <a:pt x="79" y="200"/>
                  <a:pt x="78" y="200"/>
                </a:cubicBezTo>
                <a:cubicBezTo>
                  <a:pt x="78" y="200"/>
                  <a:pt x="78" y="200"/>
                  <a:pt x="78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9" y="200"/>
                  <a:pt x="79" y="200"/>
                </a:cubicBezTo>
                <a:cubicBezTo>
                  <a:pt x="79" y="200"/>
                  <a:pt x="78" y="200"/>
                  <a:pt x="79" y="201"/>
                </a:cubicBezTo>
                <a:cubicBezTo>
                  <a:pt x="79" y="200"/>
                  <a:pt x="80" y="202"/>
                  <a:pt x="81" y="202"/>
                </a:cubicBezTo>
                <a:cubicBezTo>
                  <a:pt x="80" y="201"/>
                  <a:pt x="81" y="201"/>
                  <a:pt x="82" y="201"/>
                </a:cubicBezTo>
                <a:cubicBezTo>
                  <a:pt x="82" y="201"/>
                  <a:pt x="80" y="200"/>
                  <a:pt x="81" y="200"/>
                </a:cubicBezTo>
                <a:cubicBezTo>
                  <a:pt x="82" y="201"/>
                  <a:pt x="82" y="201"/>
                  <a:pt x="82" y="201"/>
                </a:cubicBezTo>
                <a:cubicBezTo>
                  <a:pt x="82" y="201"/>
                  <a:pt x="82" y="201"/>
                  <a:pt x="82" y="201"/>
                </a:cubicBezTo>
                <a:cubicBezTo>
                  <a:pt x="85" y="202"/>
                  <a:pt x="86" y="203"/>
                  <a:pt x="89" y="203"/>
                </a:cubicBezTo>
                <a:cubicBezTo>
                  <a:pt x="89" y="203"/>
                  <a:pt x="90" y="204"/>
                  <a:pt x="90" y="203"/>
                </a:cubicBezTo>
                <a:cubicBezTo>
                  <a:pt x="90" y="203"/>
                  <a:pt x="89" y="203"/>
                  <a:pt x="90" y="203"/>
                </a:cubicBezTo>
                <a:cubicBezTo>
                  <a:pt x="91" y="203"/>
                  <a:pt x="91" y="204"/>
                  <a:pt x="92" y="204"/>
                </a:cubicBezTo>
                <a:cubicBezTo>
                  <a:pt x="92" y="204"/>
                  <a:pt x="93" y="204"/>
                  <a:pt x="93" y="204"/>
                </a:cubicBezTo>
                <a:cubicBezTo>
                  <a:pt x="93" y="204"/>
                  <a:pt x="95" y="204"/>
                  <a:pt x="94" y="204"/>
                </a:cubicBezTo>
                <a:cubicBezTo>
                  <a:pt x="94" y="204"/>
                  <a:pt x="95" y="204"/>
                  <a:pt x="96" y="204"/>
                </a:cubicBezTo>
                <a:cubicBezTo>
                  <a:pt x="96" y="204"/>
                  <a:pt x="95" y="204"/>
                  <a:pt x="96" y="205"/>
                </a:cubicBezTo>
                <a:cubicBezTo>
                  <a:pt x="97" y="205"/>
                  <a:pt x="99" y="205"/>
                  <a:pt x="100" y="204"/>
                </a:cubicBezTo>
                <a:cubicBezTo>
                  <a:pt x="101" y="205"/>
                  <a:pt x="100" y="205"/>
                  <a:pt x="100" y="205"/>
                </a:cubicBezTo>
                <a:cubicBezTo>
                  <a:pt x="101" y="204"/>
                  <a:pt x="104" y="205"/>
                  <a:pt x="106" y="204"/>
                </a:cubicBezTo>
                <a:cubicBezTo>
                  <a:pt x="103" y="205"/>
                  <a:pt x="99" y="204"/>
                  <a:pt x="97" y="204"/>
                </a:cubicBezTo>
                <a:cubicBezTo>
                  <a:pt x="92" y="203"/>
                  <a:pt x="87" y="203"/>
                  <a:pt x="82" y="200"/>
                </a:cubicBezTo>
                <a:cubicBezTo>
                  <a:pt x="82" y="200"/>
                  <a:pt x="82" y="200"/>
                  <a:pt x="82" y="200"/>
                </a:cubicBezTo>
                <a:cubicBezTo>
                  <a:pt x="81" y="200"/>
                  <a:pt x="79" y="199"/>
                  <a:pt x="79" y="199"/>
                </a:cubicBezTo>
                <a:cubicBezTo>
                  <a:pt x="78" y="199"/>
                  <a:pt x="80" y="199"/>
                  <a:pt x="80" y="199"/>
                </a:cubicBezTo>
                <a:cubicBezTo>
                  <a:pt x="79" y="199"/>
                  <a:pt x="79" y="199"/>
                  <a:pt x="79" y="199"/>
                </a:cubicBezTo>
                <a:cubicBezTo>
                  <a:pt x="80" y="200"/>
                  <a:pt x="79" y="199"/>
                  <a:pt x="79" y="199"/>
                </a:cubicBezTo>
                <a:cubicBezTo>
                  <a:pt x="78" y="199"/>
                  <a:pt x="77" y="199"/>
                  <a:pt x="77" y="198"/>
                </a:cubicBezTo>
                <a:cubicBezTo>
                  <a:pt x="77" y="198"/>
                  <a:pt x="76" y="197"/>
                  <a:pt x="75" y="197"/>
                </a:cubicBezTo>
                <a:cubicBezTo>
                  <a:pt x="76" y="198"/>
                  <a:pt x="75" y="198"/>
                  <a:pt x="75" y="197"/>
                </a:cubicBezTo>
                <a:cubicBezTo>
                  <a:pt x="74" y="197"/>
                  <a:pt x="73" y="197"/>
                  <a:pt x="73" y="196"/>
                </a:cubicBezTo>
                <a:cubicBezTo>
                  <a:pt x="74" y="197"/>
                  <a:pt x="75" y="197"/>
                  <a:pt x="75" y="197"/>
                </a:cubicBezTo>
                <a:cubicBezTo>
                  <a:pt x="74" y="196"/>
                  <a:pt x="73" y="196"/>
                  <a:pt x="72" y="195"/>
                </a:cubicBezTo>
                <a:cubicBezTo>
                  <a:pt x="72" y="195"/>
                  <a:pt x="72" y="195"/>
                  <a:pt x="71" y="195"/>
                </a:cubicBezTo>
                <a:cubicBezTo>
                  <a:pt x="71" y="194"/>
                  <a:pt x="68" y="194"/>
                  <a:pt x="68" y="193"/>
                </a:cubicBezTo>
                <a:cubicBezTo>
                  <a:pt x="67" y="193"/>
                  <a:pt x="67" y="192"/>
                  <a:pt x="66" y="192"/>
                </a:cubicBezTo>
                <a:cubicBezTo>
                  <a:pt x="66" y="192"/>
                  <a:pt x="67" y="192"/>
                  <a:pt x="66" y="192"/>
                </a:cubicBezTo>
                <a:cubicBezTo>
                  <a:pt x="66" y="192"/>
                  <a:pt x="65" y="191"/>
                  <a:pt x="65" y="191"/>
                </a:cubicBezTo>
                <a:cubicBezTo>
                  <a:pt x="65" y="191"/>
                  <a:pt x="64" y="191"/>
                  <a:pt x="63" y="190"/>
                </a:cubicBezTo>
                <a:cubicBezTo>
                  <a:pt x="63" y="190"/>
                  <a:pt x="63" y="190"/>
                  <a:pt x="64" y="190"/>
                </a:cubicBezTo>
                <a:cubicBezTo>
                  <a:pt x="63" y="190"/>
                  <a:pt x="61" y="189"/>
                  <a:pt x="61" y="188"/>
                </a:cubicBezTo>
                <a:cubicBezTo>
                  <a:pt x="61" y="188"/>
                  <a:pt x="62" y="188"/>
                  <a:pt x="62" y="188"/>
                </a:cubicBezTo>
                <a:cubicBezTo>
                  <a:pt x="62" y="188"/>
                  <a:pt x="61" y="188"/>
                  <a:pt x="61" y="188"/>
                </a:cubicBezTo>
                <a:cubicBezTo>
                  <a:pt x="61" y="187"/>
                  <a:pt x="60" y="187"/>
                  <a:pt x="60" y="187"/>
                </a:cubicBezTo>
                <a:cubicBezTo>
                  <a:pt x="60" y="187"/>
                  <a:pt x="61" y="188"/>
                  <a:pt x="61" y="188"/>
                </a:cubicBezTo>
                <a:cubicBezTo>
                  <a:pt x="60" y="188"/>
                  <a:pt x="61" y="188"/>
                  <a:pt x="60" y="188"/>
                </a:cubicBezTo>
                <a:cubicBezTo>
                  <a:pt x="60" y="187"/>
                  <a:pt x="59" y="187"/>
                  <a:pt x="60" y="187"/>
                </a:cubicBezTo>
                <a:cubicBezTo>
                  <a:pt x="59" y="187"/>
                  <a:pt x="59" y="186"/>
                  <a:pt x="59" y="186"/>
                </a:cubicBezTo>
                <a:cubicBezTo>
                  <a:pt x="59" y="186"/>
                  <a:pt x="60" y="186"/>
                  <a:pt x="60" y="187"/>
                </a:cubicBezTo>
                <a:cubicBezTo>
                  <a:pt x="60" y="186"/>
                  <a:pt x="61" y="186"/>
                  <a:pt x="61" y="187"/>
                </a:cubicBezTo>
                <a:cubicBezTo>
                  <a:pt x="61" y="186"/>
                  <a:pt x="60" y="186"/>
                  <a:pt x="60" y="186"/>
                </a:cubicBezTo>
                <a:cubicBezTo>
                  <a:pt x="60" y="186"/>
                  <a:pt x="60" y="186"/>
                  <a:pt x="60" y="186"/>
                </a:cubicBezTo>
                <a:cubicBezTo>
                  <a:pt x="59" y="186"/>
                  <a:pt x="59" y="186"/>
                  <a:pt x="59" y="185"/>
                </a:cubicBezTo>
                <a:cubicBezTo>
                  <a:pt x="59" y="185"/>
                  <a:pt x="59" y="186"/>
                  <a:pt x="58" y="186"/>
                </a:cubicBezTo>
                <a:cubicBezTo>
                  <a:pt x="58" y="185"/>
                  <a:pt x="58" y="185"/>
                  <a:pt x="58" y="185"/>
                </a:cubicBezTo>
                <a:cubicBezTo>
                  <a:pt x="59" y="185"/>
                  <a:pt x="60" y="185"/>
                  <a:pt x="61" y="186"/>
                </a:cubicBezTo>
                <a:cubicBezTo>
                  <a:pt x="61" y="186"/>
                  <a:pt x="61" y="186"/>
                  <a:pt x="62" y="186"/>
                </a:cubicBezTo>
                <a:cubicBezTo>
                  <a:pt x="62" y="186"/>
                  <a:pt x="62" y="186"/>
                  <a:pt x="62" y="186"/>
                </a:cubicBezTo>
                <a:cubicBezTo>
                  <a:pt x="62" y="187"/>
                  <a:pt x="61" y="187"/>
                  <a:pt x="62" y="187"/>
                </a:cubicBezTo>
                <a:cubicBezTo>
                  <a:pt x="63" y="186"/>
                  <a:pt x="66" y="189"/>
                  <a:pt x="67" y="190"/>
                </a:cubicBezTo>
                <a:cubicBezTo>
                  <a:pt x="67" y="190"/>
                  <a:pt x="66" y="189"/>
                  <a:pt x="67" y="190"/>
                </a:cubicBezTo>
                <a:cubicBezTo>
                  <a:pt x="68" y="190"/>
                  <a:pt x="69" y="191"/>
                  <a:pt x="70" y="191"/>
                </a:cubicBezTo>
                <a:cubicBezTo>
                  <a:pt x="70" y="192"/>
                  <a:pt x="70" y="192"/>
                  <a:pt x="70" y="192"/>
                </a:cubicBezTo>
                <a:cubicBezTo>
                  <a:pt x="71" y="192"/>
                  <a:pt x="74" y="194"/>
                  <a:pt x="75" y="194"/>
                </a:cubicBezTo>
                <a:cubicBezTo>
                  <a:pt x="75" y="194"/>
                  <a:pt x="74" y="194"/>
                  <a:pt x="75" y="194"/>
                </a:cubicBezTo>
                <a:cubicBezTo>
                  <a:pt x="76" y="195"/>
                  <a:pt x="75" y="195"/>
                  <a:pt x="76" y="195"/>
                </a:cubicBezTo>
                <a:cubicBezTo>
                  <a:pt x="76" y="195"/>
                  <a:pt x="75" y="194"/>
                  <a:pt x="76" y="195"/>
                </a:cubicBezTo>
                <a:cubicBezTo>
                  <a:pt x="76" y="195"/>
                  <a:pt x="76" y="195"/>
                  <a:pt x="77" y="195"/>
                </a:cubicBezTo>
                <a:cubicBezTo>
                  <a:pt x="77" y="196"/>
                  <a:pt x="78" y="196"/>
                  <a:pt x="78" y="196"/>
                </a:cubicBezTo>
                <a:cubicBezTo>
                  <a:pt x="79" y="196"/>
                  <a:pt x="80" y="197"/>
                  <a:pt x="81" y="197"/>
                </a:cubicBezTo>
                <a:cubicBezTo>
                  <a:pt x="82" y="197"/>
                  <a:pt x="83" y="198"/>
                  <a:pt x="84" y="198"/>
                </a:cubicBezTo>
                <a:cubicBezTo>
                  <a:pt x="83" y="199"/>
                  <a:pt x="85" y="199"/>
                  <a:pt x="85" y="200"/>
                </a:cubicBezTo>
                <a:cubicBezTo>
                  <a:pt x="86" y="199"/>
                  <a:pt x="84" y="199"/>
                  <a:pt x="84" y="199"/>
                </a:cubicBezTo>
                <a:cubicBezTo>
                  <a:pt x="87" y="200"/>
                  <a:pt x="90" y="200"/>
                  <a:pt x="93" y="200"/>
                </a:cubicBezTo>
                <a:cubicBezTo>
                  <a:pt x="93" y="201"/>
                  <a:pt x="93" y="200"/>
                  <a:pt x="93" y="201"/>
                </a:cubicBezTo>
                <a:cubicBezTo>
                  <a:pt x="94" y="201"/>
                  <a:pt x="93" y="200"/>
                  <a:pt x="94" y="200"/>
                </a:cubicBezTo>
                <a:cubicBezTo>
                  <a:pt x="95" y="201"/>
                  <a:pt x="97" y="202"/>
                  <a:pt x="99" y="201"/>
                </a:cubicBezTo>
                <a:cubicBezTo>
                  <a:pt x="98" y="201"/>
                  <a:pt x="98" y="201"/>
                  <a:pt x="98" y="201"/>
                </a:cubicBezTo>
                <a:cubicBezTo>
                  <a:pt x="98" y="201"/>
                  <a:pt x="101" y="201"/>
                  <a:pt x="102" y="201"/>
                </a:cubicBezTo>
                <a:cubicBezTo>
                  <a:pt x="101" y="202"/>
                  <a:pt x="101" y="202"/>
                  <a:pt x="101" y="202"/>
                </a:cubicBezTo>
                <a:cubicBezTo>
                  <a:pt x="101" y="202"/>
                  <a:pt x="100" y="202"/>
                  <a:pt x="100" y="202"/>
                </a:cubicBezTo>
                <a:cubicBezTo>
                  <a:pt x="100" y="202"/>
                  <a:pt x="99" y="202"/>
                  <a:pt x="99" y="202"/>
                </a:cubicBezTo>
                <a:cubicBezTo>
                  <a:pt x="100" y="202"/>
                  <a:pt x="99" y="202"/>
                  <a:pt x="100" y="202"/>
                </a:cubicBezTo>
                <a:cubicBezTo>
                  <a:pt x="100" y="202"/>
                  <a:pt x="100" y="202"/>
                  <a:pt x="100" y="202"/>
                </a:cubicBezTo>
                <a:cubicBezTo>
                  <a:pt x="101" y="202"/>
                  <a:pt x="103" y="202"/>
                  <a:pt x="102" y="202"/>
                </a:cubicBezTo>
                <a:cubicBezTo>
                  <a:pt x="103" y="202"/>
                  <a:pt x="105" y="202"/>
                  <a:pt x="106" y="202"/>
                </a:cubicBezTo>
                <a:cubicBezTo>
                  <a:pt x="106" y="202"/>
                  <a:pt x="105" y="202"/>
                  <a:pt x="105" y="202"/>
                </a:cubicBezTo>
                <a:cubicBezTo>
                  <a:pt x="105" y="202"/>
                  <a:pt x="106" y="202"/>
                  <a:pt x="107" y="202"/>
                </a:cubicBezTo>
                <a:cubicBezTo>
                  <a:pt x="107" y="202"/>
                  <a:pt x="107" y="202"/>
                  <a:pt x="106" y="202"/>
                </a:cubicBezTo>
                <a:cubicBezTo>
                  <a:pt x="106" y="202"/>
                  <a:pt x="109" y="201"/>
                  <a:pt x="108" y="201"/>
                </a:cubicBezTo>
                <a:cubicBezTo>
                  <a:pt x="107" y="202"/>
                  <a:pt x="104" y="201"/>
                  <a:pt x="104" y="202"/>
                </a:cubicBezTo>
                <a:cubicBezTo>
                  <a:pt x="103" y="202"/>
                  <a:pt x="102" y="201"/>
                  <a:pt x="102" y="201"/>
                </a:cubicBezTo>
                <a:cubicBezTo>
                  <a:pt x="103" y="201"/>
                  <a:pt x="102" y="201"/>
                  <a:pt x="104" y="201"/>
                </a:cubicBezTo>
                <a:cubicBezTo>
                  <a:pt x="104" y="201"/>
                  <a:pt x="107" y="202"/>
                  <a:pt x="107" y="201"/>
                </a:cubicBezTo>
                <a:cubicBezTo>
                  <a:pt x="106" y="201"/>
                  <a:pt x="105" y="201"/>
                  <a:pt x="105" y="201"/>
                </a:cubicBezTo>
                <a:cubicBezTo>
                  <a:pt x="106" y="201"/>
                  <a:pt x="106" y="200"/>
                  <a:pt x="107" y="201"/>
                </a:cubicBezTo>
                <a:cubicBezTo>
                  <a:pt x="107" y="200"/>
                  <a:pt x="105" y="201"/>
                  <a:pt x="104" y="201"/>
                </a:cubicBezTo>
                <a:cubicBezTo>
                  <a:pt x="104" y="201"/>
                  <a:pt x="105" y="201"/>
                  <a:pt x="105" y="200"/>
                </a:cubicBezTo>
                <a:cubicBezTo>
                  <a:pt x="101" y="201"/>
                  <a:pt x="99" y="200"/>
                  <a:pt x="96" y="199"/>
                </a:cubicBezTo>
                <a:cubicBezTo>
                  <a:pt x="96" y="200"/>
                  <a:pt x="98" y="200"/>
                  <a:pt x="98" y="201"/>
                </a:cubicBezTo>
                <a:cubicBezTo>
                  <a:pt x="97" y="200"/>
                  <a:pt x="97" y="201"/>
                  <a:pt x="97" y="201"/>
                </a:cubicBezTo>
                <a:cubicBezTo>
                  <a:pt x="97" y="200"/>
                  <a:pt x="96" y="200"/>
                  <a:pt x="95" y="200"/>
                </a:cubicBezTo>
                <a:cubicBezTo>
                  <a:pt x="95" y="200"/>
                  <a:pt x="95" y="199"/>
                  <a:pt x="94" y="199"/>
                </a:cubicBezTo>
                <a:cubicBezTo>
                  <a:pt x="93" y="200"/>
                  <a:pt x="90" y="199"/>
                  <a:pt x="89" y="198"/>
                </a:cubicBezTo>
                <a:cubicBezTo>
                  <a:pt x="89" y="198"/>
                  <a:pt x="89" y="198"/>
                  <a:pt x="89" y="198"/>
                </a:cubicBezTo>
                <a:cubicBezTo>
                  <a:pt x="88" y="197"/>
                  <a:pt x="87" y="197"/>
                  <a:pt x="86" y="197"/>
                </a:cubicBezTo>
                <a:cubicBezTo>
                  <a:pt x="87" y="197"/>
                  <a:pt x="85" y="197"/>
                  <a:pt x="84" y="197"/>
                </a:cubicBezTo>
                <a:cubicBezTo>
                  <a:pt x="85" y="197"/>
                  <a:pt x="86" y="197"/>
                  <a:pt x="85" y="196"/>
                </a:cubicBezTo>
                <a:cubicBezTo>
                  <a:pt x="84" y="196"/>
                  <a:pt x="83" y="196"/>
                  <a:pt x="82" y="195"/>
                </a:cubicBezTo>
                <a:cubicBezTo>
                  <a:pt x="82" y="195"/>
                  <a:pt x="82" y="195"/>
                  <a:pt x="81" y="195"/>
                </a:cubicBezTo>
                <a:cubicBezTo>
                  <a:pt x="81" y="194"/>
                  <a:pt x="81" y="195"/>
                  <a:pt x="81" y="195"/>
                </a:cubicBezTo>
                <a:cubicBezTo>
                  <a:pt x="80" y="195"/>
                  <a:pt x="81" y="195"/>
                  <a:pt x="81" y="195"/>
                </a:cubicBezTo>
                <a:cubicBezTo>
                  <a:pt x="81" y="195"/>
                  <a:pt x="81" y="195"/>
                  <a:pt x="81" y="195"/>
                </a:cubicBezTo>
                <a:cubicBezTo>
                  <a:pt x="81" y="195"/>
                  <a:pt x="79" y="194"/>
                  <a:pt x="78" y="193"/>
                </a:cubicBezTo>
                <a:cubicBezTo>
                  <a:pt x="78" y="194"/>
                  <a:pt x="78" y="194"/>
                  <a:pt x="77" y="193"/>
                </a:cubicBezTo>
                <a:cubicBezTo>
                  <a:pt x="77" y="193"/>
                  <a:pt x="78" y="193"/>
                  <a:pt x="77" y="193"/>
                </a:cubicBezTo>
                <a:cubicBezTo>
                  <a:pt x="78" y="193"/>
                  <a:pt x="76" y="192"/>
                  <a:pt x="76" y="192"/>
                </a:cubicBezTo>
                <a:cubicBezTo>
                  <a:pt x="78" y="193"/>
                  <a:pt x="77" y="192"/>
                  <a:pt x="78" y="192"/>
                </a:cubicBezTo>
                <a:cubicBezTo>
                  <a:pt x="78" y="193"/>
                  <a:pt x="79" y="193"/>
                  <a:pt x="79" y="193"/>
                </a:cubicBezTo>
                <a:cubicBezTo>
                  <a:pt x="79" y="193"/>
                  <a:pt x="78" y="193"/>
                  <a:pt x="78" y="193"/>
                </a:cubicBezTo>
                <a:cubicBezTo>
                  <a:pt x="79" y="194"/>
                  <a:pt x="79" y="194"/>
                  <a:pt x="80" y="194"/>
                </a:cubicBezTo>
                <a:cubicBezTo>
                  <a:pt x="80" y="194"/>
                  <a:pt x="81" y="194"/>
                  <a:pt x="80" y="195"/>
                </a:cubicBezTo>
                <a:cubicBezTo>
                  <a:pt x="82" y="195"/>
                  <a:pt x="81" y="194"/>
                  <a:pt x="81" y="194"/>
                </a:cubicBezTo>
                <a:cubicBezTo>
                  <a:pt x="82" y="195"/>
                  <a:pt x="82" y="195"/>
                  <a:pt x="83" y="195"/>
                </a:cubicBezTo>
                <a:cubicBezTo>
                  <a:pt x="83" y="196"/>
                  <a:pt x="83" y="196"/>
                  <a:pt x="83" y="196"/>
                </a:cubicBezTo>
                <a:cubicBezTo>
                  <a:pt x="84" y="196"/>
                  <a:pt x="84" y="196"/>
                  <a:pt x="85" y="196"/>
                </a:cubicBezTo>
                <a:cubicBezTo>
                  <a:pt x="86" y="196"/>
                  <a:pt x="86" y="197"/>
                  <a:pt x="86" y="197"/>
                </a:cubicBezTo>
                <a:cubicBezTo>
                  <a:pt x="87" y="197"/>
                  <a:pt x="86" y="196"/>
                  <a:pt x="87" y="197"/>
                </a:cubicBezTo>
                <a:cubicBezTo>
                  <a:pt x="88" y="197"/>
                  <a:pt x="89" y="197"/>
                  <a:pt x="90" y="198"/>
                </a:cubicBezTo>
                <a:cubicBezTo>
                  <a:pt x="90" y="198"/>
                  <a:pt x="89" y="198"/>
                  <a:pt x="89" y="198"/>
                </a:cubicBezTo>
                <a:cubicBezTo>
                  <a:pt x="90" y="198"/>
                  <a:pt x="90" y="198"/>
                  <a:pt x="90" y="198"/>
                </a:cubicBezTo>
                <a:cubicBezTo>
                  <a:pt x="91" y="198"/>
                  <a:pt x="90" y="197"/>
                  <a:pt x="90" y="197"/>
                </a:cubicBezTo>
                <a:cubicBezTo>
                  <a:pt x="87" y="197"/>
                  <a:pt x="85" y="195"/>
                  <a:pt x="82" y="195"/>
                </a:cubicBezTo>
                <a:cubicBezTo>
                  <a:pt x="82" y="195"/>
                  <a:pt x="82" y="194"/>
                  <a:pt x="82" y="194"/>
                </a:cubicBezTo>
                <a:cubicBezTo>
                  <a:pt x="81" y="194"/>
                  <a:pt x="81" y="194"/>
                  <a:pt x="81" y="194"/>
                </a:cubicBezTo>
                <a:cubicBezTo>
                  <a:pt x="81" y="194"/>
                  <a:pt x="81" y="194"/>
                  <a:pt x="81" y="194"/>
                </a:cubicBezTo>
                <a:cubicBezTo>
                  <a:pt x="81" y="194"/>
                  <a:pt x="80" y="193"/>
                  <a:pt x="80" y="193"/>
                </a:cubicBezTo>
                <a:cubicBezTo>
                  <a:pt x="80" y="193"/>
                  <a:pt x="79" y="193"/>
                  <a:pt x="79" y="193"/>
                </a:cubicBezTo>
                <a:cubicBezTo>
                  <a:pt x="79" y="192"/>
                  <a:pt x="80" y="193"/>
                  <a:pt x="81" y="193"/>
                </a:cubicBezTo>
                <a:cubicBezTo>
                  <a:pt x="80" y="193"/>
                  <a:pt x="78" y="192"/>
                  <a:pt x="77" y="192"/>
                </a:cubicBezTo>
                <a:cubicBezTo>
                  <a:pt x="78" y="192"/>
                  <a:pt x="75" y="191"/>
                  <a:pt x="75" y="191"/>
                </a:cubicBezTo>
                <a:cubicBezTo>
                  <a:pt x="75" y="190"/>
                  <a:pt x="77" y="191"/>
                  <a:pt x="76" y="191"/>
                </a:cubicBezTo>
                <a:cubicBezTo>
                  <a:pt x="75" y="190"/>
                  <a:pt x="74" y="190"/>
                  <a:pt x="73" y="190"/>
                </a:cubicBezTo>
                <a:cubicBezTo>
                  <a:pt x="72" y="188"/>
                  <a:pt x="69" y="188"/>
                  <a:pt x="68" y="186"/>
                </a:cubicBezTo>
                <a:cubicBezTo>
                  <a:pt x="67" y="186"/>
                  <a:pt x="66" y="185"/>
                  <a:pt x="66" y="185"/>
                </a:cubicBezTo>
                <a:cubicBezTo>
                  <a:pt x="66" y="185"/>
                  <a:pt x="67" y="186"/>
                  <a:pt x="67" y="185"/>
                </a:cubicBezTo>
                <a:cubicBezTo>
                  <a:pt x="66" y="185"/>
                  <a:pt x="65" y="184"/>
                  <a:pt x="65" y="184"/>
                </a:cubicBezTo>
                <a:cubicBezTo>
                  <a:pt x="65" y="184"/>
                  <a:pt x="65" y="184"/>
                  <a:pt x="64" y="183"/>
                </a:cubicBezTo>
                <a:cubicBezTo>
                  <a:pt x="64" y="184"/>
                  <a:pt x="63" y="183"/>
                  <a:pt x="63" y="183"/>
                </a:cubicBezTo>
                <a:cubicBezTo>
                  <a:pt x="63" y="183"/>
                  <a:pt x="63" y="183"/>
                  <a:pt x="64" y="183"/>
                </a:cubicBezTo>
                <a:cubicBezTo>
                  <a:pt x="64" y="183"/>
                  <a:pt x="64" y="183"/>
                  <a:pt x="63" y="182"/>
                </a:cubicBezTo>
                <a:cubicBezTo>
                  <a:pt x="63" y="183"/>
                  <a:pt x="63" y="183"/>
                  <a:pt x="63" y="183"/>
                </a:cubicBezTo>
                <a:cubicBezTo>
                  <a:pt x="63" y="182"/>
                  <a:pt x="62" y="181"/>
                  <a:pt x="61" y="180"/>
                </a:cubicBezTo>
                <a:cubicBezTo>
                  <a:pt x="60" y="180"/>
                  <a:pt x="60" y="178"/>
                  <a:pt x="60" y="179"/>
                </a:cubicBezTo>
                <a:cubicBezTo>
                  <a:pt x="60" y="180"/>
                  <a:pt x="62" y="180"/>
                  <a:pt x="60" y="180"/>
                </a:cubicBezTo>
                <a:cubicBezTo>
                  <a:pt x="61" y="181"/>
                  <a:pt x="62" y="181"/>
                  <a:pt x="62" y="181"/>
                </a:cubicBezTo>
                <a:cubicBezTo>
                  <a:pt x="62" y="182"/>
                  <a:pt x="62" y="182"/>
                  <a:pt x="62" y="182"/>
                </a:cubicBezTo>
                <a:cubicBezTo>
                  <a:pt x="61" y="181"/>
                  <a:pt x="60" y="180"/>
                  <a:pt x="59" y="179"/>
                </a:cubicBezTo>
                <a:cubicBezTo>
                  <a:pt x="59" y="179"/>
                  <a:pt x="60" y="180"/>
                  <a:pt x="60" y="180"/>
                </a:cubicBezTo>
                <a:cubicBezTo>
                  <a:pt x="60" y="180"/>
                  <a:pt x="59" y="180"/>
                  <a:pt x="59" y="180"/>
                </a:cubicBezTo>
                <a:cubicBezTo>
                  <a:pt x="59" y="179"/>
                  <a:pt x="59" y="179"/>
                  <a:pt x="59" y="179"/>
                </a:cubicBezTo>
                <a:cubicBezTo>
                  <a:pt x="59" y="180"/>
                  <a:pt x="57" y="177"/>
                  <a:pt x="56" y="178"/>
                </a:cubicBezTo>
                <a:cubicBezTo>
                  <a:pt x="56" y="177"/>
                  <a:pt x="56" y="177"/>
                  <a:pt x="55" y="177"/>
                </a:cubicBezTo>
                <a:cubicBezTo>
                  <a:pt x="55" y="176"/>
                  <a:pt x="55" y="176"/>
                  <a:pt x="55" y="176"/>
                </a:cubicBezTo>
                <a:cubicBezTo>
                  <a:pt x="55" y="176"/>
                  <a:pt x="56" y="177"/>
                  <a:pt x="56" y="176"/>
                </a:cubicBezTo>
                <a:cubicBezTo>
                  <a:pt x="55" y="176"/>
                  <a:pt x="54" y="175"/>
                  <a:pt x="54" y="175"/>
                </a:cubicBezTo>
                <a:cubicBezTo>
                  <a:pt x="55" y="175"/>
                  <a:pt x="55" y="176"/>
                  <a:pt x="55" y="176"/>
                </a:cubicBezTo>
                <a:cubicBezTo>
                  <a:pt x="54" y="175"/>
                  <a:pt x="54" y="174"/>
                  <a:pt x="53" y="174"/>
                </a:cubicBezTo>
                <a:cubicBezTo>
                  <a:pt x="53" y="174"/>
                  <a:pt x="54" y="175"/>
                  <a:pt x="53" y="175"/>
                </a:cubicBezTo>
                <a:cubicBezTo>
                  <a:pt x="53" y="173"/>
                  <a:pt x="52" y="173"/>
                  <a:pt x="51" y="172"/>
                </a:cubicBezTo>
                <a:cubicBezTo>
                  <a:pt x="52" y="172"/>
                  <a:pt x="52" y="173"/>
                  <a:pt x="53" y="173"/>
                </a:cubicBezTo>
                <a:cubicBezTo>
                  <a:pt x="52" y="172"/>
                  <a:pt x="52" y="172"/>
                  <a:pt x="51" y="171"/>
                </a:cubicBezTo>
                <a:cubicBezTo>
                  <a:pt x="51" y="171"/>
                  <a:pt x="52" y="172"/>
                  <a:pt x="51" y="172"/>
                </a:cubicBezTo>
                <a:cubicBezTo>
                  <a:pt x="51" y="171"/>
                  <a:pt x="50" y="170"/>
                  <a:pt x="50" y="170"/>
                </a:cubicBezTo>
                <a:cubicBezTo>
                  <a:pt x="50" y="171"/>
                  <a:pt x="49" y="170"/>
                  <a:pt x="49" y="170"/>
                </a:cubicBezTo>
                <a:cubicBezTo>
                  <a:pt x="50" y="171"/>
                  <a:pt x="49" y="171"/>
                  <a:pt x="50" y="171"/>
                </a:cubicBezTo>
                <a:cubicBezTo>
                  <a:pt x="50" y="171"/>
                  <a:pt x="51" y="172"/>
                  <a:pt x="51" y="172"/>
                </a:cubicBezTo>
                <a:cubicBezTo>
                  <a:pt x="50" y="172"/>
                  <a:pt x="49" y="171"/>
                  <a:pt x="49" y="171"/>
                </a:cubicBezTo>
                <a:cubicBezTo>
                  <a:pt x="50" y="171"/>
                  <a:pt x="50" y="172"/>
                  <a:pt x="50" y="172"/>
                </a:cubicBezTo>
                <a:cubicBezTo>
                  <a:pt x="49" y="172"/>
                  <a:pt x="49" y="171"/>
                  <a:pt x="49" y="171"/>
                </a:cubicBezTo>
                <a:cubicBezTo>
                  <a:pt x="49" y="171"/>
                  <a:pt x="49" y="172"/>
                  <a:pt x="49" y="171"/>
                </a:cubicBezTo>
                <a:cubicBezTo>
                  <a:pt x="48" y="170"/>
                  <a:pt x="47" y="169"/>
                  <a:pt x="46" y="167"/>
                </a:cubicBezTo>
                <a:cubicBezTo>
                  <a:pt x="46" y="168"/>
                  <a:pt x="45" y="166"/>
                  <a:pt x="46" y="166"/>
                </a:cubicBezTo>
                <a:cubicBezTo>
                  <a:pt x="46" y="167"/>
                  <a:pt x="47" y="168"/>
                  <a:pt x="47" y="168"/>
                </a:cubicBezTo>
                <a:cubicBezTo>
                  <a:pt x="46" y="167"/>
                  <a:pt x="45" y="166"/>
                  <a:pt x="45" y="165"/>
                </a:cubicBezTo>
                <a:cubicBezTo>
                  <a:pt x="46" y="166"/>
                  <a:pt x="46" y="166"/>
                  <a:pt x="47" y="167"/>
                </a:cubicBezTo>
                <a:cubicBezTo>
                  <a:pt x="47" y="167"/>
                  <a:pt x="47" y="167"/>
                  <a:pt x="48" y="167"/>
                </a:cubicBezTo>
                <a:cubicBezTo>
                  <a:pt x="48" y="166"/>
                  <a:pt x="47" y="166"/>
                  <a:pt x="47" y="166"/>
                </a:cubicBezTo>
                <a:cubicBezTo>
                  <a:pt x="47" y="167"/>
                  <a:pt x="48" y="166"/>
                  <a:pt x="48" y="167"/>
                </a:cubicBezTo>
                <a:cubicBezTo>
                  <a:pt x="47" y="167"/>
                  <a:pt x="47" y="167"/>
                  <a:pt x="46" y="166"/>
                </a:cubicBezTo>
                <a:cubicBezTo>
                  <a:pt x="46" y="165"/>
                  <a:pt x="46" y="165"/>
                  <a:pt x="45" y="164"/>
                </a:cubicBezTo>
                <a:cubicBezTo>
                  <a:pt x="46" y="164"/>
                  <a:pt x="45" y="164"/>
                  <a:pt x="45" y="163"/>
                </a:cubicBezTo>
                <a:cubicBezTo>
                  <a:pt x="45" y="164"/>
                  <a:pt x="45" y="164"/>
                  <a:pt x="46" y="164"/>
                </a:cubicBezTo>
                <a:cubicBezTo>
                  <a:pt x="46" y="164"/>
                  <a:pt x="45" y="164"/>
                  <a:pt x="45" y="163"/>
                </a:cubicBezTo>
                <a:cubicBezTo>
                  <a:pt x="45" y="163"/>
                  <a:pt x="45" y="163"/>
                  <a:pt x="45" y="163"/>
                </a:cubicBezTo>
                <a:cubicBezTo>
                  <a:pt x="45" y="162"/>
                  <a:pt x="45" y="162"/>
                  <a:pt x="44" y="162"/>
                </a:cubicBezTo>
                <a:cubicBezTo>
                  <a:pt x="45" y="163"/>
                  <a:pt x="43" y="163"/>
                  <a:pt x="43" y="161"/>
                </a:cubicBezTo>
                <a:cubicBezTo>
                  <a:pt x="43" y="161"/>
                  <a:pt x="43" y="161"/>
                  <a:pt x="43" y="161"/>
                </a:cubicBezTo>
                <a:cubicBezTo>
                  <a:pt x="43" y="160"/>
                  <a:pt x="43" y="160"/>
                  <a:pt x="42" y="160"/>
                </a:cubicBezTo>
                <a:cubicBezTo>
                  <a:pt x="43" y="160"/>
                  <a:pt x="42" y="159"/>
                  <a:pt x="42" y="159"/>
                </a:cubicBezTo>
                <a:cubicBezTo>
                  <a:pt x="42" y="158"/>
                  <a:pt x="42" y="158"/>
                  <a:pt x="41" y="158"/>
                </a:cubicBezTo>
                <a:cubicBezTo>
                  <a:pt x="41" y="158"/>
                  <a:pt x="42" y="158"/>
                  <a:pt x="42" y="159"/>
                </a:cubicBezTo>
                <a:cubicBezTo>
                  <a:pt x="41" y="159"/>
                  <a:pt x="41" y="158"/>
                  <a:pt x="41" y="157"/>
                </a:cubicBezTo>
                <a:cubicBezTo>
                  <a:pt x="41" y="157"/>
                  <a:pt x="41" y="158"/>
                  <a:pt x="41" y="156"/>
                </a:cubicBezTo>
                <a:cubicBezTo>
                  <a:pt x="41" y="157"/>
                  <a:pt x="41" y="156"/>
                  <a:pt x="40" y="156"/>
                </a:cubicBezTo>
                <a:cubicBezTo>
                  <a:pt x="40" y="156"/>
                  <a:pt x="40" y="157"/>
                  <a:pt x="40" y="157"/>
                </a:cubicBezTo>
                <a:cubicBezTo>
                  <a:pt x="39" y="156"/>
                  <a:pt x="39" y="155"/>
                  <a:pt x="39" y="155"/>
                </a:cubicBezTo>
                <a:cubicBezTo>
                  <a:pt x="39" y="155"/>
                  <a:pt x="40" y="156"/>
                  <a:pt x="40" y="156"/>
                </a:cubicBezTo>
                <a:cubicBezTo>
                  <a:pt x="40" y="155"/>
                  <a:pt x="38" y="154"/>
                  <a:pt x="38" y="152"/>
                </a:cubicBezTo>
                <a:cubicBezTo>
                  <a:pt x="39" y="154"/>
                  <a:pt x="39" y="153"/>
                  <a:pt x="40" y="154"/>
                </a:cubicBezTo>
                <a:cubicBezTo>
                  <a:pt x="40" y="154"/>
                  <a:pt x="40" y="154"/>
                  <a:pt x="40" y="155"/>
                </a:cubicBezTo>
                <a:cubicBezTo>
                  <a:pt x="40" y="155"/>
                  <a:pt x="40" y="155"/>
                  <a:pt x="40" y="156"/>
                </a:cubicBezTo>
                <a:cubicBezTo>
                  <a:pt x="41" y="156"/>
                  <a:pt x="41" y="156"/>
                  <a:pt x="41" y="156"/>
                </a:cubicBezTo>
                <a:cubicBezTo>
                  <a:pt x="41" y="157"/>
                  <a:pt x="41" y="157"/>
                  <a:pt x="42" y="158"/>
                </a:cubicBezTo>
                <a:cubicBezTo>
                  <a:pt x="42" y="157"/>
                  <a:pt x="41" y="156"/>
                  <a:pt x="41" y="156"/>
                </a:cubicBezTo>
                <a:cubicBezTo>
                  <a:pt x="41" y="156"/>
                  <a:pt x="41" y="155"/>
                  <a:pt x="41" y="155"/>
                </a:cubicBezTo>
                <a:cubicBezTo>
                  <a:pt x="40" y="155"/>
                  <a:pt x="41" y="155"/>
                  <a:pt x="40" y="154"/>
                </a:cubicBezTo>
                <a:cubicBezTo>
                  <a:pt x="40" y="154"/>
                  <a:pt x="40" y="154"/>
                  <a:pt x="40" y="154"/>
                </a:cubicBezTo>
                <a:cubicBezTo>
                  <a:pt x="39" y="153"/>
                  <a:pt x="40" y="154"/>
                  <a:pt x="40" y="153"/>
                </a:cubicBezTo>
                <a:cubicBezTo>
                  <a:pt x="40" y="154"/>
                  <a:pt x="39" y="153"/>
                  <a:pt x="39" y="153"/>
                </a:cubicBezTo>
                <a:cubicBezTo>
                  <a:pt x="39" y="153"/>
                  <a:pt x="39" y="151"/>
                  <a:pt x="39" y="151"/>
                </a:cubicBezTo>
                <a:cubicBezTo>
                  <a:pt x="39" y="150"/>
                  <a:pt x="37" y="149"/>
                  <a:pt x="38" y="148"/>
                </a:cubicBezTo>
                <a:cubicBezTo>
                  <a:pt x="38" y="148"/>
                  <a:pt x="38" y="149"/>
                  <a:pt x="38" y="149"/>
                </a:cubicBezTo>
                <a:cubicBezTo>
                  <a:pt x="38" y="148"/>
                  <a:pt x="38" y="148"/>
                  <a:pt x="38" y="148"/>
                </a:cubicBezTo>
                <a:cubicBezTo>
                  <a:pt x="38" y="149"/>
                  <a:pt x="38" y="149"/>
                  <a:pt x="38" y="149"/>
                </a:cubicBezTo>
                <a:cubicBezTo>
                  <a:pt x="39" y="149"/>
                  <a:pt x="40" y="151"/>
                  <a:pt x="40" y="152"/>
                </a:cubicBezTo>
                <a:cubicBezTo>
                  <a:pt x="40" y="152"/>
                  <a:pt x="40" y="153"/>
                  <a:pt x="40" y="153"/>
                </a:cubicBezTo>
                <a:cubicBezTo>
                  <a:pt x="40" y="152"/>
                  <a:pt x="41" y="154"/>
                  <a:pt x="41" y="153"/>
                </a:cubicBezTo>
                <a:cubicBezTo>
                  <a:pt x="40" y="153"/>
                  <a:pt x="41" y="152"/>
                  <a:pt x="40" y="152"/>
                </a:cubicBezTo>
                <a:cubicBezTo>
                  <a:pt x="40" y="152"/>
                  <a:pt x="40" y="150"/>
                  <a:pt x="39" y="149"/>
                </a:cubicBezTo>
                <a:cubicBezTo>
                  <a:pt x="39" y="149"/>
                  <a:pt x="39" y="149"/>
                  <a:pt x="39" y="149"/>
                </a:cubicBezTo>
                <a:cubicBezTo>
                  <a:pt x="39" y="149"/>
                  <a:pt x="40" y="150"/>
                  <a:pt x="40" y="150"/>
                </a:cubicBezTo>
                <a:cubicBezTo>
                  <a:pt x="40" y="150"/>
                  <a:pt x="39" y="149"/>
                  <a:pt x="39" y="148"/>
                </a:cubicBezTo>
                <a:cubicBezTo>
                  <a:pt x="39" y="149"/>
                  <a:pt x="39" y="148"/>
                  <a:pt x="39" y="148"/>
                </a:cubicBezTo>
                <a:cubicBezTo>
                  <a:pt x="38" y="148"/>
                  <a:pt x="38" y="148"/>
                  <a:pt x="38" y="148"/>
                </a:cubicBezTo>
                <a:cubicBezTo>
                  <a:pt x="38" y="147"/>
                  <a:pt x="38" y="148"/>
                  <a:pt x="38" y="147"/>
                </a:cubicBezTo>
                <a:cubicBezTo>
                  <a:pt x="38" y="147"/>
                  <a:pt x="37" y="147"/>
                  <a:pt x="36" y="146"/>
                </a:cubicBezTo>
                <a:cubicBezTo>
                  <a:pt x="37" y="146"/>
                  <a:pt x="37" y="146"/>
                  <a:pt x="37" y="146"/>
                </a:cubicBezTo>
                <a:cubicBezTo>
                  <a:pt x="37" y="146"/>
                  <a:pt x="37" y="146"/>
                  <a:pt x="37" y="146"/>
                </a:cubicBezTo>
                <a:cubicBezTo>
                  <a:pt x="37" y="145"/>
                  <a:pt x="38" y="146"/>
                  <a:pt x="37" y="145"/>
                </a:cubicBezTo>
                <a:cubicBezTo>
                  <a:pt x="36" y="145"/>
                  <a:pt x="37" y="145"/>
                  <a:pt x="36" y="144"/>
                </a:cubicBezTo>
                <a:cubicBezTo>
                  <a:pt x="36" y="144"/>
                  <a:pt x="36" y="144"/>
                  <a:pt x="36" y="143"/>
                </a:cubicBezTo>
                <a:cubicBezTo>
                  <a:pt x="37" y="145"/>
                  <a:pt x="36" y="144"/>
                  <a:pt x="37" y="144"/>
                </a:cubicBezTo>
                <a:cubicBezTo>
                  <a:pt x="37" y="144"/>
                  <a:pt x="37" y="144"/>
                  <a:pt x="37" y="144"/>
                </a:cubicBezTo>
                <a:cubicBezTo>
                  <a:pt x="37" y="144"/>
                  <a:pt x="37" y="145"/>
                  <a:pt x="37" y="145"/>
                </a:cubicBezTo>
                <a:cubicBezTo>
                  <a:pt x="37" y="144"/>
                  <a:pt x="38" y="144"/>
                  <a:pt x="38" y="145"/>
                </a:cubicBezTo>
                <a:cubicBezTo>
                  <a:pt x="37" y="144"/>
                  <a:pt x="37" y="143"/>
                  <a:pt x="36" y="143"/>
                </a:cubicBezTo>
                <a:cubicBezTo>
                  <a:pt x="36" y="142"/>
                  <a:pt x="36" y="141"/>
                  <a:pt x="36" y="141"/>
                </a:cubicBezTo>
                <a:cubicBezTo>
                  <a:pt x="37" y="141"/>
                  <a:pt x="36" y="141"/>
                  <a:pt x="36" y="142"/>
                </a:cubicBezTo>
                <a:cubicBezTo>
                  <a:pt x="37" y="143"/>
                  <a:pt x="38" y="144"/>
                  <a:pt x="38" y="144"/>
                </a:cubicBezTo>
                <a:cubicBezTo>
                  <a:pt x="38" y="144"/>
                  <a:pt x="38" y="143"/>
                  <a:pt x="38" y="144"/>
                </a:cubicBezTo>
                <a:cubicBezTo>
                  <a:pt x="39" y="145"/>
                  <a:pt x="39" y="145"/>
                  <a:pt x="39" y="145"/>
                </a:cubicBezTo>
                <a:cubicBezTo>
                  <a:pt x="38" y="146"/>
                  <a:pt x="39" y="147"/>
                  <a:pt x="39" y="148"/>
                </a:cubicBezTo>
                <a:cubicBezTo>
                  <a:pt x="39" y="149"/>
                  <a:pt x="40" y="149"/>
                  <a:pt x="40" y="149"/>
                </a:cubicBezTo>
                <a:cubicBezTo>
                  <a:pt x="40" y="149"/>
                  <a:pt x="40" y="150"/>
                  <a:pt x="40" y="150"/>
                </a:cubicBezTo>
                <a:cubicBezTo>
                  <a:pt x="40" y="150"/>
                  <a:pt x="40" y="151"/>
                  <a:pt x="40" y="151"/>
                </a:cubicBezTo>
                <a:cubicBezTo>
                  <a:pt x="40" y="151"/>
                  <a:pt x="41" y="153"/>
                  <a:pt x="41" y="152"/>
                </a:cubicBezTo>
                <a:cubicBezTo>
                  <a:pt x="41" y="151"/>
                  <a:pt x="40" y="151"/>
                  <a:pt x="40" y="151"/>
                </a:cubicBezTo>
                <a:cubicBezTo>
                  <a:pt x="41" y="152"/>
                  <a:pt x="41" y="152"/>
                  <a:pt x="41" y="152"/>
                </a:cubicBezTo>
                <a:cubicBezTo>
                  <a:pt x="42" y="152"/>
                  <a:pt x="41" y="151"/>
                  <a:pt x="42" y="151"/>
                </a:cubicBezTo>
                <a:cubicBezTo>
                  <a:pt x="42" y="152"/>
                  <a:pt x="42" y="152"/>
                  <a:pt x="42" y="152"/>
                </a:cubicBezTo>
                <a:cubicBezTo>
                  <a:pt x="42" y="152"/>
                  <a:pt x="42" y="153"/>
                  <a:pt x="42" y="153"/>
                </a:cubicBezTo>
                <a:cubicBezTo>
                  <a:pt x="43" y="154"/>
                  <a:pt x="42" y="154"/>
                  <a:pt x="43" y="155"/>
                </a:cubicBezTo>
                <a:cubicBezTo>
                  <a:pt x="44" y="155"/>
                  <a:pt x="43" y="154"/>
                  <a:pt x="42" y="153"/>
                </a:cubicBezTo>
                <a:cubicBezTo>
                  <a:pt x="43" y="153"/>
                  <a:pt x="42" y="151"/>
                  <a:pt x="42" y="150"/>
                </a:cubicBezTo>
                <a:cubicBezTo>
                  <a:pt x="42" y="149"/>
                  <a:pt x="41" y="150"/>
                  <a:pt x="41" y="149"/>
                </a:cubicBezTo>
                <a:cubicBezTo>
                  <a:pt x="41" y="149"/>
                  <a:pt x="41" y="149"/>
                  <a:pt x="41" y="149"/>
                </a:cubicBezTo>
                <a:cubicBezTo>
                  <a:pt x="41" y="150"/>
                  <a:pt x="41" y="149"/>
                  <a:pt x="42" y="150"/>
                </a:cubicBezTo>
                <a:cubicBezTo>
                  <a:pt x="42" y="151"/>
                  <a:pt x="42" y="151"/>
                  <a:pt x="42" y="151"/>
                </a:cubicBezTo>
                <a:cubicBezTo>
                  <a:pt x="42" y="151"/>
                  <a:pt x="41" y="151"/>
                  <a:pt x="41" y="150"/>
                </a:cubicBezTo>
                <a:cubicBezTo>
                  <a:pt x="41" y="150"/>
                  <a:pt x="40" y="149"/>
                  <a:pt x="41" y="148"/>
                </a:cubicBezTo>
                <a:cubicBezTo>
                  <a:pt x="40" y="149"/>
                  <a:pt x="41" y="151"/>
                  <a:pt x="41" y="152"/>
                </a:cubicBezTo>
                <a:cubicBezTo>
                  <a:pt x="41" y="150"/>
                  <a:pt x="40" y="149"/>
                  <a:pt x="40" y="147"/>
                </a:cubicBezTo>
                <a:cubicBezTo>
                  <a:pt x="40" y="147"/>
                  <a:pt x="40" y="147"/>
                  <a:pt x="40" y="147"/>
                </a:cubicBezTo>
                <a:cubicBezTo>
                  <a:pt x="40" y="147"/>
                  <a:pt x="40" y="147"/>
                  <a:pt x="40" y="147"/>
                </a:cubicBezTo>
                <a:cubicBezTo>
                  <a:pt x="40" y="147"/>
                  <a:pt x="40" y="148"/>
                  <a:pt x="40" y="148"/>
                </a:cubicBezTo>
                <a:cubicBezTo>
                  <a:pt x="40" y="147"/>
                  <a:pt x="39" y="146"/>
                  <a:pt x="39" y="145"/>
                </a:cubicBezTo>
                <a:cubicBezTo>
                  <a:pt x="39" y="145"/>
                  <a:pt x="40" y="146"/>
                  <a:pt x="40" y="146"/>
                </a:cubicBezTo>
                <a:cubicBezTo>
                  <a:pt x="40" y="145"/>
                  <a:pt x="40" y="145"/>
                  <a:pt x="40" y="145"/>
                </a:cubicBezTo>
                <a:cubicBezTo>
                  <a:pt x="39" y="145"/>
                  <a:pt x="39" y="145"/>
                  <a:pt x="39" y="144"/>
                </a:cubicBezTo>
                <a:cubicBezTo>
                  <a:pt x="40" y="146"/>
                  <a:pt x="38" y="142"/>
                  <a:pt x="39" y="142"/>
                </a:cubicBezTo>
                <a:cubicBezTo>
                  <a:pt x="39" y="142"/>
                  <a:pt x="38" y="142"/>
                  <a:pt x="38" y="141"/>
                </a:cubicBezTo>
                <a:cubicBezTo>
                  <a:pt x="39" y="141"/>
                  <a:pt x="38" y="141"/>
                  <a:pt x="38" y="140"/>
                </a:cubicBezTo>
                <a:cubicBezTo>
                  <a:pt x="40" y="143"/>
                  <a:pt x="41" y="146"/>
                  <a:pt x="41" y="147"/>
                </a:cubicBezTo>
                <a:cubicBezTo>
                  <a:pt x="42" y="149"/>
                  <a:pt x="42" y="149"/>
                  <a:pt x="42" y="150"/>
                </a:cubicBezTo>
                <a:cubicBezTo>
                  <a:pt x="42" y="150"/>
                  <a:pt x="43" y="150"/>
                  <a:pt x="43" y="150"/>
                </a:cubicBezTo>
                <a:cubicBezTo>
                  <a:pt x="42" y="149"/>
                  <a:pt x="43" y="149"/>
                  <a:pt x="43" y="149"/>
                </a:cubicBezTo>
                <a:cubicBezTo>
                  <a:pt x="42" y="149"/>
                  <a:pt x="42" y="149"/>
                  <a:pt x="42" y="149"/>
                </a:cubicBezTo>
                <a:cubicBezTo>
                  <a:pt x="42" y="148"/>
                  <a:pt x="41" y="148"/>
                  <a:pt x="41" y="147"/>
                </a:cubicBezTo>
                <a:cubicBezTo>
                  <a:pt x="42" y="148"/>
                  <a:pt x="42" y="148"/>
                  <a:pt x="42" y="149"/>
                </a:cubicBezTo>
                <a:cubicBezTo>
                  <a:pt x="42" y="148"/>
                  <a:pt x="42" y="147"/>
                  <a:pt x="42" y="146"/>
                </a:cubicBezTo>
                <a:cubicBezTo>
                  <a:pt x="42" y="146"/>
                  <a:pt x="42" y="147"/>
                  <a:pt x="42" y="147"/>
                </a:cubicBezTo>
                <a:cubicBezTo>
                  <a:pt x="41" y="144"/>
                  <a:pt x="39" y="141"/>
                  <a:pt x="40" y="140"/>
                </a:cubicBezTo>
                <a:cubicBezTo>
                  <a:pt x="39" y="140"/>
                  <a:pt x="40" y="139"/>
                  <a:pt x="39" y="138"/>
                </a:cubicBezTo>
                <a:cubicBezTo>
                  <a:pt x="39" y="138"/>
                  <a:pt x="40" y="139"/>
                  <a:pt x="39" y="139"/>
                </a:cubicBezTo>
                <a:cubicBezTo>
                  <a:pt x="39" y="138"/>
                  <a:pt x="39" y="139"/>
                  <a:pt x="39" y="139"/>
                </a:cubicBezTo>
                <a:cubicBezTo>
                  <a:pt x="38" y="138"/>
                  <a:pt x="38" y="138"/>
                  <a:pt x="38" y="138"/>
                </a:cubicBezTo>
                <a:cubicBezTo>
                  <a:pt x="38" y="138"/>
                  <a:pt x="38" y="139"/>
                  <a:pt x="38" y="139"/>
                </a:cubicBezTo>
                <a:cubicBezTo>
                  <a:pt x="38" y="137"/>
                  <a:pt x="38" y="134"/>
                  <a:pt x="37" y="134"/>
                </a:cubicBezTo>
                <a:cubicBezTo>
                  <a:pt x="37" y="134"/>
                  <a:pt x="37" y="134"/>
                  <a:pt x="37" y="134"/>
                </a:cubicBezTo>
                <a:cubicBezTo>
                  <a:pt x="37" y="133"/>
                  <a:pt x="38" y="134"/>
                  <a:pt x="37" y="134"/>
                </a:cubicBezTo>
                <a:cubicBezTo>
                  <a:pt x="37" y="134"/>
                  <a:pt x="37" y="133"/>
                  <a:pt x="37" y="133"/>
                </a:cubicBezTo>
                <a:cubicBezTo>
                  <a:pt x="37" y="133"/>
                  <a:pt x="36" y="132"/>
                  <a:pt x="37" y="131"/>
                </a:cubicBezTo>
                <a:cubicBezTo>
                  <a:pt x="37" y="132"/>
                  <a:pt x="38" y="134"/>
                  <a:pt x="38" y="135"/>
                </a:cubicBezTo>
                <a:cubicBezTo>
                  <a:pt x="38" y="135"/>
                  <a:pt x="38" y="136"/>
                  <a:pt x="39" y="136"/>
                </a:cubicBezTo>
                <a:cubicBezTo>
                  <a:pt x="39" y="136"/>
                  <a:pt x="39" y="135"/>
                  <a:pt x="39" y="135"/>
                </a:cubicBezTo>
                <a:cubicBezTo>
                  <a:pt x="39" y="136"/>
                  <a:pt x="39" y="136"/>
                  <a:pt x="39" y="136"/>
                </a:cubicBezTo>
                <a:cubicBezTo>
                  <a:pt x="39" y="136"/>
                  <a:pt x="39" y="137"/>
                  <a:pt x="40" y="138"/>
                </a:cubicBezTo>
                <a:cubicBezTo>
                  <a:pt x="40" y="138"/>
                  <a:pt x="39" y="137"/>
                  <a:pt x="40" y="137"/>
                </a:cubicBezTo>
                <a:cubicBezTo>
                  <a:pt x="41" y="139"/>
                  <a:pt x="41" y="140"/>
                  <a:pt x="42" y="142"/>
                </a:cubicBezTo>
                <a:cubicBezTo>
                  <a:pt x="42" y="142"/>
                  <a:pt x="42" y="143"/>
                  <a:pt x="43" y="143"/>
                </a:cubicBezTo>
                <a:cubicBezTo>
                  <a:pt x="43" y="143"/>
                  <a:pt x="43" y="144"/>
                  <a:pt x="42" y="143"/>
                </a:cubicBezTo>
                <a:cubicBezTo>
                  <a:pt x="42" y="144"/>
                  <a:pt x="43" y="145"/>
                  <a:pt x="43" y="144"/>
                </a:cubicBezTo>
                <a:cubicBezTo>
                  <a:pt x="43" y="144"/>
                  <a:pt x="43" y="144"/>
                  <a:pt x="43" y="143"/>
                </a:cubicBezTo>
                <a:cubicBezTo>
                  <a:pt x="43" y="144"/>
                  <a:pt x="44" y="144"/>
                  <a:pt x="44" y="144"/>
                </a:cubicBezTo>
                <a:cubicBezTo>
                  <a:pt x="44" y="145"/>
                  <a:pt x="44" y="144"/>
                  <a:pt x="43" y="145"/>
                </a:cubicBezTo>
                <a:cubicBezTo>
                  <a:pt x="44" y="146"/>
                  <a:pt x="44" y="145"/>
                  <a:pt x="44" y="146"/>
                </a:cubicBezTo>
                <a:cubicBezTo>
                  <a:pt x="44" y="147"/>
                  <a:pt x="44" y="146"/>
                  <a:pt x="45" y="146"/>
                </a:cubicBezTo>
                <a:cubicBezTo>
                  <a:pt x="45" y="147"/>
                  <a:pt x="45" y="147"/>
                  <a:pt x="45" y="148"/>
                </a:cubicBezTo>
                <a:cubicBezTo>
                  <a:pt x="46" y="149"/>
                  <a:pt x="47" y="151"/>
                  <a:pt x="47" y="152"/>
                </a:cubicBezTo>
                <a:cubicBezTo>
                  <a:pt x="47" y="152"/>
                  <a:pt x="47" y="153"/>
                  <a:pt x="47" y="153"/>
                </a:cubicBezTo>
                <a:cubicBezTo>
                  <a:pt x="47" y="152"/>
                  <a:pt x="47" y="152"/>
                  <a:pt x="48" y="152"/>
                </a:cubicBezTo>
                <a:cubicBezTo>
                  <a:pt x="48" y="153"/>
                  <a:pt x="48" y="153"/>
                  <a:pt x="48" y="154"/>
                </a:cubicBezTo>
                <a:cubicBezTo>
                  <a:pt x="48" y="154"/>
                  <a:pt x="49" y="155"/>
                  <a:pt x="49" y="155"/>
                </a:cubicBezTo>
                <a:cubicBezTo>
                  <a:pt x="49" y="155"/>
                  <a:pt x="49" y="155"/>
                  <a:pt x="50" y="155"/>
                </a:cubicBezTo>
                <a:cubicBezTo>
                  <a:pt x="50" y="155"/>
                  <a:pt x="50" y="155"/>
                  <a:pt x="50" y="155"/>
                </a:cubicBezTo>
                <a:cubicBezTo>
                  <a:pt x="50" y="156"/>
                  <a:pt x="49" y="155"/>
                  <a:pt x="49" y="156"/>
                </a:cubicBezTo>
                <a:cubicBezTo>
                  <a:pt x="49" y="156"/>
                  <a:pt x="49" y="155"/>
                  <a:pt x="50" y="156"/>
                </a:cubicBezTo>
                <a:cubicBezTo>
                  <a:pt x="50" y="156"/>
                  <a:pt x="50" y="156"/>
                  <a:pt x="50" y="156"/>
                </a:cubicBezTo>
                <a:cubicBezTo>
                  <a:pt x="50" y="157"/>
                  <a:pt x="52" y="157"/>
                  <a:pt x="52" y="158"/>
                </a:cubicBezTo>
                <a:cubicBezTo>
                  <a:pt x="52" y="158"/>
                  <a:pt x="53" y="159"/>
                  <a:pt x="53" y="159"/>
                </a:cubicBezTo>
                <a:cubicBezTo>
                  <a:pt x="53" y="160"/>
                  <a:pt x="52" y="160"/>
                  <a:pt x="53" y="160"/>
                </a:cubicBezTo>
                <a:cubicBezTo>
                  <a:pt x="53" y="160"/>
                  <a:pt x="53" y="160"/>
                  <a:pt x="54" y="160"/>
                </a:cubicBezTo>
                <a:cubicBezTo>
                  <a:pt x="53" y="160"/>
                  <a:pt x="53" y="160"/>
                  <a:pt x="53" y="160"/>
                </a:cubicBezTo>
                <a:cubicBezTo>
                  <a:pt x="54" y="159"/>
                  <a:pt x="55" y="162"/>
                  <a:pt x="56" y="163"/>
                </a:cubicBezTo>
                <a:cubicBezTo>
                  <a:pt x="56" y="163"/>
                  <a:pt x="58" y="164"/>
                  <a:pt x="57" y="164"/>
                </a:cubicBezTo>
                <a:cubicBezTo>
                  <a:pt x="58" y="164"/>
                  <a:pt x="58" y="165"/>
                  <a:pt x="58" y="165"/>
                </a:cubicBezTo>
                <a:cubicBezTo>
                  <a:pt x="57" y="165"/>
                  <a:pt x="57" y="164"/>
                  <a:pt x="57" y="164"/>
                </a:cubicBezTo>
                <a:cubicBezTo>
                  <a:pt x="57" y="164"/>
                  <a:pt x="56" y="164"/>
                  <a:pt x="56" y="164"/>
                </a:cubicBezTo>
                <a:cubicBezTo>
                  <a:pt x="57" y="165"/>
                  <a:pt x="56" y="164"/>
                  <a:pt x="56" y="165"/>
                </a:cubicBezTo>
                <a:cubicBezTo>
                  <a:pt x="57" y="165"/>
                  <a:pt x="56" y="164"/>
                  <a:pt x="57" y="164"/>
                </a:cubicBezTo>
                <a:cubicBezTo>
                  <a:pt x="57" y="165"/>
                  <a:pt x="57" y="165"/>
                  <a:pt x="57" y="165"/>
                </a:cubicBezTo>
                <a:cubicBezTo>
                  <a:pt x="57" y="165"/>
                  <a:pt x="57" y="165"/>
                  <a:pt x="57" y="165"/>
                </a:cubicBezTo>
                <a:cubicBezTo>
                  <a:pt x="57" y="166"/>
                  <a:pt x="58" y="167"/>
                  <a:pt x="58" y="167"/>
                </a:cubicBezTo>
                <a:cubicBezTo>
                  <a:pt x="58" y="166"/>
                  <a:pt x="57" y="166"/>
                  <a:pt x="57" y="166"/>
                </a:cubicBezTo>
                <a:cubicBezTo>
                  <a:pt x="57" y="165"/>
                  <a:pt x="58" y="165"/>
                  <a:pt x="58" y="166"/>
                </a:cubicBezTo>
                <a:cubicBezTo>
                  <a:pt x="58" y="166"/>
                  <a:pt x="58" y="165"/>
                  <a:pt x="59" y="166"/>
                </a:cubicBezTo>
                <a:cubicBezTo>
                  <a:pt x="59" y="166"/>
                  <a:pt x="59" y="166"/>
                  <a:pt x="59" y="167"/>
                </a:cubicBezTo>
                <a:cubicBezTo>
                  <a:pt x="59" y="167"/>
                  <a:pt x="59" y="166"/>
                  <a:pt x="60" y="167"/>
                </a:cubicBezTo>
                <a:cubicBezTo>
                  <a:pt x="60" y="167"/>
                  <a:pt x="60" y="167"/>
                  <a:pt x="60" y="168"/>
                </a:cubicBezTo>
                <a:cubicBezTo>
                  <a:pt x="61" y="168"/>
                  <a:pt x="62" y="170"/>
                  <a:pt x="61" y="168"/>
                </a:cubicBezTo>
                <a:cubicBezTo>
                  <a:pt x="62" y="169"/>
                  <a:pt x="62" y="169"/>
                  <a:pt x="62" y="169"/>
                </a:cubicBezTo>
                <a:cubicBezTo>
                  <a:pt x="61" y="169"/>
                  <a:pt x="62" y="169"/>
                  <a:pt x="62" y="169"/>
                </a:cubicBezTo>
                <a:cubicBezTo>
                  <a:pt x="63" y="170"/>
                  <a:pt x="63" y="171"/>
                  <a:pt x="64" y="172"/>
                </a:cubicBezTo>
                <a:cubicBezTo>
                  <a:pt x="64" y="172"/>
                  <a:pt x="64" y="171"/>
                  <a:pt x="64" y="171"/>
                </a:cubicBezTo>
                <a:cubicBezTo>
                  <a:pt x="64" y="172"/>
                  <a:pt x="64" y="171"/>
                  <a:pt x="65" y="172"/>
                </a:cubicBezTo>
                <a:cubicBezTo>
                  <a:pt x="65" y="172"/>
                  <a:pt x="64" y="172"/>
                  <a:pt x="65" y="172"/>
                </a:cubicBezTo>
                <a:cubicBezTo>
                  <a:pt x="65" y="173"/>
                  <a:pt x="66" y="174"/>
                  <a:pt x="66" y="174"/>
                </a:cubicBezTo>
                <a:cubicBezTo>
                  <a:pt x="66" y="174"/>
                  <a:pt x="65" y="173"/>
                  <a:pt x="65" y="174"/>
                </a:cubicBezTo>
                <a:cubicBezTo>
                  <a:pt x="66" y="174"/>
                  <a:pt x="67" y="174"/>
                  <a:pt x="67" y="175"/>
                </a:cubicBezTo>
                <a:cubicBezTo>
                  <a:pt x="68" y="175"/>
                  <a:pt x="68" y="175"/>
                  <a:pt x="68" y="175"/>
                </a:cubicBezTo>
                <a:cubicBezTo>
                  <a:pt x="68" y="175"/>
                  <a:pt x="69" y="175"/>
                  <a:pt x="69" y="176"/>
                </a:cubicBezTo>
                <a:cubicBezTo>
                  <a:pt x="68" y="175"/>
                  <a:pt x="67" y="175"/>
                  <a:pt x="67" y="176"/>
                </a:cubicBezTo>
                <a:cubicBezTo>
                  <a:pt x="68" y="176"/>
                  <a:pt x="69" y="177"/>
                  <a:pt x="69" y="177"/>
                </a:cubicBezTo>
                <a:cubicBezTo>
                  <a:pt x="69" y="177"/>
                  <a:pt x="69" y="177"/>
                  <a:pt x="69" y="177"/>
                </a:cubicBezTo>
                <a:cubicBezTo>
                  <a:pt x="70" y="177"/>
                  <a:pt x="72" y="178"/>
                  <a:pt x="73" y="179"/>
                </a:cubicBezTo>
                <a:cubicBezTo>
                  <a:pt x="73" y="179"/>
                  <a:pt x="72" y="178"/>
                  <a:pt x="72" y="178"/>
                </a:cubicBezTo>
                <a:cubicBezTo>
                  <a:pt x="73" y="178"/>
                  <a:pt x="75" y="180"/>
                  <a:pt x="76" y="181"/>
                </a:cubicBezTo>
                <a:cubicBezTo>
                  <a:pt x="76" y="180"/>
                  <a:pt x="75" y="180"/>
                  <a:pt x="75" y="180"/>
                </a:cubicBezTo>
                <a:cubicBezTo>
                  <a:pt x="76" y="180"/>
                  <a:pt x="77" y="181"/>
                  <a:pt x="78" y="182"/>
                </a:cubicBezTo>
                <a:cubicBezTo>
                  <a:pt x="78" y="182"/>
                  <a:pt x="78" y="182"/>
                  <a:pt x="77" y="182"/>
                </a:cubicBezTo>
                <a:cubicBezTo>
                  <a:pt x="78" y="183"/>
                  <a:pt x="79" y="182"/>
                  <a:pt x="79" y="182"/>
                </a:cubicBezTo>
                <a:cubicBezTo>
                  <a:pt x="79" y="182"/>
                  <a:pt x="78" y="182"/>
                  <a:pt x="78" y="182"/>
                </a:cubicBezTo>
                <a:cubicBezTo>
                  <a:pt x="78" y="182"/>
                  <a:pt x="78" y="182"/>
                  <a:pt x="79" y="182"/>
                </a:cubicBezTo>
                <a:cubicBezTo>
                  <a:pt x="79" y="182"/>
                  <a:pt x="80" y="183"/>
                  <a:pt x="81" y="184"/>
                </a:cubicBezTo>
                <a:cubicBezTo>
                  <a:pt x="81" y="183"/>
                  <a:pt x="80" y="183"/>
                  <a:pt x="79" y="182"/>
                </a:cubicBezTo>
                <a:cubicBezTo>
                  <a:pt x="81" y="182"/>
                  <a:pt x="81" y="183"/>
                  <a:pt x="82" y="183"/>
                </a:cubicBezTo>
                <a:cubicBezTo>
                  <a:pt x="82" y="183"/>
                  <a:pt x="81" y="183"/>
                  <a:pt x="81" y="182"/>
                </a:cubicBezTo>
                <a:cubicBezTo>
                  <a:pt x="79" y="182"/>
                  <a:pt x="77" y="181"/>
                  <a:pt x="76" y="180"/>
                </a:cubicBezTo>
                <a:cubicBezTo>
                  <a:pt x="78" y="181"/>
                  <a:pt x="77" y="180"/>
                  <a:pt x="78" y="180"/>
                </a:cubicBezTo>
                <a:cubicBezTo>
                  <a:pt x="78" y="181"/>
                  <a:pt x="79" y="181"/>
                  <a:pt x="79" y="181"/>
                </a:cubicBezTo>
                <a:cubicBezTo>
                  <a:pt x="79" y="181"/>
                  <a:pt x="79" y="181"/>
                  <a:pt x="79" y="181"/>
                </a:cubicBezTo>
                <a:cubicBezTo>
                  <a:pt x="80" y="181"/>
                  <a:pt x="81" y="182"/>
                  <a:pt x="81" y="182"/>
                </a:cubicBezTo>
                <a:cubicBezTo>
                  <a:pt x="81" y="182"/>
                  <a:pt x="80" y="182"/>
                  <a:pt x="80" y="181"/>
                </a:cubicBezTo>
                <a:cubicBezTo>
                  <a:pt x="82" y="182"/>
                  <a:pt x="83" y="183"/>
                  <a:pt x="85" y="183"/>
                </a:cubicBezTo>
                <a:cubicBezTo>
                  <a:pt x="84" y="184"/>
                  <a:pt x="88" y="184"/>
                  <a:pt x="88" y="185"/>
                </a:cubicBezTo>
                <a:cubicBezTo>
                  <a:pt x="86" y="184"/>
                  <a:pt x="84" y="184"/>
                  <a:pt x="83" y="183"/>
                </a:cubicBezTo>
                <a:cubicBezTo>
                  <a:pt x="83" y="184"/>
                  <a:pt x="82" y="183"/>
                  <a:pt x="82" y="183"/>
                </a:cubicBezTo>
                <a:cubicBezTo>
                  <a:pt x="83" y="184"/>
                  <a:pt x="85" y="184"/>
                  <a:pt x="86" y="184"/>
                </a:cubicBezTo>
                <a:cubicBezTo>
                  <a:pt x="86" y="185"/>
                  <a:pt x="86" y="185"/>
                  <a:pt x="86" y="185"/>
                </a:cubicBezTo>
                <a:cubicBezTo>
                  <a:pt x="85" y="184"/>
                  <a:pt x="85" y="185"/>
                  <a:pt x="84" y="184"/>
                </a:cubicBezTo>
                <a:cubicBezTo>
                  <a:pt x="84" y="184"/>
                  <a:pt x="84" y="185"/>
                  <a:pt x="85" y="185"/>
                </a:cubicBezTo>
                <a:cubicBezTo>
                  <a:pt x="85" y="185"/>
                  <a:pt x="84" y="185"/>
                  <a:pt x="85" y="185"/>
                </a:cubicBezTo>
                <a:cubicBezTo>
                  <a:pt x="85" y="185"/>
                  <a:pt x="86" y="185"/>
                  <a:pt x="86" y="185"/>
                </a:cubicBezTo>
                <a:cubicBezTo>
                  <a:pt x="87" y="186"/>
                  <a:pt x="86" y="186"/>
                  <a:pt x="86" y="187"/>
                </a:cubicBezTo>
                <a:cubicBezTo>
                  <a:pt x="85" y="186"/>
                  <a:pt x="85" y="186"/>
                  <a:pt x="85" y="186"/>
                </a:cubicBezTo>
                <a:cubicBezTo>
                  <a:pt x="85" y="187"/>
                  <a:pt x="84" y="187"/>
                  <a:pt x="83" y="187"/>
                </a:cubicBezTo>
                <a:cubicBezTo>
                  <a:pt x="83" y="187"/>
                  <a:pt x="84" y="187"/>
                  <a:pt x="85" y="187"/>
                </a:cubicBezTo>
                <a:cubicBezTo>
                  <a:pt x="85" y="187"/>
                  <a:pt x="84" y="187"/>
                  <a:pt x="85" y="188"/>
                </a:cubicBezTo>
                <a:cubicBezTo>
                  <a:pt x="85" y="187"/>
                  <a:pt x="86" y="188"/>
                  <a:pt x="86" y="187"/>
                </a:cubicBezTo>
                <a:cubicBezTo>
                  <a:pt x="85" y="187"/>
                  <a:pt x="85" y="187"/>
                  <a:pt x="85" y="187"/>
                </a:cubicBezTo>
                <a:cubicBezTo>
                  <a:pt x="85" y="187"/>
                  <a:pt x="85" y="187"/>
                  <a:pt x="85" y="187"/>
                </a:cubicBezTo>
                <a:cubicBezTo>
                  <a:pt x="86" y="187"/>
                  <a:pt x="86" y="187"/>
                  <a:pt x="86" y="187"/>
                </a:cubicBezTo>
                <a:cubicBezTo>
                  <a:pt x="86" y="187"/>
                  <a:pt x="86" y="187"/>
                  <a:pt x="87" y="187"/>
                </a:cubicBezTo>
                <a:cubicBezTo>
                  <a:pt x="87" y="187"/>
                  <a:pt x="86" y="187"/>
                  <a:pt x="86" y="187"/>
                </a:cubicBezTo>
                <a:cubicBezTo>
                  <a:pt x="87" y="186"/>
                  <a:pt x="87" y="185"/>
                  <a:pt x="88" y="186"/>
                </a:cubicBezTo>
                <a:cubicBezTo>
                  <a:pt x="89" y="187"/>
                  <a:pt x="90" y="187"/>
                  <a:pt x="91" y="187"/>
                </a:cubicBezTo>
                <a:cubicBezTo>
                  <a:pt x="91" y="187"/>
                  <a:pt x="91" y="187"/>
                  <a:pt x="91" y="187"/>
                </a:cubicBezTo>
                <a:cubicBezTo>
                  <a:pt x="91" y="188"/>
                  <a:pt x="93" y="188"/>
                  <a:pt x="93" y="188"/>
                </a:cubicBezTo>
                <a:cubicBezTo>
                  <a:pt x="93" y="188"/>
                  <a:pt x="93" y="188"/>
                  <a:pt x="92" y="188"/>
                </a:cubicBezTo>
                <a:cubicBezTo>
                  <a:pt x="92" y="187"/>
                  <a:pt x="91" y="187"/>
                  <a:pt x="92" y="187"/>
                </a:cubicBezTo>
                <a:cubicBezTo>
                  <a:pt x="93" y="187"/>
                  <a:pt x="94" y="188"/>
                  <a:pt x="94" y="188"/>
                </a:cubicBezTo>
                <a:cubicBezTo>
                  <a:pt x="96" y="189"/>
                  <a:pt x="97" y="189"/>
                  <a:pt x="100" y="190"/>
                </a:cubicBezTo>
                <a:cubicBezTo>
                  <a:pt x="100" y="189"/>
                  <a:pt x="100" y="189"/>
                  <a:pt x="100" y="189"/>
                </a:cubicBezTo>
                <a:cubicBezTo>
                  <a:pt x="101" y="189"/>
                  <a:pt x="101" y="189"/>
                  <a:pt x="102" y="189"/>
                </a:cubicBezTo>
                <a:cubicBezTo>
                  <a:pt x="102" y="189"/>
                  <a:pt x="102" y="189"/>
                  <a:pt x="103" y="189"/>
                </a:cubicBezTo>
                <a:cubicBezTo>
                  <a:pt x="103" y="189"/>
                  <a:pt x="104" y="190"/>
                  <a:pt x="104" y="189"/>
                </a:cubicBezTo>
                <a:cubicBezTo>
                  <a:pt x="104" y="189"/>
                  <a:pt x="105" y="190"/>
                  <a:pt x="105" y="190"/>
                </a:cubicBezTo>
                <a:cubicBezTo>
                  <a:pt x="105" y="190"/>
                  <a:pt x="105" y="189"/>
                  <a:pt x="105" y="189"/>
                </a:cubicBezTo>
                <a:cubicBezTo>
                  <a:pt x="104" y="189"/>
                  <a:pt x="103" y="189"/>
                  <a:pt x="103" y="189"/>
                </a:cubicBezTo>
                <a:cubicBezTo>
                  <a:pt x="103" y="189"/>
                  <a:pt x="101" y="189"/>
                  <a:pt x="101" y="189"/>
                </a:cubicBezTo>
                <a:cubicBezTo>
                  <a:pt x="102" y="188"/>
                  <a:pt x="107" y="188"/>
                  <a:pt x="105" y="189"/>
                </a:cubicBezTo>
                <a:cubicBezTo>
                  <a:pt x="106" y="189"/>
                  <a:pt x="106" y="189"/>
                  <a:pt x="106" y="189"/>
                </a:cubicBezTo>
                <a:cubicBezTo>
                  <a:pt x="107" y="189"/>
                  <a:pt x="107" y="189"/>
                  <a:pt x="107" y="189"/>
                </a:cubicBezTo>
                <a:cubicBezTo>
                  <a:pt x="106" y="189"/>
                  <a:pt x="106" y="188"/>
                  <a:pt x="106" y="188"/>
                </a:cubicBezTo>
                <a:cubicBezTo>
                  <a:pt x="105" y="188"/>
                  <a:pt x="105" y="188"/>
                  <a:pt x="104" y="188"/>
                </a:cubicBezTo>
                <a:cubicBezTo>
                  <a:pt x="104" y="188"/>
                  <a:pt x="104" y="188"/>
                  <a:pt x="104" y="188"/>
                </a:cubicBezTo>
                <a:cubicBezTo>
                  <a:pt x="105" y="188"/>
                  <a:pt x="105" y="188"/>
                  <a:pt x="105" y="188"/>
                </a:cubicBezTo>
                <a:cubicBezTo>
                  <a:pt x="104" y="187"/>
                  <a:pt x="104" y="189"/>
                  <a:pt x="102" y="188"/>
                </a:cubicBezTo>
                <a:cubicBezTo>
                  <a:pt x="103" y="188"/>
                  <a:pt x="102" y="188"/>
                  <a:pt x="103" y="188"/>
                </a:cubicBezTo>
                <a:cubicBezTo>
                  <a:pt x="101" y="188"/>
                  <a:pt x="98" y="186"/>
                  <a:pt x="101" y="186"/>
                </a:cubicBezTo>
                <a:cubicBezTo>
                  <a:pt x="101" y="186"/>
                  <a:pt x="101" y="186"/>
                  <a:pt x="100" y="186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99" y="186"/>
                  <a:pt x="100" y="187"/>
                  <a:pt x="99" y="187"/>
                </a:cubicBezTo>
                <a:cubicBezTo>
                  <a:pt x="99" y="187"/>
                  <a:pt x="98" y="187"/>
                  <a:pt x="98" y="187"/>
                </a:cubicBezTo>
                <a:cubicBezTo>
                  <a:pt x="94" y="186"/>
                  <a:pt x="90" y="185"/>
                  <a:pt x="86" y="183"/>
                </a:cubicBezTo>
                <a:cubicBezTo>
                  <a:pt x="87" y="184"/>
                  <a:pt x="87" y="184"/>
                  <a:pt x="88" y="184"/>
                </a:cubicBezTo>
                <a:cubicBezTo>
                  <a:pt x="88" y="183"/>
                  <a:pt x="89" y="184"/>
                  <a:pt x="89" y="184"/>
                </a:cubicBezTo>
                <a:cubicBezTo>
                  <a:pt x="89" y="184"/>
                  <a:pt x="90" y="184"/>
                  <a:pt x="89" y="184"/>
                </a:cubicBezTo>
                <a:cubicBezTo>
                  <a:pt x="91" y="184"/>
                  <a:pt x="92" y="185"/>
                  <a:pt x="93" y="185"/>
                </a:cubicBezTo>
                <a:cubicBezTo>
                  <a:pt x="92" y="184"/>
                  <a:pt x="94" y="184"/>
                  <a:pt x="93" y="184"/>
                </a:cubicBezTo>
                <a:cubicBezTo>
                  <a:pt x="92" y="184"/>
                  <a:pt x="91" y="184"/>
                  <a:pt x="90" y="183"/>
                </a:cubicBezTo>
                <a:cubicBezTo>
                  <a:pt x="90" y="183"/>
                  <a:pt x="90" y="183"/>
                  <a:pt x="89" y="183"/>
                </a:cubicBezTo>
                <a:cubicBezTo>
                  <a:pt x="89" y="183"/>
                  <a:pt x="90" y="183"/>
                  <a:pt x="91" y="183"/>
                </a:cubicBezTo>
                <a:cubicBezTo>
                  <a:pt x="90" y="183"/>
                  <a:pt x="89" y="182"/>
                  <a:pt x="89" y="182"/>
                </a:cubicBezTo>
                <a:cubicBezTo>
                  <a:pt x="89" y="182"/>
                  <a:pt x="89" y="182"/>
                  <a:pt x="90" y="182"/>
                </a:cubicBezTo>
                <a:cubicBezTo>
                  <a:pt x="90" y="182"/>
                  <a:pt x="90" y="182"/>
                  <a:pt x="91" y="182"/>
                </a:cubicBezTo>
                <a:cubicBezTo>
                  <a:pt x="91" y="182"/>
                  <a:pt x="91" y="183"/>
                  <a:pt x="91" y="183"/>
                </a:cubicBezTo>
                <a:cubicBezTo>
                  <a:pt x="91" y="183"/>
                  <a:pt x="91" y="183"/>
                  <a:pt x="92" y="183"/>
                </a:cubicBezTo>
                <a:cubicBezTo>
                  <a:pt x="92" y="183"/>
                  <a:pt x="92" y="183"/>
                  <a:pt x="92" y="183"/>
                </a:cubicBezTo>
                <a:cubicBezTo>
                  <a:pt x="92" y="183"/>
                  <a:pt x="93" y="183"/>
                  <a:pt x="94" y="183"/>
                </a:cubicBezTo>
                <a:cubicBezTo>
                  <a:pt x="93" y="183"/>
                  <a:pt x="92" y="181"/>
                  <a:pt x="91" y="181"/>
                </a:cubicBezTo>
                <a:cubicBezTo>
                  <a:pt x="91" y="181"/>
                  <a:pt x="90" y="180"/>
                  <a:pt x="91" y="180"/>
                </a:cubicBezTo>
                <a:cubicBezTo>
                  <a:pt x="91" y="181"/>
                  <a:pt x="91" y="181"/>
                  <a:pt x="92" y="181"/>
                </a:cubicBezTo>
                <a:cubicBezTo>
                  <a:pt x="92" y="181"/>
                  <a:pt x="92" y="181"/>
                  <a:pt x="92" y="181"/>
                </a:cubicBezTo>
                <a:cubicBezTo>
                  <a:pt x="94" y="182"/>
                  <a:pt x="93" y="182"/>
                  <a:pt x="94" y="183"/>
                </a:cubicBezTo>
                <a:cubicBezTo>
                  <a:pt x="95" y="183"/>
                  <a:pt x="95" y="182"/>
                  <a:pt x="95" y="182"/>
                </a:cubicBezTo>
                <a:cubicBezTo>
                  <a:pt x="95" y="182"/>
                  <a:pt x="95" y="182"/>
                  <a:pt x="96" y="182"/>
                </a:cubicBezTo>
                <a:cubicBezTo>
                  <a:pt x="96" y="182"/>
                  <a:pt x="96" y="182"/>
                  <a:pt x="96" y="182"/>
                </a:cubicBezTo>
                <a:cubicBezTo>
                  <a:pt x="97" y="182"/>
                  <a:pt x="98" y="182"/>
                  <a:pt x="99" y="183"/>
                </a:cubicBezTo>
                <a:cubicBezTo>
                  <a:pt x="99" y="183"/>
                  <a:pt x="98" y="183"/>
                  <a:pt x="99" y="183"/>
                </a:cubicBezTo>
                <a:cubicBezTo>
                  <a:pt x="97" y="184"/>
                  <a:pt x="96" y="183"/>
                  <a:pt x="94" y="183"/>
                </a:cubicBezTo>
                <a:cubicBezTo>
                  <a:pt x="94" y="183"/>
                  <a:pt x="94" y="183"/>
                  <a:pt x="95" y="183"/>
                </a:cubicBezTo>
                <a:cubicBezTo>
                  <a:pt x="95" y="183"/>
                  <a:pt x="95" y="183"/>
                  <a:pt x="95" y="183"/>
                </a:cubicBezTo>
                <a:cubicBezTo>
                  <a:pt x="95" y="183"/>
                  <a:pt x="95" y="184"/>
                  <a:pt x="95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5" y="184"/>
                  <a:pt x="95" y="184"/>
                  <a:pt x="95" y="184"/>
                </a:cubicBezTo>
                <a:cubicBezTo>
                  <a:pt x="95" y="185"/>
                  <a:pt x="97" y="185"/>
                  <a:pt x="97" y="185"/>
                </a:cubicBezTo>
                <a:cubicBezTo>
                  <a:pt x="97" y="185"/>
                  <a:pt x="97" y="185"/>
                  <a:pt x="97" y="185"/>
                </a:cubicBezTo>
                <a:cubicBezTo>
                  <a:pt x="97" y="185"/>
                  <a:pt x="97" y="184"/>
                  <a:pt x="97" y="184"/>
                </a:cubicBezTo>
                <a:cubicBezTo>
                  <a:pt x="98" y="185"/>
                  <a:pt x="98" y="185"/>
                  <a:pt x="98" y="185"/>
                </a:cubicBezTo>
                <a:cubicBezTo>
                  <a:pt x="99" y="185"/>
                  <a:pt x="98" y="185"/>
                  <a:pt x="98" y="185"/>
                </a:cubicBezTo>
                <a:cubicBezTo>
                  <a:pt x="99" y="185"/>
                  <a:pt x="99" y="185"/>
                  <a:pt x="99" y="185"/>
                </a:cubicBezTo>
                <a:cubicBezTo>
                  <a:pt x="99" y="185"/>
                  <a:pt x="99" y="186"/>
                  <a:pt x="100" y="186"/>
                </a:cubicBezTo>
                <a:cubicBezTo>
                  <a:pt x="102" y="185"/>
                  <a:pt x="103" y="186"/>
                  <a:pt x="105" y="185"/>
                </a:cubicBezTo>
                <a:cubicBezTo>
                  <a:pt x="105" y="186"/>
                  <a:pt x="106" y="186"/>
                  <a:pt x="106" y="186"/>
                </a:cubicBezTo>
                <a:cubicBezTo>
                  <a:pt x="106" y="185"/>
                  <a:pt x="106" y="185"/>
                  <a:pt x="106" y="185"/>
                </a:cubicBezTo>
                <a:cubicBezTo>
                  <a:pt x="105" y="185"/>
                  <a:pt x="103" y="185"/>
                  <a:pt x="102" y="185"/>
                </a:cubicBezTo>
                <a:cubicBezTo>
                  <a:pt x="103" y="185"/>
                  <a:pt x="103" y="184"/>
                  <a:pt x="104" y="185"/>
                </a:cubicBezTo>
                <a:cubicBezTo>
                  <a:pt x="104" y="184"/>
                  <a:pt x="104" y="184"/>
                  <a:pt x="104" y="184"/>
                </a:cubicBezTo>
                <a:cubicBezTo>
                  <a:pt x="106" y="184"/>
                  <a:pt x="109" y="183"/>
                  <a:pt x="111" y="183"/>
                </a:cubicBezTo>
                <a:cubicBezTo>
                  <a:pt x="111" y="184"/>
                  <a:pt x="111" y="183"/>
                  <a:pt x="111" y="183"/>
                </a:cubicBezTo>
                <a:cubicBezTo>
                  <a:pt x="110" y="184"/>
                  <a:pt x="109" y="184"/>
                  <a:pt x="108" y="183"/>
                </a:cubicBezTo>
                <a:cubicBezTo>
                  <a:pt x="107" y="184"/>
                  <a:pt x="105" y="184"/>
                  <a:pt x="103" y="184"/>
                </a:cubicBezTo>
                <a:cubicBezTo>
                  <a:pt x="103" y="183"/>
                  <a:pt x="101" y="183"/>
                  <a:pt x="102" y="183"/>
                </a:cubicBezTo>
                <a:cubicBezTo>
                  <a:pt x="101" y="183"/>
                  <a:pt x="100" y="183"/>
                  <a:pt x="100" y="182"/>
                </a:cubicBezTo>
                <a:cubicBezTo>
                  <a:pt x="100" y="182"/>
                  <a:pt x="100" y="182"/>
                  <a:pt x="101" y="182"/>
                </a:cubicBezTo>
                <a:cubicBezTo>
                  <a:pt x="100" y="182"/>
                  <a:pt x="100" y="182"/>
                  <a:pt x="99" y="182"/>
                </a:cubicBezTo>
                <a:cubicBezTo>
                  <a:pt x="99" y="181"/>
                  <a:pt x="100" y="181"/>
                  <a:pt x="99" y="181"/>
                </a:cubicBezTo>
                <a:cubicBezTo>
                  <a:pt x="98" y="181"/>
                  <a:pt x="96" y="181"/>
                  <a:pt x="94" y="180"/>
                </a:cubicBezTo>
                <a:cubicBezTo>
                  <a:pt x="95" y="179"/>
                  <a:pt x="96" y="180"/>
                  <a:pt x="97" y="180"/>
                </a:cubicBezTo>
                <a:cubicBezTo>
                  <a:pt x="96" y="180"/>
                  <a:pt x="97" y="180"/>
                  <a:pt x="97" y="180"/>
                </a:cubicBezTo>
                <a:cubicBezTo>
                  <a:pt x="97" y="180"/>
                  <a:pt x="97" y="179"/>
                  <a:pt x="97" y="179"/>
                </a:cubicBezTo>
                <a:cubicBezTo>
                  <a:pt x="98" y="179"/>
                  <a:pt x="98" y="179"/>
                  <a:pt x="98" y="180"/>
                </a:cubicBezTo>
                <a:cubicBezTo>
                  <a:pt x="98" y="180"/>
                  <a:pt x="99" y="180"/>
                  <a:pt x="99" y="179"/>
                </a:cubicBezTo>
                <a:cubicBezTo>
                  <a:pt x="98" y="180"/>
                  <a:pt x="99" y="179"/>
                  <a:pt x="98" y="179"/>
                </a:cubicBezTo>
                <a:cubicBezTo>
                  <a:pt x="98" y="179"/>
                  <a:pt x="98" y="179"/>
                  <a:pt x="98" y="179"/>
                </a:cubicBezTo>
                <a:cubicBezTo>
                  <a:pt x="98" y="178"/>
                  <a:pt x="97" y="179"/>
                  <a:pt x="96" y="179"/>
                </a:cubicBezTo>
                <a:cubicBezTo>
                  <a:pt x="96" y="179"/>
                  <a:pt x="94" y="179"/>
                  <a:pt x="93" y="178"/>
                </a:cubicBezTo>
                <a:cubicBezTo>
                  <a:pt x="94" y="178"/>
                  <a:pt x="94" y="178"/>
                  <a:pt x="95" y="178"/>
                </a:cubicBezTo>
                <a:cubicBezTo>
                  <a:pt x="95" y="178"/>
                  <a:pt x="95" y="178"/>
                  <a:pt x="96" y="178"/>
                </a:cubicBezTo>
                <a:cubicBezTo>
                  <a:pt x="96" y="178"/>
                  <a:pt x="96" y="178"/>
                  <a:pt x="96" y="178"/>
                </a:cubicBezTo>
                <a:cubicBezTo>
                  <a:pt x="96" y="178"/>
                  <a:pt x="97" y="178"/>
                  <a:pt x="97" y="178"/>
                </a:cubicBezTo>
                <a:cubicBezTo>
                  <a:pt x="97" y="178"/>
                  <a:pt x="96" y="178"/>
                  <a:pt x="97" y="179"/>
                </a:cubicBezTo>
                <a:cubicBezTo>
                  <a:pt x="98" y="178"/>
                  <a:pt x="99" y="178"/>
                  <a:pt x="100" y="178"/>
                </a:cubicBezTo>
                <a:cubicBezTo>
                  <a:pt x="100" y="178"/>
                  <a:pt x="100" y="177"/>
                  <a:pt x="99" y="177"/>
                </a:cubicBezTo>
                <a:cubicBezTo>
                  <a:pt x="101" y="177"/>
                  <a:pt x="103" y="177"/>
                  <a:pt x="103" y="177"/>
                </a:cubicBezTo>
                <a:cubicBezTo>
                  <a:pt x="104" y="177"/>
                  <a:pt x="105" y="177"/>
                  <a:pt x="105" y="177"/>
                </a:cubicBezTo>
                <a:cubicBezTo>
                  <a:pt x="105" y="177"/>
                  <a:pt x="104" y="177"/>
                  <a:pt x="104" y="177"/>
                </a:cubicBezTo>
                <a:cubicBezTo>
                  <a:pt x="105" y="176"/>
                  <a:pt x="105" y="176"/>
                  <a:pt x="105" y="176"/>
                </a:cubicBezTo>
                <a:cubicBezTo>
                  <a:pt x="106" y="176"/>
                  <a:pt x="107" y="176"/>
                  <a:pt x="107" y="176"/>
                </a:cubicBezTo>
                <a:cubicBezTo>
                  <a:pt x="107" y="176"/>
                  <a:pt x="106" y="176"/>
                  <a:pt x="106" y="176"/>
                </a:cubicBezTo>
                <a:cubicBezTo>
                  <a:pt x="108" y="177"/>
                  <a:pt x="111" y="176"/>
                  <a:pt x="113" y="176"/>
                </a:cubicBezTo>
                <a:cubicBezTo>
                  <a:pt x="113" y="176"/>
                  <a:pt x="112" y="176"/>
                  <a:pt x="112" y="177"/>
                </a:cubicBezTo>
                <a:cubicBezTo>
                  <a:pt x="112" y="177"/>
                  <a:pt x="113" y="176"/>
                  <a:pt x="114" y="176"/>
                </a:cubicBezTo>
                <a:cubicBezTo>
                  <a:pt x="115" y="177"/>
                  <a:pt x="114" y="177"/>
                  <a:pt x="114" y="177"/>
                </a:cubicBezTo>
                <a:cubicBezTo>
                  <a:pt x="113" y="176"/>
                  <a:pt x="111" y="177"/>
                  <a:pt x="112" y="176"/>
                </a:cubicBezTo>
                <a:cubicBezTo>
                  <a:pt x="111" y="177"/>
                  <a:pt x="110" y="177"/>
                  <a:pt x="109" y="177"/>
                </a:cubicBezTo>
                <a:cubicBezTo>
                  <a:pt x="109" y="177"/>
                  <a:pt x="109" y="177"/>
                  <a:pt x="108" y="177"/>
                </a:cubicBezTo>
                <a:cubicBezTo>
                  <a:pt x="108" y="177"/>
                  <a:pt x="109" y="177"/>
                  <a:pt x="109" y="177"/>
                </a:cubicBezTo>
                <a:cubicBezTo>
                  <a:pt x="108" y="178"/>
                  <a:pt x="105" y="177"/>
                  <a:pt x="103" y="178"/>
                </a:cubicBezTo>
                <a:cubicBezTo>
                  <a:pt x="103" y="178"/>
                  <a:pt x="103" y="178"/>
                  <a:pt x="103" y="177"/>
                </a:cubicBezTo>
                <a:cubicBezTo>
                  <a:pt x="103" y="178"/>
                  <a:pt x="102" y="178"/>
                  <a:pt x="102" y="178"/>
                </a:cubicBezTo>
                <a:cubicBezTo>
                  <a:pt x="103" y="178"/>
                  <a:pt x="103" y="178"/>
                  <a:pt x="103" y="178"/>
                </a:cubicBezTo>
                <a:cubicBezTo>
                  <a:pt x="103" y="178"/>
                  <a:pt x="104" y="178"/>
                  <a:pt x="104" y="178"/>
                </a:cubicBezTo>
                <a:cubicBezTo>
                  <a:pt x="104" y="178"/>
                  <a:pt x="104" y="178"/>
                  <a:pt x="104" y="179"/>
                </a:cubicBezTo>
                <a:cubicBezTo>
                  <a:pt x="104" y="179"/>
                  <a:pt x="104" y="179"/>
                  <a:pt x="104" y="179"/>
                </a:cubicBezTo>
                <a:cubicBezTo>
                  <a:pt x="104" y="179"/>
                  <a:pt x="104" y="179"/>
                  <a:pt x="104" y="179"/>
                </a:cubicBezTo>
                <a:cubicBezTo>
                  <a:pt x="105" y="179"/>
                  <a:pt x="106" y="178"/>
                  <a:pt x="106" y="179"/>
                </a:cubicBezTo>
                <a:cubicBezTo>
                  <a:pt x="105" y="178"/>
                  <a:pt x="106" y="179"/>
                  <a:pt x="105" y="179"/>
                </a:cubicBezTo>
                <a:cubicBezTo>
                  <a:pt x="105" y="179"/>
                  <a:pt x="103" y="179"/>
                  <a:pt x="103" y="179"/>
                </a:cubicBezTo>
                <a:cubicBezTo>
                  <a:pt x="104" y="179"/>
                  <a:pt x="104" y="180"/>
                  <a:pt x="105" y="180"/>
                </a:cubicBezTo>
                <a:cubicBezTo>
                  <a:pt x="104" y="180"/>
                  <a:pt x="104" y="180"/>
                  <a:pt x="104" y="180"/>
                </a:cubicBezTo>
                <a:cubicBezTo>
                  <a:pt x="104" y="181"/>
                  <a:pt x="104" y="181"/>
                  <a:pt x="105" y="181"/>
                </a:cubicBezTo>
                <a:cubicBezTo>
                  <a:pt x="104" y="181"/>
                  <a:pt x="105" y="181"/>
                  <a:pt x="104" y="181"/>
                </a:cubicBezTo>
                <a:cubicBezTo>
                  <a:pt x="105" y="182"/>
                  <a:pt x="106" y="181"/>
                  <a:pt x="105" y="182"/>
                </a:cubicBezTo>
                <a:cubicBezTo>
                  <a:pt x="106" y="182"/>
                  <a:pt x="107" y="182"/>
                  <a:pt x="107" y="182"/>
                </a:cubicBezTo>
                <a:cubicBezTo>
                  <a:pt x="107" y="182"/>
                  <a:pt x="105" y="182"/>
                  <a:pt x="105" y="183"/>
                </a:cubicBezTo>
                <a:cubicBezTo>
                  <a:pt x="109" y="181"/>
                  <a:pt x="111" y="184"/>
                  <a:pt x="114" y="182"/>
                </a:cubicBezTo>
                <a:cubicBezTo>
                  <a:pt x="114" y="183"/>
                  <a:pt x="115" y="182"/>
                  <a:pt x="115" y="182"/>
                </a:cubicBezTo>
                <a:cubicBezTo>
                  <a:pt x="115" y="183"/>
                  <a:pt x="114" y="183"/>
                  <a:pt x="114" y="184"/>
                </a:cubicBezTo>
                <a:cubicBezTo>
                  <a:pt x="113" y="184"/>
                  <a:pt x="113" y="184"/>
                  <a:pt x="113" y="184"/>
                </a:cubicBezTo>
                <a:cubicBezTo>
                  <a:pt x="112" y="184"/>
                  <a:pt x="113" y="184"/>
                  <a:pt x="112" y="184"/>
                </a:cubicBezTo>
                <a:cubicBezTo>
                  <a:pt x="112" y="184"/>
                  <a:pt x="112" y="184"/>
                  <a:pt x="112" y="184"/>
                </a:cubicBezTo>
                <a:cubicBezTo>
                  <a:pt x="112" y="184"/>
                  <a:pt x="111" y="184"/>
                  <a:pt x="110" y="184"/>
                </a:cubicBezTo>
                <a:cubicBezTo>
                  <a:pt x="109" y="185"/>
                  <a:pt x="109" y="185"/>
                  <a:pt x="109" y="185"/>
                </a:cubicBezTo>
                <a:cubicBezTo>
                  <a:pt x="111" y="185"/>
                  <a:pt x="111" y="185"/>
                  <a:pt x="113" y="184"/>
                </a:cubicBezTo>
                <a:cubicBezTo>
                  <a:pt x="112" y="185"/>
                  <a:pt x="114" y="185"/>
                  <a:pt x="114" y="185"/>
                </a:cubicBezTo>
                <a:cubicBezTo>
                  <a:pt x="114" y="185"/>
                  <a:pt x="113" y="185"/>
                  <a:pt x="113" y="185"/>
                </a:cubicBezTo>
                <a:cubicBezTo>
                  <a:pt x="113" y="185"/>
                  <a:pt x="113" y="184"/>
                  <a:pt x="113" y="184"/>
                </a:cubicBezTo>
                <a:cubicBezTo>
                  <a:pt x="114" y="184"/>
                  <a:pt x="114" y="184"/>
                  <a:pt x="115" y="184"/>
                </a:cubicBezTo>
                <a:cubicBezTo>
                  <a:pt x="114" y="184"/>
                  <a:pt x="114" y="184"/>
                  <a:pt x="114" y="185"/>
                </a:cubicBezTo>
                <a:cubicBezTo>
                  <a:pt x="115" y="184"/>
                  <a:pt x="114" y="185"/>
                  <a:pt x="115" y="185"/>
                </a:cubicBezTo>
                <a:cubicBezTo>
                  <a:pt x="115" y="184"/>
                  <a:pt x="117" y="184"/>
                  <a:pt x="117" y="184"/>
                </a:cubicBezTo>
                <a:cubicBezTo>
                  <a:pt x="117" y="184"/>
                  <a:pt x="117" y="184"/>
                  <a:pt x="117" y="184"/>
                </a:cubicBezTo>
                <a:cubicBezTo>
                  <a:pt x="116" y="184"/>
                  <a:pt x="116" y="185"/>
                  <a:pt x="116" y="185"/>
                </a:cubicBezTo>
                <a:cubicBezTo>
                  <a:pt x="118" y="185"/>
                  <a:pt x="118" y="183"/>
                  <a:pt x="119" y="183"/>
                </a:cubicBezTo>
                <a:cubicBezTo>
                  <a:pt x="119" y="183"/>
                  <a:pt x="119" y="183"/>
                  <a:pt x="119" y="183"/>
                </a:cubicBezTo>
                <a:cubicBezTo>
                  <a:pt x="119" y="183"/>
                  <a:pt x="120" y="182"/>
                  <a:pt x="121" y="182"/>
                </a:cubicBezTo>
                <a:cubicBezTo>
                  <a:pt x="120" y="182"/>
                  <a:pt x="120" y="182"/>
                  <a:pt x="120" y="182"/>
                </a:cubicBezTo>
                <a:cubicBezTo>
                  <a:pt x="122" y="181"/>
                  <a:pt x="124" y="180"/>
                  <a:pt x="125" y="180"/>
                </a:cubicBezTo>
                <a:cubicBezTo>
                  <a:pt x="125" y="180"/>
                  <a:pt x="125" y="181"/>
                  <a:pt x="125" y="180"/>
                </a:cubicBezTo>
                <a:cubicBezTo>
                  <a:pt x="125" y="180"/>
                  <a:pt x="127" y="180"/>
                  <a:pt x="128" y="179"/>
                </a:cubicBezTo>
                <a:cubicBezTo>
                  <a:pt x="128" y="179"/>
                  <a:pt x="127" y="179"/>
                  <a:pt x="127" y="179"/>
                </a:cubicBezTo>
                <a:cubicBezTo>
                  <a:pt x="128" y="179"/>
                  <a:pt x="127" y="178"/>
                  <a:pt x="128" y="178"/>
                </a:cubicBezTo>
                <a:cubicBezTo>
                  <a:pt x="129" y="178"/>
                  <a:pt x="131" y="176"/>
                  <a:pt x="132" y="176"/>
                </a:cubicBezTo>
                <a:cubicBezTo>
                  <a:pt x="131" y="176"/>
                  <a:pt x="131" y="176"/>
                  <a:pt x="130" y="176"/>
                </a:cubicBezTo>
                <a:cubicBezTo>
                  <a:pt x="131" y="176"/>
                  <a:pt x="130" y="175"/>
                  <a:pt x="130" y="175"/>
                </a:cubicBezTo>
                <a:cubicBezTo>
                  <a:pt x="131" y="175"/>
                  <a:pt x="132" y="174"/>
                  <a:pt x="132" y="174"/>
                </a:cubicBezTo>
                <a:cubicBezTo>
                  <a:pt x="131" y="174"/>
                  <a:pt x="131" y="174"/>
                  <a:pt x="132" y="174"/>
                </a:cubicBezTo>
                <a:cubicBezTo>
                  <a:pt x="130" y="174"/>
                  <a:pt x="129" y="175"/>
                  <a:pt x="127" y="176"/>
                </a:cubicBezTo>
                <a:cubicBezTo>
                  <a:pt x="127" y="176"/>
                  <a:pt x="127" y="176"/>
                  <a:pt x="127" y="177"/>
                </a:cubicBezTo>
                <a:cubicBezTo>
                  <a:pt x="127" y="176"/>
                  <a:pt x="126" y="177"/>
                  <a:pt x="126" y="177"/>
                </a:cubicBezTo>
                <a:cubicBezTo>
                  <a:pt x="126" y="177"/>
                  <a:pt x="127" y="176"/>
                  <a:pt x="127" y="176"/>
                </a:cubicBezTo>
                <a:cubicBezTo>
                  <a:pt x="126" y="176"/>
                  <a:pt x="125" y="177"/>
                  <a:pt x="125" y="177"/>
                </a:cubicBezTo>
                <a:cubicBezTo>
                  <a:pt x="124" y="177"/>
                  <a:pt x="124" y="177"/>
                  <a:pt x="124" y="177"/>
                </a:cubicBezTo>
                <a:cubicBezTo>
                  <a:pt x="124" y="178"/>
                  <a:pt x="121" y="179"/>
                  <a:pt x="122" y="178"/>
                </a:cubicBezTo>
                <a:cubicBezTo>
                  <a:pt x="121" y="178"/>
                  <a:pt x="120" y="179"/>
                  <a:pt x="119" y="178"/>
                </a:cubicBezTo>
                <a:cubicBezTo>
                  <a:pt x="121" y="178"/>
                  <a:pt x="122" y="177"/>
                  <a:pt x="122" y="177"/>
                </a:cubicBezTo>
                <a:cubicBezTo>
                  <a:pt x="122" y="177"/>
                  <a:pt x="122" y="177"/>
                  <a:pt x="121" y="177"/>
                </a:cubicBezTo>
                <a:cubicBezTo>
                  <a:pt x="122" y="177"/>
                  <a:pt x="121" y="177"/>
                  <a:pt x="121" y="177"/>
                </a:cubicBezTo>
                <a:cubicBezTo>
                  <a:pt x="121" y="177"/>
                  <a:pt x="120" y="178"/>
                  <a:pt x="120" y="178"/>
                </a:cubicBezTo>
                <a:cubicBezTo>
                  <a:pt x="120" y="177"/>
                  <a:pt x="119" y="177"/>
                  <a:pt x="119" y="177"/>
                </a:cubicBezTo>
                <a:cubicBezTo>
                  <a:pt x="120" y="177"/>
                  <a:pt x="121" y="177"/>
                  <a:pt x="122" y="176"/>
                </a:cubicBezTo>
                <a:cubicBezTo>
                  <a:pt x="122" y="176"/>
                  <a:pt x="121" y="177"/>
                  <a:pt x="120" y="176"/>
                </a:cubicBezTo>
                <a:cubicBezTo>
                  <a:pt x="120" y="176"/>
                  <a:pt x="121" y="176"/>
                  <a:pt x="121" y="176"/>
                </a:cubicBezTo>
                <a:cubicBezTo>
                  <a:pt x="121" y="176"/>
                  <a:pt x="120" y="177"/>
                  <a:pt x="119" y="176"/>
                </a:cubicBezTo>
                <a:cubicBezTo>
                  <a:pt x="120" y="176"/>
                  <a:pt x="121" y="176"/>
                  <a:pt x="120" y="175"/>
                </a:cubicBezTo>
                <a:cubicBezTo>
                  <a:pt x="121" y="175"/>
                  <a:pt x="122" y="175"/>
                  <a:pt x="122" y="175"/>
                </a:cubicBezTo>
                <a:cubicBezTo>
                  <a:pt x="122" y="175"/>
                  <a:pt x="123" y="174"/>
                  <a:pt x="123" y="174"/>
                </a:cubicBezTo>
                <a:cubicBezTo>
                  <a:pt x="122" y="174"/>
                  <a:pt x="121" y="175"/>
                  <a:pt x="120" y="175"/>
                </a:cubicBezTo>
                <a:cubicBezTo>
                  <a:pt x="119" y="176"/>
                  <a:pt x="118" y="176"/>
                  <a:pt x="117" y="176"/>
                </a:cubicBezTo>
                <a:cubicBezTo>
                  <a:pt x="117" y="176"/>
                  <a:pt x="118" y="175"/>
                  <a:pt x="118" y="175"/>
                </a:cubicBezTo>
                <a:cubicBezTo>
                  <a:pt x="117" y="175"/>
                  <a:pt x="117" y="176"/>
                  <a:pt x="116" y="176"/>
                </a:cubicBezTo>
                <a:cubicBezTo>
                  <a:pt x="116" y="176"/>
                  <a:pt x="116" y="176"/>
                  <a:pt x="116" y="175"/>
                </a:cubicBezTo>
                <a:cubicBezTo>
                  <a:pt x="116" y="176"/>
                  <a:pt x="116" y="176"/>
                  <a:pt x="115" y="176"/>
                </a:cubicBezTo>
                <a:cubicBezTo>
                  <a:pt x="115" y="176"/>
                  <a:pt x="114" y="176"/>
                  <a:pt x="115" y="175"/>
                </a:cubicBezTo>
                <a:cubicBezTo>
                  <a:pt x="117" y="175"/>
                  <a:pt x="119" y="174"/>
                  <a:pt x="122" y="174"/>
                </a:cubicBezTo>
                <a:cubicBezTo>
                  <a:pt x="120" y="174"/>
                  <a:pt x="118" y="174"/>
                  <a:pt x="118" y="175"/>
                </a:cubicBezTo>
                <a:cubicBezTo>
                  <a:pt x="119" y="175"/>
                  <a:pt x="119" y="175"/>
                  <a:pt x="120" y="175"/>
                </a:cubicBezTo>
                <a:cubicBezTo>
                  <a:pt x="120" y="174"/>
                  <a:pt x="121" y="175"/>
                  <a:pt x="121" y="174"/>
                </a:cubicBezTo>
                <a:cubicBezTo>
                  <a:pt x="121" y="175"/>
                  <a:pt x="121" y="174"/>
                  <a:pt x="121" y="174"/>
                </a:cubicBezTo>
                <a:cubicBezTo>
                  <a:pt x="122" y="174"/>
                  <a:pt x="122" y="174"/>
                  <a:pt x="123" y="174"/>
                </a:cubicBezTo>
                <a:cubicBezTo>
                  <a:pt x="122" y="173"/>
                  <a:pt x="124" y="172"/>
                  <a:pt x="124" y="172"/>
                </a:cubicBezTo>
                <a:cubicBezTo>
                  <a:pt x="123" y="173"/>
                  <a:pt x="120" y="173"/>
                  <a:pt x="119" y="174"/>
                </a:cubicBezTo>
                <a:cubicBezTo>
                  <a:pt x="118" y="174"/>
                  <a:pt x="119" y="174"/>
                  <a:pt x="119" y="174"/>
                </a:cubicBezTo>
                <a:cubicBezTo>
                  <a:pt x="118" y="174"/>
                  <a:pt x="118" y="174"/>
                  <a:pt x="118" y="174"/>
                </a:cubicBezTo>
                <a:cubicBezTo>
                  <a:pt x="118" y="173"/>
                  <a:pt x="118" y="174"/>
                  <a:pt x="117" y="173"/>
                </a:cubicBezTo>
                <a:cubicBezTo>
                  <a:pt x="118" y="173"/>
                  <a:pt x="118" y="174"/>
                  <a:pt x="119" y="173"/>
                </a:cubicBezTo>
                <a:cubicBezTo>
                  <a:pt x="119" y="173"/>
                  <a:pt x="119" y="172"/>
                  <a:pt x="120" y="172"/>
                </a:cubicBezTo>
                <a:cubicBezTo>
                  <a:pt x="120" y="173"/>
                  <a:pt x="120" y="173"/>
                  <a:pt x="120" y="173"/>
                </a:cubicBezTo>
                <a:cubicBezTo>
                  <a:pt x="120" y="173"/>
                  <a:pt x="120" y="173"/>
                  <a:pt x="120" y="173"/>
                </a:cubicBezTo>
                <a:cubicBezTo>
                  <a:pt x="120" y="172"/>
                  <a:pt x="120" y="172"/>
                  <a:pt x="120" y="172"/>
                </a:cubicBezTo>
                <a:cubicBezTo>
                  <a:pt x="121" y="173"/>
                  <a:pt x="121" y="173"/>
                  <a:pt x="122" y="172"/>
                </a:cubicBezTo>
                <a:cubicBezTo>
                  <a:pt x="122" y="172"/>
                  <a:pt x="122" y="172"/>
                  <a:pt x="122" y="172"/>
                </a:cubicBezTo>
                <a:cubicBezTo>
                  <a:pt x="123" y="172"/>
                  <a:pt x="124" y="172"/>
                  <a:pt x="125" y="171"/>
                </a:cubicBezTo>
                <a:cubicBezTo>
                  <a:pt x="125" y="171"/>
                  <a:pt x="126" y="171"/>
                  <a:pt x="126" y="171"/>
                </a:cubicBezTo>
                <a:cubicBezTo>
                  <a:pt x="126" y="171"/>
                  <a:pt x="128" y="170"/>
                  <a:pt x="128" y="170"/>
                </a:cubicBezTo>
                <a:cubicBezTo>
                  <a:pt x="128" y="170"/>
                  <a:pt x="128" y="170"/>
                  <a:pt x="128" y="170"/>
                </a:cubicBezTo>
                <a:cubicBezTo>
                  <a:pt x="128" y="169"/>
                  <a:pt x="126" y="171"/>
                  <a:pt x="125" y="170"/>
                </a:cubicBezTo>
                <a:cubicBezTo>
                  <a:pt x="126" y="170"/>
                  <a:pt x="125" y="170"/>
                  <a:pt x="125" y="170"/>
                </a:cubicBezTo>
                <a:cubicBezTo>
                  <a:pt x="126" y="169"/>
                  <a:pt x="128" y="169"/>
                  <a:pt x="128" y="169"/>
                </a:cubicBezTo>
                <a:cubicBezTo>
                  <a:pt x="128" y="168"/>
                  <a:pt x="130" y="168"/>
                  <a:pt x="129" y="168"/>
                </a:cubicBezTo>
                <a:cubicBezTo>
                  <a:pt x="129" y="168"/>
                  <a:pt x="129" y="168"/>
                  <a:pt x="129" y="168"/>
                </a:cubicBezTo>
                <a:cubicBezTo>
                  <a:pt x="129" y="168"/>
                  <a:pt x="128" y="168"/>
                  <a:pt x="128" y="168"/>
                </a:cubicBezTo>
                <a:cubicBezTo>
                  <a:pt x="127" y="168"/>
                  <a:pt x="129" y="168"/>
                  <a:pt x="128" y="168"/>
                </a:cubicBezTo>
                <a:cubicBezTo>
                  <a:pt x="127" y="168"/>
                  <a:pt x="127" y="168"/>
                  <a:pt x="127" y="169"/>
                </a:cubicBezTo>
                <a:cubicBezTo>
                  <a:pt x="127" y="169"/>
                  <a:pt x="126" y="168"/>
                  <a:pt x="126" y="169"/>
                </a:cubicBezTo>
                <a:cubicBezTo>
                  <a:pt x="126" y="169"/>
                  <a:pt x="126" y="169"/>
                  <a:pt x="126" y="169"/>
                </a:cubicBezTo>
                <a:cubicBezTo>
                  <a:pt x="125" y="168"/>
                  <a:pt x="123" y="170"/>
                  <a:pt x="122" y="170"/>
                </a:cubicBezTo>
                <a:cubicBezTo>
                  <a:pt x="124" y="169"/>
                  <a:pt x="126" y="168"/>
                  <a:pt x="128" y="167"/>
                </a:cubicBezTo>
                <a:cubicBezTo>
                  <a:pt x="128" y="167"/>
                  <a:pt x="128" y="166"/>
                  <a:pt x="128" y="166"/>
                </a:cubicBezTo>
                <a:cubicBezTo>
                  <a:pt x="129" y="166"/>
                  <a:pt x="129" y="166"/>
                  <a:pt x="129" y="166"/>
                </a:cubicBezTo>
                <a:cubicBezTo>
                  <a:pt x="129" y="166"/>
                  <a:pt x="129" y="166"/>
                  <a:pt x="129" y="166"/>
                </a:cubicBezTo>
                <a:cubicBezTo>
                  <a:pt x="130" y="166"/>
                  <a:pt x="130" y="166"/>
                  <a:pt x="131" y="166"/>
                </a:cubicBezTo>
                <a:cubicBezTo>
                  <a:pt x="132" y="165"/>
                  <a:pt x="135" y="163"/>
                  <a:pt x="137" y="162"/>
                </a:cubicBezTo>
                <a:cubicBezTo>
                  <a:pt x="137" y="162"/>
                  <a:pt x="140" y="159"/>
                  <a:pt x="142" y="159"/>
                </a:cubicBezTo>
                <a:cubicBezTo>
                  <a:pt x="141" y="159"/>
                  <a:pt x="141" y="159"/>
                  <a:pt x="141" y="159"/>
                </a:cubicBezTo>
                <a:cubicBezTo>
                  <a:pt x="142" y="158"/>
                  <a:pt x="145" y="156"/>
                  <a:pt x="145" y="156"/>
                </a:cubicBezTo>
                <a:cubicBezTo>
                  <a:pt x="145" y="156"/>
                  <a:pt x="145" y="156"/>
                  <a:pt x="145" y="156"/>
                </a:cubicBezTo>
                <a:cubicBezTo>
                  <a:pt x="145" y="156"/>
                  <a:pt x="146" y="156"/>
                  <a:pt x="146" y="156"/>
                </a:cubicBezTo>
                <a:cubicBezTo>
                  <a:pt x="146" y="154"/>
                  <a:pt x="148" y="154"/>
                  <a:pt x="149" y="153"/>
                </a:cubicBezTo>
                <a:cubicBezTo>
                  <a:pt x="148" y="153"/>
                  <a:pt x="148" y="154"/>
                  <a:pt x="148" y="154"/>
                </a:cubicBezTo>
                <a:close/>
                <a:moveTo>
                  <a:pt x="108" y="176"/>
                </a:moveTo>
                <a:cubicBezTo>
                  <a:pt x="107" y="176"/>
                  <a:pt x="109" y="176"/>
                  <a:pt x="108" y="176"/>
                </a:cubicBezTo>
                <a:cubicBezTo>
                  <a:pt x="109" y="175"/>
                  <a:pt x="109" y="176"/>
                  <a:pt x="109" y="176"/>
                </a:cubicBezTo>
                <a:cubicBezTo>
                  <a:pt x="109" y="176"/>
                  <a:pt x="108" y="176"/>
                  <a:pt x="108" y="176"/>
                </a:cubicBezTo>
                <a:close/>
                <a:moveTo>
                  <a:pt x="87" y="181"/>
                </a:moveTo>
                <a:cubicBezTo>
                  <a:pt x="86" y="181"/>
                  <a:pt x="85" y="181"/>
                  <a:pt x="85" y="181"/>
                </a:cubicBezTo>
                <a:cubicBezTo>
                  <a:pt x="85" y="181"/>
                  <a:pt x="86" y="181"/>
                  <a:pt x="87" y="181"/>
                </a:cubicBezTo>
                <a:cubicBezTo>
                  <a:pt x="86" y="180"/>
                  <a:pt x="84" y="180"/>
                  <a:pt x="83" y="180"/>
                </a:cubicBezTo>
                <a:cubicBezTo>
                  <a:pt x="83" y="179"/>
                  <a:pt x="84" y="179"/>
                  <a:pt x="83" y="179"/>
                </a:cubicBezTo>
                <a:cubicBezTo>
                  <a:pt x="84" y="179"/>
                  <a:pt x="84" y="180"/>
                  <a:pt x="84" y="180"/>
                </a:cubicBezTo>
                <a:cubicBezTo>
                  <a:pt x="84" y="179"/>
                  <a:pt x="86" y="181"/>
                  <a:pt x="86" y="180"/>
                </a:cubicBezTo>
                <a:cubicBezTo>
                  <a:pt x="87" y="180"/>
                  <a:pt x="88" y="181"/>
                  <a:pt x="88" y="181"/>
                </a:cubicBezTo>
                <a:cubicBezTo>
                  <a:pt x="89" y="181"/>
                  <a:pt x="90" y="181"/>
                  <a:pt x="90" y="181"/>
                </a:cubicBezTo>
                <a:cubicBezTo>
                  <a:pt x="89" y="182"/>
                  <a:pt x="88" y="181"/>
                  <a:pt x="87" y="181"/>
                </a:cubicBezTo>
                <a:close/>
                <a:moveTo>
                  <a:pt x="101" y="188"/>
                </a:moveTo>
                <a:cubicBezTo>
                  <a:pt x="100" y="188"/>
                  <a:pt x="100" y="188"/>
                  <a:pt x="99" y="188"/>
                </a:cubicBezTo>
                <a:cubicBezTo>
                  <a:pt x="100" y="188"/>
                  <a:pt x="100" y="188"/>
                  <a:pt x="99" y="188"/>
                </a:cubicBezTo>
                <a:cubicBezTo>
                  <a:pt x="99" y="187"/>
                  <a:pt x="99" y="187"/>
                  <a:pt x="100" y="187"/>
                </a:cubicBezTo>
                <a:cubicBezTo>
                  <a:pt x="100" y="188"/>
                  <a:pt x="100" y="188"/>
                  <a:pt x="101" y="188"/>
                </a:cubicBezTo>
                <a:cubicBezTo>
                  <a:pt x="102" y="188"/>
                  <a:pt x="101" y="188"/>
                  <a:pt x="101" y="188"/>
                </a:cubicBezTo>
                <a:close/>
                <a:moveTo>
                  <a:pt x="78" y="180"/>
                </a:moveTo>
                <a:cubicBezTo>
                  <a:pt x="79" y="181"/>
                  <a:pt x="79" y="181"/>
                  <a:pt x="81" y="181"/>
                </a:cubicBezTo>
                <a:cubicBezTo>
                  <a:pt x="80" y="181"/>
                  <a:pt x="78" y="181"/>
                  <a:pt x="78" y="180"/>
                </a:cubicBezTo>
                <a:close/>
                <a:moveTo>
                  <a:pt x="41" y="139"/>
                </a:moveTo>
                <a:cubicBezTo>
                  <a:pt x="41" y="139"/>
                  <a:pt x="41" y="139"/>
                  <a:pt x="42" y="140"/>
                </a:cubicBezTo>
                <a:cubicBezTo>
                  <a:pt x="41" y="140"/>
                  <a:pt x="41" y="140"/>
                  <a:pt x="41" y="140"/>
                </a:cubicBezTo>
                <a:lnTo>
                  <a:pt x="41" y="139"/>
                </a:lnTo>
                <a:close/>
                <a:moveTo>
                  <a:pt x="37" y="134"/>
                </a:moveTo>
                <a:cubicBezTo>
                  <a:pt x="36" y="134"/>
                  <a:pt x="36" y="134"/>
                  <a:pt x="36" y="133"/>
                </a:cubicBezTo>
                <a:cubicBezTo>
                  <a:pt x="36" y="132"/>
                  <a:pt x="36" y="132"/>
                  <a:pt x="36" y="131"/>
                </a:cubicBezTo>
                <a:cubicBezTo>
                  <a:pt x="37" y="131"/>
                  <a:pt x="36" y="132"/>
                  <a:pt x="37" y="133"/>
                </a:cubicBezTo>
                <a:cubicBezTo>
                  <a:pt x="37" y="134"/>
                  <a:pt x="37" y="134"/>
                  <a:pt x="37" y="134"/>
                </a:cubicBezTo>
                <a:close/>
                <a:moveTo>
                  <a:pt x="39" y="144"/>
                </a:moveTo>
                <a:cubicBezTo>
                  <a:pt x="38" y="143"/>
                  <a:pt x="39" y="143"/>
                  <a:pt x="38" y="142"/>
                </a:cubicBezTo>
                <a:cubicBezTo>
                  <a:pt x="39" y="142"/>
                  <a:pt x="39" y="144"/>
                  <a:pt x="39" y="144"/>
                </a:cubicBezTo>
                <a:close/>
                <a:moveTo>
                  <a:pt x="53" y="174"/>
                </a:moveTo>
                <a:cubicBezTo>
                  <a:pt x="52" y="174"/>
                  <a:pt x="52" y="173"/>
                  <a:pt x="51" y="174"/>
                </a:cubicBezTo>
                <a:cubicBezTo>
                  <a:pt x="51" y="173"/>
                  <a:pt x="52" y="173"/>
                  <a:pt x="52" y="173"/>
                </a:cubicBezTo>
                <a:cubicBezTo>
                  <a:pt x="52" y="173"/>
                  <a:pt x="52" y="173"/>
                  <a:pt x="53" y="174"/>
                </a:cubicBezTo>
                <a:close/>
                <a:moveTo>
                  <a:pt x="53" y="184"/>
                </a:moveTo>
                <a:cubicBezTo>
                  <a:pt x="53" y="184"/>
                  <a:pt x="52" y="183"/>
                  <a:pt x="53" y="183"/>
                </a:cubicBezTo>
                <a:cubicBezTo>
                  <a:pt x="52" y="183"/>
                  <a:pt x="52" y="183"/>
                  <a:pt x="52" y="182"/>
                </a:cubicBezTo>
                <a:cubicBezTo>
                  <a:pt x="52" y="182"/>
                  <a:pt x="52" y="182"/>
                  <a:pt x="51" y="182"/>
                </a:cubicBezTo>
                <a:cubicBezTo>
                  <a:pt x="51" y="182"/>
                  <a:pt x="51" y="182"/>
                  <a:pt x="50" y="181"/>
                </a:cubicBezTo>
                <a:cubicBezTo>
                  <a:pt x="50" y="181"/>
                  <a:pt x="51" y="181"/>
                  <a:pt x="51" y="181"/>
                </a:cubicBezTo>
                <a:cubicBezTo>
                  <a:pt x="51" y="181"/>
                  <a:pt x="50" y="180"/>
                  <a:pt x="50" y="179"/>
                </a:cubicBezTo>
                <a:cubicBezTo>
                  <a:pt x="49" y="179"/>
                  <a:pt x="50" y="180"/>
                  <a:pt x="49" y="179"/>
                </a:cubicBezTo>
                <a:cubicBezTo>
                  <a:pt x="49" y="179"/>
                  <a:pt x="49" y="178"/>
                  <a:pt x="48" y="178"/>
                </a:cubicBezTo>
                <a:cubicBezTo>
                  <a:pt x="49" y="178"/>
                  <a:pt x="50" y="179"/>
                  <a:pt x="50" y="180"/>
                </a:cubicBezTo>
                <a:cubicBezTo>
                  <a:pt x="51" y="180"/>
                  <a:pt x="51" y="180"/>
                  <a:pt x="51" y="180"/>
                </a:cubicBezTo>
                <a:cubicBezTo>
                  <a:pt x="52" y="180"/>
                  <a:pt x="53" y="182"/>
                  <a:pt x="53" y="181"/>
                </a:cubicBezTo>
                <a:cubicBezTo>
                  <a:pt x="53" y="181"/>
                  <a:pt x="54" y="182"/>
                  <a:pt x="53" y="181"/>
                </a:cubicBezTo>
                <a:cubicBezTo>
                  <a:pt x="53" y="181"/>
                  <a:pt x="53" y="180"/>
                  <a:pt x="53" y="180"/>
                </a:cubicBezTo>
                <a:cubicBezTo>
                  <a:pt x="51" y="179"/>
                  <a:pt x="50" y="178"/>
                  <a:pt x="49" y="177"/>
                </a:cubicBezTo>
                <a:cubicBezTo>
                  <a:pt x="49" y="176"/>
                  <a:pt x="49" y="177"/>
                  <a:pt x="49" y="177"/>
                </a:cubicBezTo>
                <a:cubicBezTo>
                  <a:pt x="47" y="174"/>
                  <a:pt x="46" y="173"/>
                  <a:pt x="45" y="171"/>
                </a:cubicBezTo>
                <a:cubicBezTo>
                  <a:pt x="45" y="171"/>
                  <a:pt x="46" y="172"/>
                  <a:pt x="46" y="172"/>
                </a:cubicBezTo>
                <a:cubicBezTo>
                  <a:pt x="47" y="173"/>
                  <a:pt x="46" y="172"/>
                  <a:pt x="45" y="171"/>
                </a:cubicBezTo>
                <a:cubicBezTo>
                  <a:pt x="45" y="172"/>
                  <a:pt x="47" y="173"/>
                  <a:pt x="46" y="173"/>
                </a:cubicBezTo>
                <a:cubicBezTo>
                  <a:pt x="47" y="174"/>
                  <a:pt x="47" y="174"/>
                  <a:pt x="47" y="174"/>
                </a:cubicBezTo>
                <a:cubicBezTo>
                  <a:pt x="48" y="175"/>
                  <a:pt x="47" y="174"/>
                  <a:pt x="48" y="174"/>
                </a:cubicBezTo>
                <a:cubicBezTo>
                  <a:pt x="48" y="175"/>
                  <a:pt x="48" y="175"/>
                  <a:pt x="50" y="176"/>
                </a:cubicBezTo>
                <a:cubicBezTo>
                  <a:pt x="50" y="176"/>
                  <a:pt x="49" y="175"/>
                  <a:pt x="49" y="175"/>
                </a:cubicBezTo>
                <a:cubicBezTo>
                  <a:pt x="50" y="175"/>
                  <a:pt x="51" y="176"/>
                  <a:pt x="51" y="176"/>
                </a:cubicBezTo>
                <a:cubicBezTo>
                  <a:pt x="51" y="177"/>
                  <a:pt x="50" y="176"/>
                  <a:pt x="51" y="176"/>
                </a:cubicBezTo>
                <a:cubicBezTo>
                  <a:pt x="52" y="177"/>
                  <a:pt x="52" y="178"/>
                  <a:pt x="53" y="179"/>
                </a:cubicBezTo>
                <a:cubicBezTo>
                  <a:pt x="54" y="179"/>
                  <a:pt x="52" y="178"/>
                  <a:pt x="53" y="178"/>
                </a:cubicBezTo>
                <a:cubicBezTo>
                  <a:pt x="53" y="178"/>
                  <a:pt x="53" y="179"/>
                  <a:pt x="54" y="179"/>
                </a:cubicBezTo>
                <a:cubicBezTo>
                  <a:pt x="54" y="179"/>
                  <a:pt x="53" y="179"/>
                  <a:pt x="53" y="179"/>
                </a:cubicBezTo>
                <a:cubicBezTo>
                  <a:pt x="53" y="180"/>
                  <a:pt x="54" y="179"/>
                  <a:pt x="54" y="180"/>
                </a:cubicBezTo>
                <a:cubicBezTo>
                  <a:pt x="54" y="180"/>
                  <a:pt x="53" y="180"/>
                  <a:pt x="52" y="179"/>
                </a:cubicBezTo>
                <a:cubicBezTo>
                  <a:pt x="53" y="180"/>
                  <a:pt x="53" y="180"/>
                  <a:pt x="54" y="181"/>
                </a:cubicBezTo>
                <a:cubicBezTo>
                  <a:pt x="54" y="181"/>
                  <a:pt x="54" y="180"/>
                  <a:pt x="55" y="181"/>
                </a:cubicBezTo>
                <a:cubicBezTo>
                  <a:pt x="55" y="181"/>
                  <a:pt x="55" y="181"/>
                  <a:pt x="55" y="180"/>
                </a:cubicBezTo>
                <a:cubicBezTo>
                  <a:pt x="55" y="181"/>
                  <a:pt x="57" y="181"/>
                  <a:pt x="57" y="183"/>
                </a:cubicBezTo>
                <a:cubicBezTo>
                  <a:pt x="57" y="183"/>
                  <a:pt x="56" y="181"/>
                  <a:pt x="55" y="181"/>
                </a:cubicBezTo>
                <a:cubicBezTo>
                  <a:pt x="55" y="181"/>
                  <a:pt x="56" y="182"/>
                  <a:pt x="56" y="182"/>
                </a:cubicBezTo>
                <a:cubicBezTo>
                  <a:pt x="56" y="182"/>
                  <a:pt x="56" y="182"/>
                  <a:pt x="56" y="182"/>
                </a:cubicBezTo>
                <a:cubicBezTo>
                  <a:pt x="56" y="182"/>
                  <a:pt x="56" y="182"/>
                  <a:pt x="57" y="182"/>
                </a:cubicBezTo>
                <a:cubicBezTo>
                  <a:pt x="56" y="182"/>
                  <a:pt x="56" y="182"/>
                  <a:pt x="55" y="181"/>
                </a:cubicBezTo>
                <a:cubicBezTo>
                  <a:pt x="55" y="182"/>
                  <a:pt x="55" y="182"/>
                  <a:pt x="55" y="182"/>
                </a:cubicBezTo>
                <a:cubicBezTo>
                  <a:pt x="56" y="182"/>
                  <a:pt x="57" y="183"/>
                  <a:pt x="58" y="184"/>
                </a:cubicBezTo>
                <a:cubicBezTo>
                  <a:pt x="58" y="183"/>
                  <a:pt x="57" y="183"/>
                  <a:pt x="57" y="183"/>
                </a:cubicBezTo>
                <a:cubicBezTo>
                  <a:pt x="58" y="183"/>
                  <a:pt x="58" y="183"/>
                  <a:pt x="58" y="184"/>
                </a:cubicBezTo>
                <a:cubicBezTo>
                  <a:pt x="58" y="183"/>
                  <a:pt x="57" y="183"/>
                  <a:pt x="58" y="183"/>
                </a:cubicBezTo>
                <a:cubicBezTo>
                  <a:pt x="58" y="183"/>
                  <a:pt x="58" y="183"/>
                  <a:pt x="59" y="184"/>
                </a:cubicBezTo>
                <a:cubicBezTo>
                  <a:pt x="58" y="184"/>
                  <a:pt x="58" y="184"/>
                  <a:pt x="58" y="184"/>
                </a:cubicBezTo>
                <a:cubicBezTo>
                  <a:pt x="59" y="184"/>
                  <a:pt x="59" y="184"/>
                  <a:pt x="59" y="184"/>
                </a:cubicBezTo>
                <a:cubicBezTo>
                  <a:pt x="60" y="184"/>
                  <a:pt x="60" y="184"/>
                  <a:pt x="60" y="185"/>
                </a:cubicBezTo>
                <a:cubicBezTo>
                  <a:pt x="60" y="185"/>
                  <a:pt x="60" y="185"/>
                  <a:pt x="60" y="185"/>
                </a:cubicBezTo>
                <a:cubicBezTo>
                  <a:pt x="60" y="185"/>
                  <a:pt x="59" y="184"/>
                  <a:pt x="59" y="184"/>
                </a:cubicBezTo>
                <a:cubicBezTo>
                  <a:pt x="59" y="185"/>
                  <a:pt x="59" y="185"/>
                  <a:pt x="59" y="185"/>
                </a:cubicBezTo>
                <a:cubicBezTo>
                  <a:pt x="58" y="184"/>
                  <a:pt x="57" y="184"/>
                  <a:pt x="57" y="184"/>
                </a:cubicBezTo>
                <a:cubicBezTo>
                  <a:pt x="57" y="184"/>
                  <a:pt x="57" y="184"/>
                  <a:pt x="57" y="183"/>
                </a:cubicBezTo>
                <a:cubicBezTo>
                  <a:pt x="56" y="182"/>
                  <a:pt x="56" y="183"/>
                  <a:pt x="54" y="182"/>
                </a:cubicBezTo>
                <a:cubicBezTo>
                  <a:pt x="55" y="182"/>
                  <a:pt x="54" y="182"/>
                  <a:pt x="55" y="183"/>
                </a:cubicBezTo>
                <a:cubicBezTo>
                  <a:pt x="54" y="183"/>
                  <a:pt x="54" y="181"/>
                  <a:pt x="53" y="181"/>
                </a:cubicBezTo>
                <a:cubicBezTo>
                  <a:pt x="53" y="182"/>
                  <a:pt x="55" y="184"/>
                  <a:pt x="56" y="184"/>
                </a:cubicBezTo>
                <a:cubicBezTo>
                  <a:pt x="57" y="185"/>
                  <a:pt x="57" y="185"/>
                  <a:pt x="57" y="186"/>
                </a:cubicBezTo>
                <a:cubicBezTo>
                  <a:pt x="56" y="184"/>
                  <a:pt x="54" y="183"/>
                  <a:pt x="53" y="183"/>
                </a:cubicBezTo>
                <a:cubicBezTo>
                  <a:pt x="53" y="183"/>
                  <a:pt x="53" y="182"/>
                  <a:pt x="52" y="181"/>
                </a:cubicBezTo>
                <a:cubicBezTo>
                  <a:pt x="52" y="182"/>
                  <a:pt x="53" y="183"/>
                  <a:pt x="53" y="184"/>
                </a:cubicBezTo>
                <a:close/>
                <a:moveTo>
                  <a:pt x="47" y="172"/>
                </a:moveTo>
                <a:cubicBezTo>
                  <a:pt x="47" y="173"/>
                  <a:pt x="47" y="173"/>
                  <a:pt x="47" y="173"/>
                </a:cubicBezTo>
                <a:cubicBezTo>
                  <a:pt x="47" y="173"/>
                  <a:pt x="47" y="173"/>
                  <a:pt x="47" y="173"/>
                </a:cubicBezTo>
                <a:cubicBezTo>
                  <a:pt x="46" y="173"/>
                  <a:pt x="47" y="173"/>
                  <a:pt x="47" y="172"/>
                </a:cubicBezTo>
                <a:close/>
                <a:moveTo>
                  <a:pt x="81" y="201"/>
                </a:moveTo>
                <a:cubicBezTo>
                  <a:pt x="81" y="201"/>
                  <a:pt x="81" y="201"/>
                  <a:pt x="81" y="201"/>
                </a:cubicBezTo>
                <a:cubicBezTo>
                  <a:pt x="81" y="201"/>
                  <a:pt x="81" y="201"/>
                  <a:pt x="80" y="201"/>
                </a:cubicBezTo>
                <a:cubicBezTo>
                  <a:pt x="80" y="201"/>
                  <a:pt x="80" y="200"/>
                  <a:pt x="81" y="201"/>
                </a:cubicBezTo>
                <a:close/>
                <a:moveTo>
                  <a:pt x="172" y="16"/>
                </a:moveTo>
                <a:cubicBezTo>
                  <a:pt x="171" y="16"/>
                  <a:pt x="171" y="16"/>
                  <a:pt x="170" y="15"/>
                </a:cubicBezTo>
                <a:cubicBezTo>
                  <a:pt x="169" y="15"/>
                  <a:pt x="171" y="16"/>
                  <a:pt x="170" y="15"/>
                </a:cubicBezTo>
                <a:cubicBezTo>
                  <a:pt x="171" y="16"/>
                  <a:pt x="171" y="16"/>
                  <a:pt x="172" y="16"/>
                </a:cubicBezTo>
                <a:close/>
                <a:moveTo>
                  <a:pt x="189" y="49"/>
                </a:moveTo>
                <a:cubicBezTo>
                  <a:pt x="189" y="49"/>
                  <a:pt x="187" y="46"/>
                  <a:pt x="188" y="47"/>
                </a:cubicBezTo>
                <a:cubicBezTo>
                  <a:pt x="187" y="47"/>
                  <a:pt x="187" y="46"/>
                  <a:pt x="187" y="46"/>
                </a:cubicBezTo>
                <a:cubicBezTo>
                  <a:pt x="187" y="46"/>
                  <a:pt x="188" y="47"/>
                  <a:pt x="188" y="47"/>
                </a:cubicBezTo>
                <a:cubicBezTo>
                  <a:pt x="188" y="48"/>
                  <a:pt x="188" y="47"/>
                  <a:pt x="188" y="47"/>
                </a:cubicBezTo>
                <a:cubicBezTo>
                  <a:pt x="189" y="48"/>
                  <a:pt x="189" y="48"/>
                  <a:pt x="189" y="49"/>
                </a:cubicBezTo>
                <a:close/>
                <a:moveTo>
                  <a:pt x="186" y="50"/>
                </a:moveTo>
                <a:cubicBezTo>
                  <a:pt x="186" y="50"/>
                  <a:pt x="185" y="49"/>
                  <a:pt x="185" y="49"/>
                </a:cubicBezTo>
                <a:cubicBezTo>
                  <a:pt x="186" y="49"/>
                  <a:pt x="186" y="50"/>
                  <a:pt x="186" y="50"/>
                </a:cubicBezTo>
                <a:close/>
                <a:moveTo>
                  <a:pt x="191" y="71"/>
                </a:moveTo>
                <a:cubicBezTo>
                  <a:pt x="190" y="71"/>
                  <a:pt x="190" y="70"/>
                  <a:pt x="190" y="70"/>
                </a:cubicBezTo>
                <a:cubicBezTo>
                  <a:pt x="190" y="70"/>
                  <a:pt x="190" y="70"/>
                  <a:pt x="191" y="70"/>
                </a:cubicBezTo>
                <a:cubicBezTo>
                  <a:pt x="191" y="70"/>
                  <a:pt x="191" y="70"/>
                  <a:pt x="191" y="70"/>
                </a:cubicBezTo>
                <a:cubicBezTo>
                  <a:pt x="191" y="70"/>
                  <a:pt x="191" y="70"/>
                  <a:pt x="191" y="70"/>
                </a:cubicBezTo>
                <a:cubicBezTo>
                  <a:pt x="191" y="71"/>
                  <a:pt x="191" y="71"/>
                  <a:pt x="191" y="71"/>
                </a:cubicBezTo>
                <a:cubicBezTo>
                  <a:pt x="191" y="70"/>
                  <a:pt x="191" y="71"/>
                  <a:pt x="191" y="71"/>
                </a:cubicBezTo>
                <a:close/>
                <a:moveTo>
                  <a:pt x="156" y="80"/>
                </a:moveTo>
                <a:cubicBezTo>
                  <a:pt x="155" y="79"/>
                  <a:pt x="155" y="79"/>
                  <a:pt x="155" y="78"/>
                </a:cubicBezTo>
                <a:cubicBezTo>
                  <a:pt x="155" y="78"/>
                  <a:pt x="155" y="77"/>
                  <a:pt x="155" y="77"/>
                </a:cubicBezTo>
                <a:cubicBezTo>
                  <a:pt x="155" y="78"/>
                  <a:pt x="155" y="78"/>
                  <a:pt x="155" y="78"/>
                </a:cubicBezTo>
                <a:cubicBezTo>
                  <a:pt x="156" y="79"/>
                  <a:pt x="156" y="79"/>
                  <a:pt x="156" y="79"/>
                </a:cubicBezTo>
                <a:cubicBezTo>
                  <a:pt x="156" y="79"/>
                  <a:pt x="156" y="80"/>
                  <a:pt x="156" y="80"/>
                </a:cubicBezTo>
                <a:close/>
                <a:moveTo>
                  <a:pt x="117" y="77"/>
                </a:moveTo>
                <a:cubicBezTo>
                  <a:pt x="117" y="77"/>
                  <a:pt x="117" y="77"/>
                  <a:pt x="117" y="77"/>
                </a:cubicBezTo>
                <a:cubicBezTo>
                  <a:pt x="117" y="77"/>
                  <a:pt x="116" y="77"/>
                  <a:pt x="116" y="77"/>
                </a:cubicBezTo>
                <a:cubicBezTo>
                  <a:pt x="116" y="77"/>
                  <a:pt x="116" y="77"/>
                  <a:pt x="117" y="77"/>
                </a:cubicBezTo>
                <a:cubicBezTo>
                  <a:pt x="117" y="77"/>
                  <a:pt x="117" y="77"/>
                  <a:pt x="117" y="77"/>
                </a:cubicBezTo>
                <a:close/>
                <a:moveTo>
                  <a:pt x="91" y="169"/>
                </a:moveTo>
                <a:cubicBezTo>
                  <a:pt x="91" y="169"/>
                  <a:pt x="92" y="169"/>
                  <a:pt x="92" y="169"/>
                </a:cubicBezTo>
                <a:cubicBezTo>
                  <a:pt x="92" y="169"/>
                  <a:pt x="92" y="169"/>
                  <a:pt x="92" y="169"/>
                </a:cubicBezTo>
                <a:cubicBezTo>
                  <a:pt x="92" y="169"/>
                  <a:pt x="91" y="169"/>
                  <a:pt x="93" y="170"/>
                </a:cubicBezTo>
                <a:cubicBezTo>
                  <a:pt x="93" y="170"/>
                  <a:pt x="93" y="170"/>
                  <a:pt x="93" y="170"/>
                </a:cubicBezTo>
                <a:cubicBezTo>
                  <a:pt x="93" y="170"/>
                  <a:pt x="93" y="170"/>
                  <a:pt x="93" y="170"/>
                </a:cubicBezTo>
                <a:cubicBezTo>
                  <a:pt x="91" y="169"/>
                  <a:pt x="92" y="169"/>
                  <a:pt x="91" y="169"/>
                </a:cubicBezTo>
                <a:close/>
                <a:moveTo>
                  <a:pt x="138" y="160"/>
                </a:moveTo>
                <a:cubicBezTo>
                  <a:pt x="138" y="161"/>
                  <a:pt x="137" y="161"/>
                  <a:pt x="137" y="161"/>
                </a:cubicBezTo>
                <a:cubicBezTo>
                  <a:pt x="136" y="161"/>
                  <a:pt x="137" y="161"/>
                  <a:pt x="138" y="160"/>
                </a:cubicBezTo>
                <a:close/>
                <a:moveTo>
                  <a:pt x="131" y="165"/>
                </a:moveTo>
                <a:cubicBezTo>
                  <a:pt x="130" y="165"/>
                  <a:pt x="130" y="165"/>
                  <a:pt x="129" y="165"/>
                </a:cubicBezTo>
                <a:cubicBezTo>
                  <a:pt x="129" y="165"/>
                  <a:pt x="129" y="165"/>
                  <a:pt x="129" y="165"/>
                </a:cubicBezTo>
                <a:cubicBezTo>
                  <a:pt x="130" y="165"/>
                  <a:pt x="130" y="164"/>
                  <a:pt x="131" y="165"/>
                </a:cubicBezTo>
                <a:close/>
                <a:moveTo>
                  <a:pt x="125" y="171"/>
                </a:moveTo>
                <a:cubicBezTo>
                  <a:pt x="124" y="171"/>
                  <a:pt x="124" y="171"/>
                  <a:pt x="123" y="172"/>
                </a:cubicBezTo>
                <a:cubicBezTo>
                  <a:pt x="123" y="171"/>
                  <a:pt x="124" y="171"/>
                  <a:pt x="124" y="171"/>
                </a:cubicBezTo>
                <a:cubicBezTo>
                  <a:pt x="123" y="171"/>
                  <a:pt x="122" y="172"/>
                  <a:pt x="123" y="171"/>
                </a:cubicBezTo>
                <a:cubicBezTo>
                  <a:pt x="123" y="171"/>
                  <a:pt x="124" y="171"/>
                  <a:pt x="124" y="170"/>
                </a:cubicBezTo>
                <a:cubicBezTo>
                  <a:pt x="125" y="170"/>
                  <a:pt x="124" y="171"/>
                  <a:pt x="125" y="171"/>
                </a:cubicBezTo>
                <a:close/>
                <a:moveTo>
                  <a:pt x="122" y="172"/>
                </a:moveTo>
                <a:cubicBezTo>
                  <a:pt x="122" y="172"/>
                  <a:pt x="121" y="172"/>
                  <a:pt x="121" y="172"/>
                </a:cubicBezTo>
                <a:cubicBezTo>
                  <a:pt x="121" y="172"/>
                  <a:pt x="122" y="171"/>
                  <a:pt x="122" y="172"/>
                </a:cubicBezTo>
                <a:close/>
                <a:moveTo>
                  <a:pt x="120" y="170"/>
                </a:moveTo>
                <a:cubicBezTo>
                  <a:pt x="120" y="171"/>
                  <a:pt x="119" y="171"/>
                  <a:pt x="119" y="171"/>
                </a:cubicBezTo>
                <a:cubicBezTo>
                  <a:pt x="118" y="171"/>
                  <a:pt x="119" y="171"/>
                  <a:pt x="120" y="170"/>
                </a:cubicBezTo>
                <a:close/>
                <a:moveTo>
                  <a:pt x="117" y="171"/>
                </a:moveTo>
                <a:cubicBezTo>
                  <a:pt x="116" y="171"/>
                  <a:pt x="115" y="171"/>
                  <a:pt x="115" y="171"/>
                </a:cubicBezTo>
                <a:cubicBezTo>
                  <a:pt x="115" y="170"/>
                  <a:pt x="116" y="170"/>
                  <a:pt x="117" y="171"/>
                </a:cubicBezTo>
                <a:close/>
                <a:moveTo>
                  <a:pt x="119" y="176"/>
                </a:moveTo>
                <a:cubicBezTo>
                  <a:pt x="118" y="177"/>
                  <a:pt x="117" y="177"/>
                  <a:pt x="117" y="176"/>
                </a:cubicBezTo>
                <a:cubicBezTo>
                  <a:pt x="118" y="177"/>
                  <a:pt x="118" y="176"/>
                  <a:pt x="119" y="176"/>
                </a:cubicBezTo>
                <a:close/>
                <a:moveTo>
                  <a:pt x="118" y="182"/>
                </a:moveTo>
                <a:cubicBezTo>
                  <a:pt x="118" y="182"/>
                  <a:pt x="118" y="182"/>
                  <a:pt x="119" y="183"/>
                </a:cubicBezTo>
                <a:cubicBezTo>
                  <a:pt x="117" y="183"/>
                  <a:pt x="117" y="183"/>
                  <a:pt x="117" y="183"/>
                </a:cubicBezTo>
                <a:cubicBezTo>
                  <a:pt x="116" y="183"/>
                  <a:pt x="115" y="182"/>
                  <a:pt x="116" y="182"/>
                </a:cubicBezTo>
                <a:cubicBezTo>
                  <a:pt x="116" y="183"/>
                  <a:pt x="118" y="182"/>
                  <a:pt x="118" y="182"/>
                </a:cubicBezTo>
                <a:close/>
                <a:moveTo>
                  <a:pt x="115" y="177"/>
                </a:moveTo>
                <a:cubicBezTo>
                  <a:pt x="115" y="177"/>
                  <a:pt x="114" y="177"/>
                  <a:pt x="114" y="178"/>
                </a:cubicBezTo>
                <a:cubicBezTo>
                  <a:pt x="114" y="177"/>
                  <a:pt x="115" y="177"/>
                  <a:pt x="115" y="177"/>
                </a:cubicBezTo>
                <a:close/>
                <a:moveTo>
                  <a:pt x="117" y="181"/>
                </a:moveTo>
                <a:cubicBezTo>
                  <a:pt x="117" y="181"/>
                  <a:pt x="116" y="181"/>
                  <a:pt x="116" y="182"/>
                </a:cubicBezTo>
                <a:cubicBezTo>
                  <a:pt x="116" y="181"/>
                  <a:pt x="116" y="182"/>
                  <a:pt x="115" y="182"/>
                </a:cubicBezTo>
                <a:cubicBezTo>
                  <a:pt x="115" y="181"/>
                  <a:pt x="116" y="181"/>
                  <a:pt x="117" y="181"/>
                </a:cubicBezTo>
                <a:close/>
                <a:moveTo>
                  <a:pt x="113" y="175"/>
                </a:moveTo>
                <a:cubicBezTo>
                  <a:pt x="114" y="175"/>
                  <a:pt x="112" y="175"/>
                  <a:pt x="113" y="175"/>
                </a:cubicBezTo>
                <a:cubicBezTo>
                  <a:pt x="112" y="175"/>
                  <a:pt x="112" y="175"/>
                  <a:pt x="111" y="176"/>
                </a:cubicBezTo>
                <a:cubicBezTo>
                  <a:pt x="111" y="175"/>
                  <a:pt x="111" y="175"/>
                  <a:pt x="111" y="175"/>
                </a:cubicBezTo>
                <a:cubicBezTo>
                  <a:pt x="111" y="175"/>
                  <a:pt x="110" y="176"/>
                  <a:pt x="110" y="176"/>
                </a:cubicBezTo>
                <a:cubicBezTo>
                  <a:pt x="110" y="176"/>
                  <a:pt x="110" y="176"/>
                  <a:pt x="110" y="176"/>
                </a:cubicBezTo>
                <a:cubicBezTo>
                  <a:pt x="109" y="176"/>
                  <a:pt x="110" y="176"/>
                  <a:pt x="109" y="175"/>
                </a:cubicBezTo>
                <a:cubicBezTo>
                  <a:pt x="110" y="175"/>
                  <a:pt x="111" y="175"/>
                  <a:pt x="112" y="175"/>
                </a:cubicBezTo>
                <a:cubicBezTo>
                  <a:pt x="112" y="175"/>
                  <a:pt x="112" y="175"/>
                  <a:pt x="113" y="175"/>
                </a:cubicBezTo>
                <a:close/>
                <a:moveTo>
                  <a:pt x="114" y="178"/>
                </a:moveTo>
                <a:cubicBezTo>
                  <a:pt x="113" y="178"/>
                  <a:pt x="113" y="178"/>
                  <a:pt x="113" y="178"/>
                </a:cubicBezTo>
                <a:cubicBezTo>
                  <a:pt x="112" y="178"/>
                  <a:pt x="113" y="177"/>
                  <a:pt x="113" y="177"/>
                </a:cubicBezTo>
                <a:cubicBezTo>
                  <a:pt x="113" y="177"/>
                  <a:pt x="113" y="178"/>
                  <a:pt x="114" y="178"/>
                </a:cubicBezTo>
                <a:close/>
                <a:moveTo>
                  <a:pt x="112" y="178"/>
                </a:moveTo>
                <a:cubicBezTo>
                  <a:pt x="111" y="179"/>
                  <a:pt x="109" y="178"/>
                  <a:pt x="108" y="179"/>
                </a:cubicBezTo>
                <a:cubicBezTo>
                  <a:pt x="107" y="179"/>
                  <a:pt x="107" y="179"/>
                  <a:pt x="107" y="179"/>
                </a:cubicBezTo>
                <a:cubicBezTo>
                  <a:pt x="107" y="178"/>
                  <a:pt x="107" y="179"/>
                  <a:pt x="108" y="179"/>
                </a:cubicBezTo>
                <a:cubicBezTo>
                  <a:pt x="108" y="178"/>
                  <a:pt x="110" y="178"/>
                  <a:pt x="111" y="178"/>
                </a:cubicBezTo>
                <a:cubicBezTo>
                  <a:pt x="111" y="178"/>
                  <a:pt x="111" y="178"/>
                  <a:pt x="112" y="178"/>
                </a:cubicBezTo>
                <a:close/>
                <a:moveTo>
                  <a:pt x="109" y="179"/>
                </a:moveTo>
                <a:cubicBezTo>
                  <a:pt x="110" y="180"/>
                  <a:pt x="108" y="180"/>
                  <a:pt x="108" y="180"/>
                </a:cubicBezTo>
                <a:cubicBezTo>
                  <a:pt x="108" y="179"/>
                  <a:pt x="109" y="179"/>
                  <a:pt x="109" y="179"/>
                </a:cubicBezTo>
                <a:close/>
                <a:moveTo>
                  <a:pt x="107" y="181"/>
                </a:moveTo>
                <a:cubicBezTo>
                  <a:pt x="106" y="182"/>
                  <a:pt x="107" y="181"/>
                  <a:pt x="106" y="181"/>
                </a:cubicBezTo>
                <a:cubicBezTo>
                  <a:pt x="107" y="181"/>
                  <a:pt x="107" y="181"/>
                  <a:pt x="108" y="181"/>
                </a:cubicBezTo>
                <a:cubicBezTo>
                  <a:pt x="108" y="181"/>
                  <a:pt x="107" y="181"/>
                  <a:pt x="107" y="181"/>
                </a:cubicBezTo>
                <a:cubicBezTo>
                  <a:pt x="107" y="181"/>
                  <a:pt x="107" y="181"/>
                  <a:pt x="107" y="181"/>
                </a:cubicBezTo>
                <a:close/>
                <a:moveTo>
                  <a:pt x="106" y="180"/>
                </a:moveTo>
                <a:cubicBezTo>
                  <a:pt x="106" y="181"/>
                  <a:pt x="106" y="181"/>
                  <a:pt x="105" y="181"/>
                </a:cubicBezTo>
                <a:cubicBezTo>
                  <a:pt x="105" y="181"/>
                  <a:pt x="105" y="181"/>
                  <a:pt x="106" y="181"/>
                </a:cubicBezTo>
                <a:cubicBezTo>
                  <a:pt x="105" y="181"/>
                  <a:pt x="105" y="180"/>
                  <a:pt x="106" y="180"/>
                </a:cubicBezTo>
                <a:close/>
                <a:moveTo>
                  <a:pt x="104" y="180"/>
                </a:moveTo>
                <a:cubicBezTo>
                  <a:pt x="104" y="179"/>
                  <a:pt x="105" y="180"/>
                  <a:pt x="105" y="179"/>
                </a:cubicBezTo>
                <a:cubicBezTo>
                  <a:pt x="105" y="179"/>
                  <a:pt x="106" y="180"/>
                  <a:pt x="106" y="179"/>
                </a:cubicBezTo>
                <a:cubicBezTo>
                  <a:pt x="106" y="180"/>
                  <a:pt x="106" y="180"/>
                  <a:pt x="105" y="180"/>
                </a:cubicBezTo>
                <a:cubicBezTo>
                  <a:pt x="105" y="180"/>
                  <a:pt x="105" y="180"/>
                  <a:pt x="105" y="180"/>
                </a:cubicBezTo>
                <a:cubicBezTo>
                  <a:pt x="105" y="180"/>
                  <a:pt x="105" y="180"/>
                  <a:pt x="104" y="180"/>
                </a:cubicBezTo>
                <a:close/>
                <a:moveTo>
                  <a:pt x="104" y="176"/>
                </a:moveTo>
                <a:cubicBezTo>
                  <a:pt x="105" y="176"/>
                  <a:pt x="104" y="176"/>
                  <a:pt x="104" y="176"/>
                </a:cubicBezTo>
                <a:cubicBezTo>
                  <a:pt x="104" y="176"/>
                  <a:pt x="103" y="176"/>
                  <a:pt x="103" y="176"/>
                </a:cubicBezTo>
                <a:lnTo>
                  <a:pt x="104" y="176"/>
                </a:lnTo>
                <a:close/>
                <a:moveTo>
                  <a:pt x="103" y="177"/>
                </a:moveTo>
                <a:cubicBezTo>
                  <a:pt x="102" y="176"/>
                  <a:pt x="101" y="176"/>
                  <a:pt x="100" y="176"/>
                </a:cubicBezTo>
                <a:cubicBezTo>
                  <a:pt x="101" y="175"/>
                  <a:pt x="102" y="176"/>
                  <a:pt x="103" y="176"/>
                </a:cubicBezTo>
                <a:cubicBezTo>
                  <a:pt x="102" y="176"/>
                  <a:pt x="103" y="176"/>
                  <a:pt x="103" y="177"/>
                </a:cubicBezTo>
                <a:close/>
                <a:moveTo>
                  <a:pt x="101" y="188"/>
                </a:moveTo>
                <a:cubicBezTo>
                  <a:pt x="101" y="189"/>
                  <a:pt x="101" y="189"/>
                  <a:pt x="101" y="189"/>
                </a:cubicBezTo>
                <a:cubicBezTo>
                  <a:pt x="100" y="189"/>
                  <a:pt x="99" y="189"/>
                  <a:pt x="99" y="188"/>
                </a:cubicBezTo>
                <a:cubicBezTo>
                  <a:pt x="100" y="188"/>
                  <a:pt x="100" y="188"/>
                  <a:pt x="101" y="188"/>
                </a:cubicBezTo>
                <a:close/>
                <a:moveTo>
                  <a:pt x="99" y="176"/>
                </a:moveTo>
                <a:cubicBezTo>
                  <a:pt x="99" y="176"/>
                  <a:pt x="99" y="176"/>
                  <a:pt x="98" y="176"/>
                </a:cubicBezTo>
                <a:cubicBezTo>
                  <a:pt x="98" y="175"/>
                  <a:pt x="100" y="176"/>
                  <a:pt x="99" y="176"/>
                </a:cubicBezTo>
                <a:close/>
                <a:moveTo>
                  <a:pt x="99" y="177"/>
                </a:moveTo>
                <a:cubicBezTo>
                  <a:pt x="99" y="178"/>
                  <a:pt x="98" y="177"/>
                  <a:pt x="98" y="177"/>
                </a:cubicBezTo>
                <a:cubicBezTo>
                  <a:pt x="98" y="177"/>
                  <a:pt x="99" y="177"/>
                  <a:pt x="99" y="177"/>
                </a:cubicBezTo>
                <a:close/>
                <a:moveTo>
                  <a:pt x="99" y="189"/>
                </a:moveTo>
                <a:cubicBezTo>
                  <a:pt x="98" y="189"/>
                  <a:pt x="98" y="188"/>
                  <a:pt x="97" y="188"/>
                </a:cubicBezTo>
                <a:cubicBezTo>
                  <a:pt x="97" y="188"/>
                  <a:pt x="98" y="188"/>
                  <a:pt x="98" y="188"/>
                </a:cubicBezTo>
                <a:cubicBezTo>
                  <a:pt x="97" y="188"/>
                  <a:pt x="96" y="187"/>
                  <a:pt x="96" y="187"/>
                </a:cubicBezTo>
                <a:cubicBezTo>
                  <a:pt x="97" y="187"/>
                  <a:pt x="97" y="187"/>
                  <a:pt x="97" y="188"/>
                </a:cubicBezTo>
                <a:cubicBezTo>
                  <a:pt x="98" y="188"/>
                  <a:pt x="98" y="188"/>
                  <a:pt x="99" y="188"/>
                </a:cubicBezTo>
                <a:cubicBezTo>
                  <a:pt x="99" y="188"/>
                  <a:pt x="98" y="188"/>
                  <a:pt x="98" y="188"/>
                </a:cubicBezTo>
                <a:cubicBezTo>
                  <a:pt x="98" y="188"/>
                  <a:pt x="100" y="188"/>
                  <a:pt x="99" y="189"/>
                </a:cubicBezTo>
                <a:close/>
                <a:moveTo>
                  <a:pt x="98" y="189"/>
                </a:moveTo>
                <a:cubicBezTo>
                  <a:pt x="98" y="189"/>
                  <a:pt x="98" y="189"/>
                  <a:pt x="98" y="189"/>
                </a:cubicBezTo>
                <a:cubicBezTo>
                  <a:pt x="97" y="189"/>
                  <a:pt x="97" y="188"/>
                  <a:pt x="96" y="188"/>
                </a:cubicBezTo>
                <a:cubicBezTo>
                  <a:pt x="96" y="188"/>
                  <a:pt x="96" y="188"/>
                  <a:pt x="96" y="188"/>
                </a:cubicBezTo>
                <a:cubicBezTo>
                  <a:pt x="97" y="188"/>
                  <a:pt x="97" y="189"/>
                  <a:pt x="98" y="189"/>
                </a:cubicBezTo>
                <a:close/>
                <a:moveTo>
                  <a:pt x="98" y="201"/>
                </a:moveTo>
                <a:cubicBezTo>
                  <a:pt x="97" y="201"/>
                  <a:pt x="97" y="201"/>
                  <a:pt x="97" y="201"/>
                </a:cubicBezTo>
                <a:cubicBezTo>
                  <a:pt x="97" y="201"/>
                  <a:pt x="97" y="201"/>
                  <a:pt x="97" y="201"/>
                </a:cubicBezTo>
                <a:cubicBezTo>
                  <a:pt x="97" y="201"/>
                  <a:pt x="97" y="201"/>
                  <a:pt x="96" y="201"/>
                </a:cubicBezTo>
                <a:cubicBezTo>
                  <a:pt x="97" y="201"/>
                  <a:pt x="97" y="201"/>
                  <a:pt x="98" y="201"/>
                </a:cubicBezTo>
                <a:close/>
                <a:moveTo>
                  <a:pt x="95" y="187"/>
                </a:moveTo>
                <a:cubicBezTo>
                  <a:pt x="95" y="188"/>
                  <a:pt x="93" y="187"/>
                  <a:pt x="92" y="186"/>
                </a:cubicBezTo>
                <a:cubicBezTo>
                  <a:pt x="93" y="186"/>
                  <a:pt x="94" y="187"/>
                  <a:pt x="95" y="187"/>
                </a:cubicBezTo>
                <a:close/>
                <a:moveTo>
                  <a:pt x="95" y="177"/>
                </a:moveTo>
                <a:cubicBezTo>
                  <a:pt x="95" y="178"/>
                  <a:pt x="93" y="177"/>
                  <a:pt x="92" y="177"/>
                </a:cubicBezTo>
                <a:cubicBezTo>
                  <a:pt x="92" y="177"/>
                  <a:pt x="93" y="177"/>
                  <a:pt x="93" y="177"/>
                </a:cubicBezTo>
                <a:cubicBezTo>
                  <a:pt x="94" y="177"/>
                  <a:pt x="95" y="177"/>
                  <a:pt x="95" y="177"/>
                </a:cubicBezTo>
                <a:close/>
                <a:moveTo>
                  <a:pt x="93" y="200"/>
                </a:moveTo>
                <a:cubicBezTo>
                  <a:pt x="92" y="200"/>
                  <a:pt x="90" y="199"/>
                  <a:pt x="89" y="199"/>
                </a:cubicBezTo>
                <a:cubicBezTo>
                  <a:pt x="90" y="199"/>
                  <a:pt x="93" y="200"/>
                  <a:pt x="93" y="200"/>
                </a:cubicBezTo>
                <a:close/>
                <a:moveTo>
                  <a:pt x="91" y="186"/>
                </a:moveTo>
                <a:cubicBezTo>
                  <a:pt x="91" y="186"/>
                  <a:pt x="91" y="186"/>
                  <a:pt x="92" y="186"/>
                </a:cubicBezTo>
                <a:cubicBezTo>
                  <a:pt x="91" y="187"/>
                  <a:pt x="91" y="186"/>
                  <a:pt x="90" y="186"/>
                </a:cubicBezTo>
                <a:cubicBezTo>
                  <a:pt x="90" y="186"/>
                  <a:pt x="91" y="186"/>
                  <a:pt x="91" y="186"/>
                </a:cubicBezTo>
                <a:close/>
                <a:moveTo>
                  <a:pt x="92" y="177"/>
                </a:moveTo>
                <a:cubicBezTo>
                  <a:pt x="92" y="177"/>
                  <a:pt x="92" y="177"/>
                  <a:pt x="92" y="177"/>
                </a:cubicBezTo>
                <a:cubicBezTo>
                  <a:pt x="91" y="177"/>
                  <a:pt x="92" y="177"/>
                  <a:pt x="92" y="176"/>
                </a:cubicBezTo>
                <a:cubicBezTo>
                  <a:pt x="92" y="176"/>
                  <a:pt x="92" y="177"/>
                  <a:pt x="92" y="177"/>
                </a:cubicBezTo>
                <a:close/>
                <a:moveTo>
                  <a:pt x="90" y="186"/>
                </a:moveTo>
                <a:cubicBezTo>
                  <a:pt x="90" y="186"/>
                  <a:pt x="88" y="186"/>
                  <a:pt x="88" y="185"/>
                </a:cubicBezTo>
                <a:cubicBezTo>
                  <a:pt x="89" y="185"/>
                  <a:pt x="89" y="186"/>
                  <a:pt x="90" y="186"/>
                </a:cubicBezTo>
                <a:close/>
                <a:moveTo>
                  <a:pt x="88" y="198"/>
                </a:moveTo>
                <a:cubicBezTo>
                  <a:pt x="88" y="199"/>
                  <a:pt x="87" y="198"/>
                  <a:pt x="86" y="198"/>
                </a:cubicBezTo>
                <a:cubicBezTo>
                  <a:pt x="86" y="197"/>
                  <a:pt x="87" y="198"/>
                  <a:pt x="88" y="198"/>
                </a:cubicBezTo>
                <a:close/>
                <a:moveTo>
                  <a:pt x="90" y="180"/>
                </a:moveTo>
                <a:cubicBezTo>
                  <a:pt x="90" y="181"/>
                  <a:pt x="90" y="181"/>
                  <a:pt x="90" y="181"/>
                </a:cubicBezTo>
                <a:cubicBezTo>
                  <a:pt x="89" y="180"/>
                  <a:pt x="89" y="180"/>
                  <a:pt x="90" y="180"/>
                </a:cubicBezTo>
                <a:close/>
                <a:moveTo>
                  <a:pt x="86" y="182"/>
                </a:moveTo>
                <a:cubicBezTo>
                  <a:pt x="87" y="181"/>
                  <a:pt x="88" y="182"/>
                  <a:pt x="88" y="182"/>
                </a:cubicBezTo>
                <a:cubicBezTo>
                  <a:pt x="89" y="182"/>
                  <a:pt x="88" y="183"/>
                  <a:pt x="89" y="183"/>
                </a:cubicBezTo>
                <a:cubicBezTo>
                  <a:pt x="88" y="183"/>
                  <a:pt x="87" y="183"/>
                  <a:pt x="87" y="183"/>
                </a:cubicBezTo>
                <a:cubicBezTo>
                  <a:pt x="88" y="183"/>
                  <a:pt x="88" y="183"/>
                  <a:pt x="89" y="183"/>
                </a:cubicBezTo>
                <a:cubicBezTo>
                  <a:pt x="89" y="184"/>
                  <a:pt x="89" y="184"/>
                  <a:pt x="89" y="184"/>
                </a:cubicBezTo>
                <a:cubicBezTo>
                  <a:pt x="88" y="184"/>
                  <a:pt x="88" y="183"/>
                  <a:pt x="88" y="183"/>
                </a:cubicBezTo>
                <a:cubicBezTo>
                  <a:pt x="89" y="184"/>
                  <a:pt x="86" y="183"/>
                  <a:pt x="85" y="182"/>
                </a:cubicBezTo>
                <a:cubicBezTo>
                  <a:pt x="85" y="182"/>
                  <a:pt x="86" y="182"/>
                  <a:pt x="86" y="183"/>
                </a:cubicBezTo>
                <a:cubicBezTo>
                  <a:pt x="87" y="183"/>
                  <a:pt x="87" y="182"/>
                  <a:pt x="87" y="182"/>
                </a:cubicBezTo>
                <a:cubicBezTo>
                  <a:pt x="87" y="182"/>
                  <a:pt x="86" y="182"/>
                  <a:pt x="86" y="182"/>
                </a:cubicBezTo>
                <a:cubicBezTo>
                  <a:pt x="85" y="181"/>
                  <a:pt x="86" y="181"/>
                  <a:pt x="85" y="181"/>
                </a:cubicBezTo>
                <a:cubicBezTo>
                  <a:pt x="85" y="181"/>
                  <a:pt x="86" y="181"/>
                  <a:pt x="86" y="182"/>
                </a:cubicBezTo>
                <a:close/>
                <a:moveTo>
                  <a:pt x="80" y="211"/>
                </a:moveTo>
                <a:cubicBezTo>
                  <a:pt x="80" y="211"/>
                  <a:pt x="79" y="211"/>
                  <a:pt x="80" y="211"/>
                </a:cubicBezTo>
                <a:cubicBezTo>
                  <a:pt x="79" y="211"/>
                  <a:pt x="78" y="210"/>
                  <a:pt x="78" y="210"/>
                </a:cubicBezTo>
                <a:cubicBezTo>
                  <a:pt x="77" y="210"/>
                  <a:pt x="80" y="211"/>
                  <a:pt x="79" y="210"/>
                </a:cubicBezTo>
                <a:cubicBezTo>
                  <a:pt x="79" y="210"/>
                  <a:pt x="80" y="211"/>
                  <a:pt x="80" y="211"/>
                </a:cubicBezTo>
                <a:close/>
                <a:moveTo>
                  <a:pt x="84" y="182"/>
                </a:moveTo>
                <a:cubicBezTo>
                  <a:pt x="84" y="182"/>
                  <a:pt x="84" y="182"/>
                  <a:pt x="84" y="182"/>
                </a:cubicBezTo>
                <a:cubicBezTo>
                  <a:pt x="84" y="182"/>
                  <a:pt x="84" y="182"/>
                  <a:pt x="84" y="182"/>
                </a:cubicBezTo>
                <a:cubicBezTo>
                  <a:pt x="85" y="182"/>
                  <a:pt x="84" y="183"/>
                  <a:pt x="86" y="183"/>
                </a:cubicBezTo>
                <a:cubicBezTo>
                  <a:pt x="84" y="183"/>
                  <a:pt x="81" y="181"/>
                  <a:pt x="79" y="180"/>
                </a:cubicBezTo>
                <a:cubicBezTo>
                  <a:pt x="79" y="180"/>
                  <a:pt x="79" y="180"/>
                  <a:pt x="79" y="180"/>
                </a:cubicBezTo>
                <a:cubicBezTo>
                  <a:pt x="79" y="180"/>
                  <a:pt x="80" y="180"/>
                  <a:pt x="80" y="179"/>
                </a:cubicBezTo>
                <a:cubicBezTo>
                  <a:pt x="80" y="180"/>
                  <a:pt x="80" y="180"/>
                  <a:pt x="80" y="180"/>
                </a:cubicBezTo>
                <a:cubicBezTo>
                  <a:pt x="81" y="180"/>
                  <a:pt x="81" y="180"/>
                  <a:pt x="82" y="180"/>
                </a:cubicBezTo>
                <a:cubicBezTo>
                  <a:pt x="82" y="182"/>
                  <a:pt x="84" y="181"/>
                  <a:pt x="84" y="182"/>
                </a:cubicBezTo>
                <a:close/>
                <a:moveTo>
                  <a:pt x="85" y="181"/>
                </a:moveTo>
                <a:cubicBezTo>
                  <a:pt x="84" y="181"/>
                  <a:pt x="84" y="181"/>
                  <a:pt x="84" y="181"/>
                </a:cubicBezTo>
                <a:cubicBezTo>
                  <a:pt x="84" y="180"/>
                  <a:pt x="81" y="180"/>
                  <a:pt x="81" y="179"/>
                </a:cubicBezTo>
                <a:cubicBezTo>
                  <a:pt x="82" y="179"/>
                  <a:pt x="84" y="181"/>
                  <a:pt x="85" y="181"/>
                </a:cubicBezTo>
                <a:close/>
                <a:moveTo>
                  <a:pt x="84" y="177"/>
                </a:moveTo>
                <a:cubicBezTo>
                  <a:pt x="84" y="177"/>
                  <a:pt x="83" y="177"/>
                  <a:pt x="82" y="176"/>
                </a:cubicBezTo>
                <a:cubicBezTo>
                  <a:pt x="82" y="176"/>
                  <a:pt x="83" y="177"/>
                  <a:pt x="84" y="177"/>
                </a:cubicBezTo>
                <a:close/>
                <a:moveTo>
                  <a:pt x="83" y="179"/>
                </a:moveTo>
                <a:cubicBezTo>
                  <a:pt x="83" y="180"/>
                  <a:pt x="83" y="180"/>
                  <a:pt x="83" y="180"/>
                </a:cubicBezTo>
                <a:cubicBezTo>
                  <a:pt x="82" y="179"/>
                  <a:pt x="82" y="178"/>
                  <a:pt x="83" y="179"/>
                </a:cubicBezTo>
                <a:close/>
                <a:moveTo>
                  <a:pt x="74" y="207"/>
                </a:moveTo>
                <a:cubicBezTo>
                  <a:pt x="74" y="207"/>
                  <a:pt x="73" y="207"/>
                  <a:pt x="72" y="207"/>
                </a:cubicBezTo>
                <a:cubicBezTo>
                  <a:pt x="71" y="207"/>
                  <a:pt x="72" y="207"/>
                  <a:pt x="72" y="207"/>
                </a:cubicBezTo>
                <a:lnTo>
                  <a:pt x="74" y="207"/>
                </a:lnTo>
                <a:close/>
                <a:moveTo>
                  <a:pt x="81" y="179"/>
                </a:moveTo>
                <a:cubicBezTo>
                  <a:pt x="82" y="179"/>
                  <a:pt x="81" y="178"/>
                  <a:pt x="81" y="178"/>
                </a:cubicBezTo>
                <a:cubicBezTo>
                  <a:pt x="82" y="178"/>
                  <a:pt x="82" y="179"/>
                  <a:pt x="81" y="179"/>
                </a:cubicBezTo>
                <a:close/>
                <a:moveTo>
                  <a:pt x="82" y="176"/>
                </a:moveTo>
                <a:cubicBezTo>
                  <a:pt x="82" y="176"/>
                  <a:pt x="81" y="175"/>
                  <a:pt x="81" y="175"/>
                </a:cubicBezTo>
                <a:cubicBezTo>
                  <a:pt x="82" y="175"/>
                  <a:pt x="82" y="176"/>
                  <a:pt x="82" y="176"/>
                </a:cubicBezTo>
                <a:close/>
                <a:moveTo>
                  <a:pt x="71" y="206"/>
                </a:moveTo>
                <a:cubicBezTo>
                  <a:pt x="71" y="206"/>
                  <a:pt x="70" y="206"/>
                  <a:pt x="71" y="206"/>
                </a:cubicBezTo>
                <a:cubicBezTo>
                  <a:pt x="71" y="207"/>
                  <a:pt x="69" y="205"/>
                  <a:pt x="69" y="206"/>
                </a:cubicBezTo>
                <a:cubicBezTo>
                  <a:pt x="69" y="206"/>
                  <a:pt x="69" y="205"/>
                  <a:pt x="68" y="205"/>
                </a:cubicBezTo>
                <a:cubicBezTo>
                  <a:pt x="68" y="205"/>
                  <a:pt x="69" y="205"/>
                  <a:pt x="68" y="205"/>
                </a:cubicBezTo>
                <a:cubicBezTo>
                  <a:pt x="68" y="205"/>
                  <a:pt x="68" y="205"/>
                  <a:pt x="67" y="205"/>
                </a:cubicBezTo>
                <a:cubicBezTo>
                  <a:pt x="67" y="205"/>
                  <a:pt x="68" y="205"/>
                  <a:pt x="68" y="204"/>
                </a:cubicBezTo>
                <a:cubicBezTo>
                  <a:pt x="66" y="204"/>
                  <a:pt x="67" y="205"/>
                  <a:pt x="66" y="204"/>
                </a:cubicBezTo>
                <a:cubicBezTo>
                  <a:pt x="66" y="203"/>
                  <a:pt x="67" y="204"/>
                  <a:pt x="67" y="204"/>
                </a:cubicBezTo>
                <a:cubicBezTo>
                  <a:pt x="67" y="204"/>
                  <a:pt x="67" y="204"/>
                  <a:pt x="67" y="204"/>
                </a:cubicBezTo>
                <a:cubicBezTo>
                  <a:pt x="67" y="204"/>
                  <a:pt x="68" y="204"/>
                  <a:pt x="69" y="205"/>
                </a:cubicBezTo>
                <a:cubicBezTo>
                  <a:pt x="69" y="205"/>
                  <a:pt x="70" y="205"/>
                  <a:pt x="71" y="206"/>
                </a:cubicBezTo>
                <a:close/>
                <a:moveTo>
                  <a:pt x="74" y="192"/>
                </a:moveTo>
                <a:cubicBezTo>
                  <a:pt x="74" y="192"/>
                  <a:pt x="74" y="191"/>
                  <a:pt x="73" y="191"/>
                </a:cubicBezTo>
                <a:cubicBezTo>
                  <a:pt x="73" y="191"/>
                  <a:pt x="74" y="192"/>
                  <a:pt x="74" y="192"/>
                </a:cubicBezTo>
                <a:close/>
                <a:moveTo>
                  <a:pt x="79" y="179"/>
                </a:moveTo>
                <a:cubicBezTo>
                  <a:pt x="79" y="179"/>
                  <a:pt x="78" y="178"/>
                  <a:pt x="78" y="178"/>
                </a:cubicBezTo>
                <a:cubicBezTo>
                  <a:pt x="78" y="178"/>
                  <a:pt x="79" y="178"/>
                  <a:pt x="79" y="179"/>
                </a:cubicBezTo>
                <a:close/>
                <a:moveTo>
                  <a:pt x="78" y="180"/>
                </a:moveTo>
                <a:cubicBezTo>
                  <a:pt x="77" y="180"/>
                  <a:pt x="77" y="179"/>
                  <a:pt x="76" y="179"/>
                </a:cubicBezTo>
                <a:cubicBezTo>
                  <a:pt x="77" y="178"/>
                  <a:pt x="78" y="180"/>
                  <a:pt x="78" y="180"/>
                </a:cubicBezTo>
                <a:close/>
                <a:moveTo>
                  <a:pt x="72" y="196"/>
                </a:moveTo>
                <a:cubicBezTo>
                  <a:pt x="72" y="196"/>
                  <a:pt x="72" y="196"/>
                  <a:pt x="71" y="196"/>
                </a:cubicBezTo>
                <a:cubicBezTo>
                  <a:pt x="71" y="196"/>
                  <a:pt x="71" y="196"/>
                  <a:pt x="72" y="196"/>
                </a:cubicBezTo>
                <a:cubicBezTo>
                  <a:pt x="71" y="196"/>
                  <a:pt x="71" y="196"/>
                  <a:pt x="71" y="195"/>
                </a:cubicBezTo>
                <a:cubicBezTo>
                  <a:pt x="71" y="195"/>
                  <a:pt x="71" y="196"/>
                  <a:pt x="72" y="196"/>
                </a:cubicBezTo>
                <a:close/>
                <a:moveTo>
                  <a:pt x="74" y="170"/>
                </a:moveTo>
                <a:cubicBezTo>
                  <a:pt x="75" y="170"/>
                  <a:pt x="72" y="169"/>
                  <a:pt x="74" y="169"/>
                </a:cubicBezTo>
                <a:cubicBezTo>
                  <a:pt x="73" y="169"/>
                  <a:pt x="73" y="169"/>
                  <a:pt x="73" y="169"/>
                </a:cubicBezTo>
                <a:cubicBezTo>
                  <a:pt x="73" y="169"/>
                  <a:pt x="73" y="169"/>
                  <a:pt x="73" y="169"/>
                </a:cubicBezTo>
                <a:cubicBezTo>
                  <a:pt x="72" y="168"/>
                  <a:pt x="72" y="168"/>
                  <a:pt x="71" y="168"/>
                </a:cubicBezTo>
                <a:cubicBezTo>
                  <a:pt x="71" y="168"/>
                  <a:pt x="71" y="168"/>
                  <a:pt x="70" y="167"/>
                </a:cubicBezTo>
                <a:cubicBezTo>
                  <a:pt x="70" y="167"/>
                  <a:pt x="71" y="168"/>
                  <a:pt x="71" y="168"/>
                </a:cubicBezTo>
                <a:cubicBezTo>
                  <a:pt x="71" y="167"/>
                  <a:pt x="71" y="167"/>
                  <a:pt x="70" y="166"/>
                </a:cubicBezTo>
                <a:cubicBezTo>
                  <a:pt x="70" y="166"/>
                  <a:pt x="71" y="167"/>
                  <a:pt x="70" y="167"/>
                </a:cubicBezTo>
                <a:cubicBezTo>
                  <a:pt x="70" y="166"/>
                  <a:pt x="70" y="166"/>
                  <a:pt x="69" y="166"/>
                </a:cubicBezTo>
                <a:cubicBezTo>
                  <a:pt x="69" y="165"/>
                  <a:pt x="70" y="166"/>
                  <a:pt x="70" y="166"/>
                </a:cubicBezTo>
                <a:cubicBezTo>
                  <a:pt x="70" y="165"/>
                  <a:pt x="69" y="165"/>
                  <a:pt x="69" y="165"/>
                </a:cubicBezTo>
                <a:cubicBezTo>
                  <a:pt x="69" y="165"/>
                  <a:pt x="70" y="166"/>
                  <a:pt x="69" y="165"/>
                </a:cubicBezTo>
                <a:cubicBezTo>
                  <a:pt x="69" y="165"/>
                  <a:pt x="69" y="165"/>
                  <a:pt x="68" y="164"/>
                </a:cubicBezTo>
                <a:cubicBezTo>
                  <a:pt x="68" y="164"/>
                  <a:pt x="68" y="164"/>
                  <a:pt x="68" y="164"/>
                </a:cubicBezTo>
                <a:cubicBezTo>
                  <a:pt x="68" y="163"/>
                  <a:pt x="68" y="164"/>
                  <a:pt x="67" y="163"/>
                </a:cubicBezTo>
                <a:cubicBezTo>
                  <a:pt x="67" y="162"/>
                  <a:pt x="64" y="161"/>
                  <a:pt x="63" y="159"/>
                </a:cubicBezTo>
                <a:cubicBezTo>
                  <a:pt x="63" y="159"/>
                  <a:pt x="62" y="157"/>
                  <a:pt x="62" y="157"/>
                </a:cubicBezTo>
                <a:cubicBezTo>
                  <a:pt x="62" y="157"/>
                  <a:pt x="62" y="157"/>
                  <a:pt x="61" y="156"/>
                </a:cubicBezTo>
                <a:cubicBezTo>
                  <a:pt x="61" y="155"/>
                  <a:pt x="58" y="153"/>
                  <a:pt x="58" y="151"/>
                </a:cubicBezTo>
                <a:cubicBezTo>
                  <a:pt x="58" y="151"/>
                  <a:pt x="58" y="151"/>
                  <a:pt x="58" y="152"/>
                </a:cubicBezTo>
                <a:cubicBezTo>
                  <a:pt x="58" y="151"/>
                  <a:pt x="58" y="151"/>
                  <a:pt x="58" y="151"/>
                </a:cubicBezTo>
                <a:cubicBezTo>
                  <a:pt x="58" y="151"/>
                  <a:pt x="56" y="149"/>
                  <a:pt x="56" y="148"/>
                </a:cubicBezTo>
                <a:cubicBezTo>
                  <a:pt x="55" y="148"/>
                  <a:pt x="55" y="147"/>
                  <a:pt x="55" y="146"/>
                </a:cubicBezTo>
                <a:cubicBezTo>
                  <a:pt x="55" y="146"/>
                  <a:pt x="55" y="146"/>
                  <a:pt x="55" y="146"/>
                </a:cubicBezTo>
                <a:cubicBezTo>
                  <a:pt x="55" y="146"/>
                  <a:pt x="55" y="147"/>
                  <a:pt x="56" y="147"/>
                </a:cubicBezTo>
                <a:cubicBezTo>
                  <a:pt x="56" y="147"/>
                  <a:pt x="56" y="147"/>
                  <a:pt x="56" y="146"/>
                </a:cubicBezTo>
                <a:cubicBezTo>
                  <a:pt x="56" y="147"/>
                  <a:pt x="57" y="148"/>
                  <a:pt x="57" y="149"/>
                </a:cubicBezTo>
                <a:cubicBezTo>
                  <a:pt x="57" y="149"/>
                  <a:pt x="57" y="149"/>
                  <a:pt x="57" y="149"/>
                </a:cubicBezTo>
                <a:cubicBezTo>
                  <a:pt x="58" y="149"/>
                  <a:pt x="58" y="150"/>
                  <a:pt x="58" y="150"/>
                </a:cubicBezTo>
                <a:cubicBezTo>
                  <a:pt x="58" y="150"/>
                  <a:pt x="60" y="154"/>
                  <a:pt x="61" y="153"/>
                </a:cubicBezTo>
                <a:cubicBezTo>
                  <a:pt x="62" y="154"/>
                  <a:pt x="62" y="155"/>
                  <a:pt x="64" y="155"/>
                </a:cubicBezTo>
                <a:cubicBezTo>
                  <a:pt x="64" y="156"/>
                  <a:pt x="64" y="156"/>
                  <a:pt x="64" y="157"/>
                </a:cubicBezTo>
                <a:cubicBezTo>
                  <a:pt x="65" y="156"/>
                  <a:pt x="66" y="158"/>
                  <a:pt x="67" y="159"/>
                </a:cubicBezTo>
                <a:cubicBezTo>
                  <a:pt x="67" y="160"/>
                  <a:pt x="67" y="159"/>
                  <a:pt x="67" y="160"/>
                </a:cubicBezTo>
                <a:cubicBezTo>
                  <a:pt x="69" y="161"/>
                  <a:pt x="70" y="163"/>
                  <a:pt x="72" y="164"/>
                </a:cubicBezTo>
                <a:cubicBezTo>
                  <a:pt x="71" y="164"/>
                  <a:pt x="72" y="165"/>
                  <a:pt x="73" y="166"/>
                </a:cubicBezTo>
                <a:cubicBezTo>
                  <a:pt x="74" y="166"/>
                  <a:pt x="76" y="168"/>
                  <a:pt x="77" y="168"/>
                </a:cubicBezTo>
                <a:cubicBezTo>
                  <a:pt x="78" y="169"/>
                  <a:pt x="77" y="169"/>
                  <a:pt x="77" y="169"/>
                </a:cubicBezTo>
                <a:cubicBezTo>
                  <a:pt x="77" y="169"/>
                  <a:pt x="79" y="170"/>
                  <a:pt x="79" y="171"/>
                </a:cubicBezTo>
                <a:cubicBezTo>
                  <a:pt x="78" y="170"/>
                  <a:pt x="80" y="172"/>
                  <a:pt x="81" y="172"/>
                </a:cubicBezTo>
                <a:cubicBezTo>
                  <a:pt x="80" y="172"/>
                  <a:pt x="79" y="171"/>
                  <a:pt x="79" y="171"/>
                </a:cubicBezTo>
                <a:cubicBezTo>
                  <a:pt x="78" y="171"/>
                  <a:pt x="78" y="171"/>
                  <a:pt x="78" y="171"/>
                </a:cubicBezTo>
                <a:cubicBezTo>
                  <a:pt x="78" y="171"/>
                  <a:pt x="78" y="171"/>
                  <a:pt x="78" y="170"/>
                </a:cubicBezTo>
                <a:cubicBezTo>
                  <a:pt x="75" y="169"/>
                  <a:pt x="73" y="167"/>
                  <a:pt x="71" y="166"/>
                </a:cubicBezTo>
                <a:cubicBezTo>
                  <a:pt x="71" y="165"/>
                  <a:pt x="70" y="164"/>
                  <a:pt x="69" y="165"/>
                </a:cubicBezTo>
                <a:cubicBezTo>
                  <a:pt x="71" y="166"/>
                  <a:pt x="73" y="168"/>
                  <a:pt x="74" y="168"/>
                </a:cubicBezTo>
                <a:cubicBezTo>
                  <a:pt x="74" y="168"/>
                  <a:pt x="74" y="168"/>
                  <a:pt x="74" y="169"/>
                </a:cubicBezTo>
                <a:cubicBezTo>
                  <a:pt x="74" y="169"/>
                  <a:pt x="76" y="170"/>
                  <a:pt x="75" y="170"/>
                </a:cubicBezTo>
                <a:cubicBezTo>
                  <a:pt x="76" y="170"/>
                  <a:pt x="76" y="171"/>
                  <a:pt x="77" y="170"/>
                </a:cubicBezTo>
                <a:cubicBezTo>
                  <a:pt x="78" y="171"/>
                  <a:pt x="79" y="171"/>
                  <a:pt x="78" y="172"/>
                </a:cubicBezTo>
                <a:cubicBezTo>
                  <a:pt x="78" y="172"/>
                  <a:pt x="78" y="171"/>
                  <a:pt x="77" y="171"/>
                </a:cubicBezTo>
                <a:cubicBezTo>
                  <a:pt x="78" y="172"/>
                  <a:pt x="78" y="172"/>
                  <a:pt x="78" y="172"/>
                </a:cubicBezTo>
                <a:cubicBezTo>
                  <a:pt x="78" y="173"/>
                  <a:pt x="78" y="172"/>
                  <a:pt x="79" y="172"/>
                </a:cubicBezTo>
                <a:cubicBezTo>
                  <a:pt x="80" y="173"/>
                  <a:pt x="80" y="173"/>
                  <a:pt x="80" y="174"/>
                </a:cubicBezTo>
                <a:cubicBezTo>
                  <a:pt x="80" y="174"/>
                  <a:pt x="79" y="173"/>
                  <a:pt x="79" y="173"/>
                </a:cubicBezTo>
                <a:cubicBezTo>
                  <a:pt x="78" y="173"/>
                  <a:pt x="78" y="173"/>
                  <a:pt x="78" y="173"/>
                </a:cubicBezTo>
                <a:cubicBezTo>
                  <a:pt x="77" y="172"/>
                  <a:pt x="77" y="172"/>
                  <a:pt x="76" y="171"/>
                </a:cubicBezTo>
                <a:cubicBezTo>
                  <a:pt x="76" y="172"/>
                  <a:pt x="76" y="172"/>
                  <a:pt x="75" y="172"/>
                </a:cubicBezTo>
                <a:cubicBezTo>
                  <a:pt x="75" y="171"/>
                  <a:pt x="75" y="171"/>
                  <a:pt x="74" y="170"/>
                </a:cubicBezTo>
                <a:cubicBezTo>
                  <a:pt x="75" y="171"/>
                  <a:pt x="75" y="171"/>
                  <a:pt x="75" y="171"/>
                </a:cubicBezTo>
                <a:cubicBezTo>
                  <a:pt x="76" y="171"/>
                  <a:pt x="75" y="171"/>
                  <a:pt x="76" y="171"/>
                </a:cubicBezTo>
                <a:cubicBezTo>
                  <a:pt x="75" y="170"/>
                  <a:pt x="74" y="171"/>
                  <a:pt x="73" y="169"/>
                </a:cubicBezTo>
                <a:cubicBezTo>
                  <a:pt x="73" y="169"/>
                  <a:pt x="74" y="170"/>
                  <a:pt x="74" y="170"/>
                </a:cubicBezTo>
                <a:close/>
                <a:moveTo>
                  <a:pt x="79" y="174"/>
                </a:moveTo>
                <a:cubicBezTo>
                  <a:pt x="78" y="174"/>
                  <a:pt x="78" y="174"/>
                  <a:pt x="77" y="174"/>
                </a:cubicBezTo>
                <a:cubicBezTo>
                  <a:pt x="78" y="174"/>
                  <a:pt x="78" y="174"/>
                  <a:pt x="79" y="174"/>
                </a:cubicBezTo>
                <a:close/>
                <a:moveTo>
                  <a:pt x="76" y="180"/>
                </a:moveTo>
                <a:cubicBezTo>
                  <a:pt x="76" y="179"/>
                  <a:pt x="76" y="179"/>
                  <a:pt x="76" y="179"/>
                </a:cubicBezTo>
                <a:cubicBezTo>
                  <a:pt x="75" y="178"/>
                  <a:pt x="75" y="178"/>
                  <a:pt x="75" y="178"/>
                </a:cubicBezTo>
                <a:cubicBezTo>
                  <a:pt x="75" y="178"/>
                  <a:pt x="75" y="179"/>
                  <a:pt x="75" y="179"/>
                </a:cubicBezTo>
                <a:cubicBezTo>
                  <a:pt x="75" y="179"/>
                  <a:pt x="75" y="178"/>
                  <a:pt x="74" y="178"/>
                </a:cubicBezTo>
                <a:cubicBezTo>
                  <a:pt x="75" y="178"/>
                  <a:pt x="75" y="178"/>
                  <a:pt x="75" y="178"/>
                </a:cubicBezTo>
                <a:cubicBezTo>
                  <a:pt x="75" y="178"/>
                  <a:pt x="74" y="178"/>
                  <a:pt x="73" y="177"/>
                </a:cubicBezTo>
                <a:cubicBezTo>
                  <a:pt x="75" y="177"/>
                  <a:pt x="76" y="178"/>
                  <a:pt x="76" y="179"/>
                </a:cubicBezTo>
                <a:cubicBezTo>
                  <a:pt x="76" y="179"/>
                  <a:pt x="76" y="180"/>
                  <a:pt x="76" y="180"/>
                </a:cubicBezTo>
                <a:close/>
                <a:moveTo>
                  <a:pt x="76" y="178"/>
                </a:moveTo>
                <a:cubicBezTo>
                  <a:pt x="76" y="178"/>
                  <a:pt x="74" y="177"/>
                  <a:pt x="74" y="176"/>
                </a:cubicBezTo>
                <a:cubicBezTo>
                  <a:pt x="75" y="177"/>
                  <a:pt x="76" y="177"/>
                  <a:pt x="76" y="178"/>
                </a:cubicBezTo>
                <a:close/>
                <a:moveTo>
                  <a:pt x="78" y="174"/>
                </a:moveTo>
                <a:cubicBezTo>
                  <a:pt x="78" y="174"/>
                  <a:pt x="77" y="173"/>
                  <a:pt x="77" y="173"/>
                </a:cubicBezTo>
                <a:cubicBezTo>
                  <a:pt x="78" y="173"/>
                  <a:pt x="77" y="173"/>
                  <a:pt x="78" y="174"/>
                </a:cubicBezTo>
                <a:close/>
                <a:moveTo>
                  <a:pt x="65" y="202"/>
                </a:moveTo>
                <a:cubicBezTo>
                  <a:pt x="66" y="203"/>
                  <a:pt x="66" y="203"/>
                  <a:pt x="66" y="203"/>
                </a:cubicBezTo>
                <a:cubicBezTo>
                  <a:pt x="66" y="203"/>
                  <a:pt x="65" y="203"/>
                  <a:pt x="65" y="203"/>
                </a:cubicBezTo>
                <a:cubicBezTo>
                  <a:pt x="65" y="203"/>
                  <a:pt x="65" y="203"/>
                  <a:pt x="64" y="202"/>
                </a:cubicBezTo>
                <a:cubicBezTo>
                  <a:pt x="64" y="202"/>
                  <a:pt x="64" y="202"/>
                  <a:pt x="64" y="202"/>
                </a:cubicBezTo>
                <a:cubicBezTo>
                  <a:pt x="65" y="203"/>
                  <a:pt x="65" y="203"/>
                  <a:pt x="65" y="202"/>
                </a:cubicBezTo>
                <a:close/>
                <a:moveTo>
                  <a:pt x="77" y="174"/>
                </a:moveTo>
                <a:cubicBezTo>
                  <a:pt x="77" y="174"/>
                  <a:pt x="76" y="173"/>
                  <a:pt x="76" y="173"/>
                </a:cubicBezTo>
                <a:cubicBezTo>
                  <a:pt x="76" y="173"/>
                  <a:pt x="76" y="173"/>
                  <a:pt x="77" y="172"/>
                </a:cubicBezTo>
                <a:cubicBezTo>
                  <a:pt x="77" y="173"/>
                  <a:pt x="76" y="173"/>
                  <a:pt x="77" y="174"/>
                </a:cubicBezTo>
                <a:close/>
                <a:moveTo>
                  <a:pt x="67" y="187"/>
                </a:moveTo>
                <a:cubicBezTo>
                  <a:pt x="67" y="188"/>
                  <a:pt x="68" y="188"/>
                  <a:pt x="68" y="189"/>
                </a:cubicBezTo>
                <a:cubicBezTo>
                  <a:pt x="68" y="189"/>
                  <a:pt x="67" y="188"/>
                  <a:pt x="67" y="188"/>
                </a:cubicBezTo>
                <a:cubicBezTo>
                  <a:pt x="67" y="188"/>
                  <a:pt x="67" y="187"/>
                  <a:pt x="67" y="187"/>
                </a:cubicBezTo>
                <a:cubicBezTo>
                  <a:pt x="66" y="187"/>
                  <a:pt x="66" y="187"/>
                  <a:pt x="65" y="187"/>
                </a:cubicBezTo>
                <a:cubicBezTo>
                  <a:pt x="65" y="186"/>
                  <a:pt x="66" y="187"/>
                  <a:pt x="66" y="186"/>
                </a:cubicBezTo>
                <a:cubicBezTo>
                  <a:pt x="66" y="186"/>
                  <a:pt x="66" y="186"/>
                  <a:pt x="67" y="186"/>
                </a:cubicBezTo>
                <a:cubicBezTo>
                  <a:pt x="67" y="187"/>
                  <a:pt x="67" y="186"/>
                  <a:pt x="66" y="187"/>
                </a:cubicBezTo>
                <a:cubicBezTo>
                  <a:pt x="67" y="187"/>
                  <a:pt x="68" y="187"/>
                  <a:pt x="68" y="187"/>
                </a:cubicBezTo>
                <a:cubicBezTo>
                  <a:pt x="67" y="187"/>
                  <a:pt x="68" y="188"/>
                  <a:pt x="67" y="187"/>
                </a:cubicBezTo>
                <a:close/>
                <a:moveTo>
                  <a:pt x="75" y="171"/>
                </a:moveTo>
                <a:cubicBezTo>
                  <a:pt x="75" y="172"/>
                  <a:pt x="74" y="171"/>
                  <a:pt x="73" y="171"/>
                </a:cubicBezTo>
                <a:cubicBezTo>
                  <a:pt x="73" y="170"/>
                  <a:pt x="74" y="171"/>
                  <a:pt x="75" y="171"/>
                </a:cubicBezTo>
                <a:close/>
                <a:moveTo>
                  <a:pt x="65" y="186"/>
                </a:moveTo>
                <a:cubicBezTo>
                  <a:pt x="65" y="186"/>
                  <a:pt x="65" y="186"/>
                  <a:pt x="65" y="186"/>
                </a:cubicBezTo>
                <a:cubicBezTo>
                  <a:pt x="64" y="186"/>
                  <a:pt x="64" y="186"/>
                  <a:pt x="64" y="185"/>
                </a:cubicBezTo>
                <a:cubicBezTo>
                  <a:pt x="64" y="185"/>
                  <a:pt x="65" y="186"/>
                  <a:pt x="64" y="185"/>
                </a:cubicBezTo>
                <a:cubicBezTo>
                  <a:pt x="65" y="185"/>
                  <a:pt x="65" y="186"/>
                  <a:pt x="65" y="186"/>
                </a:cubicBezTo>
                <a:close/>
                <a:moveTo>
                  <a:pt x="63" y="185"/>
                </a:moveTo>
                <a:cubicBezTo>
                  <a:pt x="63" y="185"/>
                  <a:pt x="62" y="184"/>
                  <a:pt x="62" y="185"/>
                </a:cubicBezTo>
                <a:cubicBezTo>
                  <a:pt x="62" y="184"/>
                  <a:pt x="63" y="184"/>
                  <a:pt x="62" y="184"/>
                </a:cubicBezTo>
                <a:cubicBezTo>
                  <a:pt x="62" y="185"/>
                  <a:pt x="61" y="184"/>
                  <a:pt x="61" y="183"/>
                </a:cubicBezTo>
                <a:cubicBezTo>
                  <a:pt x="62" y="183"/>
                  <a:pt x="63" y="184"/>
                  <a:pt x="63" y="185"/>
                </a:cubicBezTo>
                <a:close/>
                <a:moveTo>
                  <a:pt x="62" y="183"/>
                </a:moveTo>
                <a:cubicBezTo>
                  <a:pt x="62" y="183"/>
                  <a:pt x="62" y="183"/>
                  <a:pt x="63" y="184"/>
                </a:cubicBezTo>
                <a:cubicBezTo>
                  <a:pt x="63" y="184"/>
                  <a:pt x="63" y="184"/>
                  <a:pt x="63" y="184"/>
                </a:cubicBezTo>
                <a:cubicBezTo>
                  <a:pt x="62" y="183"/>
                  <a:pt x="62" y="183"/>
                  <a:pt x="62" y="183"/>
                </a:cubicBezTo>
                <a:cubicBezTo>
                  <a:pt x="63" y="183"/>
                  <a:pt x="62" y="183"/>
                  <a:pt x="62" y="183"/>
                </a:cubicBezTo>
                <a:close/>
                <a:moveTo>
                  <a:pt x="71" y="168"/>
                </a:moveTo>
                <a:cubicBezTo>
                  <a:pt x="71" y="169"/>
                  <a:pt x="70" y="168"/>
                  <a:pt x="70" y="168"/>
                </a:cubicBezTo>
                <a:cubicBezTo>
                  <a:pt x="70" y="167"/>
                  <a:pt x="71" y="168"/>
                  <a:pt x="71" y="168"/>
                </a:cubicBezTo>
                <a:close/>
                <a:moveTo>
                  <a:pt x="55" y="197"/>
                </a:moveTo>
                <a:cubicBezTo>
                  <a:pt x="55" y="197"/>
                  <a:pt x="54" y="197"/>
                  <a:pt x="54" y="198"/>
                </a:cubicBezTo>
                <a:cubicBezTo>
                  <a:pt x="53" y="197"/>
                  <a:pt x="52" y="196"/>
                  <a:pt x="52" y="196"/>
                </a:cubicBezTo>
                <a:cubicBezTo>
                  <a:pt x="54" y="197"/>
                  <a:pt x="54" y="196"/>
                  <a:pt x="55" y="197"/>
                </a:cubicBezTo>
                <a:close/>
                <a:moveTo>
                  <a:pt x="59" y="187"/>
                </a:moveTo>
                <a:cubicBezTo>
                  <a:pt x="59" y="187"/>
                  <a:pt x="59" y="187"/>
                  <a:pt x="59" y="187"/>
                </a:cubicBezTo>
                <a:cubicBezTo>
                  <a:pt x="58" y="187"/>
                  <a:pt x="59" y="186"/>
                  <a:pt x="58" y="186"/>
                </a:cubicBezTo>
                <a:cubicBezTo>
                  <a:pt x="58" y="186"/>
                  <a:pt x="58" y="186"/>
                  <a:pt x="59" y="187"/>
                </a:cubicBezTo>
                <a:close/>
                <a:moveTo>
                  <a:pt x="60" y="182"/>
                </a:moveTo>
                <a:cubicBezTo>
                  <a:pt x="60" y="182"/>
                  <a:pt x="59" y="181"/>
                  <a:pt x="59" y="181"/>
                </a:cubicBezTo>
                <a:cubicBezTo>
                  <a:pt x="58" y="181"/>
                  <a:pt x="59" y="181"/>
                  <a:pt x="59" y="181"/>
                </a:cubicBezTo>
                <a:cubicBezTo>
                  <a:pt x="58" y="181"/>
                  <a:pt x="57" y="180"/>
                  <a:pt x="57" y="179"/>
                </a:cubicBezTo>
                <a:cubicBezTo>
                  <a:pt x="58" y="180"/>
                  <a:pt x="59" y="181"/>
                  <a:pt x="60" y="182"/>
                </a:cubicBezTo>
                <a:close/>
                <a:moveTo>
                  <a:pt x="59" y="182"/>
                </a:moveTo>
                <a:cubicBezTo>
                  <a:pt x="58" y="181"/>
                  <a:pt x="57" y="180"/>
                  <a:pt x="56" y="179"/>
                </a:cubicBezTo>
                <a:cubicBezTo>
                  <a:pt x="57" y="179"/>
                  <a:pt x="58" y="181"/>
                  <a:pt x="59" y="182"/>
                </a:cubicBezTo>
                <a:close/>
                <a:moveTo>
                  <a:pt x="51" y="195"/>
                </a:moveTo>
                <a:cubicBezTo>
                  <a:pt x="50" y="195"/>
                  <a:pt x="51" y="194"/>
                  <a:pt x="50" y="194"/>
                </a:cubicBezTo>
                <a:cubicBezTo>
                  <a:pt x="51" y="194"/>
                  <a:pt x="52" y="195"/>
                  <a:pt x="51" y="195"/>
                </a:cubicBezTo>
                <a:close/>
                <a:moveTo>
                  <a:pt x="52" y="186"/>
                </a:moveTo>
                <a:cubicBezTo>
                  <a:pt x="51" y="184"/>
                  <a:pt x="52" y="185"/>
                  <a:pt x="51" y="183"/>
                </a:cubicBezTo>
                <a:cubicBezTo>
                  <a:pt x="52" y="184"/>
                  <a:pt x="53" y="185"/>
                  <a:pt x="52" y="186"/>
                </a:cubicBezTo>
                <a:close/>
                <a:moveTo>
                  <a:pt x="56" y="178"/>
                </a:moveTo>
                <a:cubicBezTo>
                  <a:pt x="55" y="178"/>
                  <a:pt x="54" y="177"/>
                  <a:pt x="54" y="177"/>
                </a:cubicBezTo>
                <a:cubicBezTo>
                  <a:pt x="54" y="177"/>
                  <a:pt x="53" y="175"/>
                  <a:pt x="52" y="174"/>
                </a:cubicBezTo>
                <a:cubicBezTo>
                  <a:pt x="52" y="174"/>
                  <a:pt x="52" y="174"/>
                  <a:pt x="52" y="174"/>
                </a:cubicBezTo>
                <a:cubicBezTo>
                  <a:pt x="53" y="175"/>
                  <a:pt x="53" y="175"/>
                  <a:pt x="53" y="175"/>
                </a:cubicBezTo>
                <a:cubicBezTo>
                  <a:pt x="53" y="175"/>
                  <a:pt x="54" y="176"/>
                  <a:pt x="54" y="176"/>
                </a:cubicBezTo>
                <a:cubicBezTo>
                  <a:pt x="55" y="176"/>
                  <a:pt x="55" y="177"/>
                  <a:pt x="55" y="177"/>
                </a:cubicBezTo>
                <a:cubicBezTo>
                  <a:pt x="56" y="177"/>
                  <a:pt x="56" y="178"/>
                  <a:pt x="56" y="178"/>
                </a:cubicBezTo>
                <a:close/>
                <a:moveTo>
                  <a:pt x="52" y="181"/>
                </a:moveTo>
                <a:cubicBezTo>
                  <a:pt x="52" y="180"/>
                  <a:pt x="52" y="180"/>
                  <a:pt x="52" y="180"/>
                </a:cubicBezTo>
                <a:cubicBezTo>
                  <a:pt x="52" y="179"/>
                  <a:pt x="53" y="181"/>
                  <a:pt x="52" y="181"/>
                </a:cubicBezTo>
                <a:close/>
                <a:moveTo>
                  <a:pt x="50" y="181"/>
                </a:moveTo>
                <a:cubicBezTo>
                  <a:pt x="50" y="181"/>
                  <a:pt x="49" y="179"/>
                  <a:pt x="48" y="179"/>
                </a:cubicBezTo>
                <a:cubicBezTo>
                  <a:pt x="49" y="179"/>
                  <a:pt x="49" y="180"/>
                  <a:pt x="50" y="181"/>
                </a:cubicBezTo>
                <a:close/>
                <a:moveTo>
                  <a:pt x="51" y="179"/>
                </a:moveTo>
                <a:cubicBezTo>
                  <a:pt x="51" y="180"/>
                  <a:pt x="50" y="179"/>
                  <a:pt x="50" y="178"/>
                </a:cubicBezTo>
                <a:cubicBezTo>
                  <a:pt x="50" y="178"/>
                  <a:pt x="50" y="179"/>
                  <a:pt x="51" y="179"/>
                </a:cubicBezTo>
                <a:close/>
                <a:moveTo>
                  <a:pt x="51" y="173"/>
                </a:moveTo>
                <a:cubicBezTo>
                  <a:pt x="51" y="173"/>
                  <a:pt x="50" y="173"/>
                  <a:pt x="50" y="173"/>
                </a:cubicBezTo>
                <a:cubicBezTo>
                  <a:pt x="50" y="172"/>
                  <a:pt x="51" y="173"/>
                  <a:pt x="51" y="173"/>
                </a:cubicBezTo>
                <a:close/>
                <a:moveTo>
                  <a:pt x="49" y="175"/>
                </a:moveTo>
                <a:cubicBezTo>
                  <a:pt x="48" y="175"/>
                  <a:pt x="48" y="174"/>
                  <a:pt x="48" y="174"/>
                </a:cubicBezTo>
                <a:cubicBezTo>
                  <a:pt x="49" y="174"/>
                  <a:pt x="48" y="175"/>
                  <a:pt x="49" y="175"/>
                </a:cubicBezTo>
                <a:close/>
                <a:moveTo>
                  <a:pt x="46" y="178"/>
                </a:moveTo>
                <a:cubicBezTo>
                  <a:pt x="45" y="178"/>
                  <a:pt x="44" y="177"/>
                  <a:pt x="43" y="176"/>
                </a:cubicBezTo>
                <a:cubicBezTo>
                  <a:pt x="43" y="176"/>
                  <a:pt x="44" y="177"/>
                  <a:pt x="45" y="177"/>
                </a:cubicBezTo>
                <a:cubicBezTo>
                  <a:pt x="45" y="177"/>
                  <a:pt x="46" y="178"/>
                  <a:pt x="46" y="178"/>
                </a:cubicBezTo>
                <a:close/>
                <a:moveTo>
                  <a:pt x="44" y="176"/>
                </a:moveTo>
                <a:cubicBezTo>
                  <a:pt x="44" y="176"/>
                  <a:pt x="42" y="175"/>
                  <a:pt x="42" y="174"/>
                </a:cubicBezTo>
                <a:cubicBezTo>
                  <a:pt x="43" y="175"/>
                  <a:pt x="43" y="175"/>
                  <a:pt x="44" y="176"/>
                </a:cubicBezTo>
                <a:close/>
                <a:moveTo>
                  <a:pt x="44" y="171"/>
                </a:moveTo>
                <a:cubicBezTo>
                  <a:pt x="44" y="170"/>
                  <a:pt x="44" y="170"/>
                  <a:pt x="43" y="169"/>
                </a:cubicBezTo>
                <a:cubicBezTo>
                  <a:pt x="43" y="169"/>
                  <a:pt x="44" y="169"/>
                  <a:pt x="44" y="169"/>
                </a:cubicBezTo>
                <a:cubicBezTo>
                  <a:pt x="45" y="170"/>
                  <a:pt x="45" y="170"/>
                  <a:pt x="45" y="170"/>
                </a:cubicBezTo>
                <a:cubicBezTo>
                  <a:pt x="45" y="171"/>
                  <a:pt x="45" y="171"/>
                  <a:pt x="44" y="171"/>
                </a:cubicBezTo>
                <a:close/>
                <a:moveTo>
                  <a:pt x="55" y="159"/>
                </a:moveTo>
                <a:cubicBezTo>
                  <a:pt x="55" y="160"/>
                  <a:pt x="54" y="159"/>
                  <a:pt x="54" y="160"/>
                </a:cubicBezTo>
                <a:cubicBezTo>
                  <a:pt x="54" y="159"/>
                  <a:pt x="54" y="159"/>
                  <a:pt x="55" y="159"/>
                </a:cubicBezTo>
                <a:close/>
                <a:moveTo>
                  <a:pt x="54" y="159"/>
                </a:moveTo>
                <a:cubicBezTo>
                  <a:pt x="53" y="158"/>
                  <a:pt x="53" y="158"/>
                  <a:pt x="52" y="157"/>
                </a:cubicBezTo>
                <a:cubicBezTo>
                  <a:pt x="52" y="157"/>
                  <a:pt x="52" y="156"/>
                  <a:pt x="52" y="156"/>
                </a:cubicBezTo>
                <a:cubicBezTo>
                  <a:pt x="53" y="157"/>
                  <a:pt x="54" y="158"/>
                  <a:pt x="54" y="159"/>
                </a:cubicBezTo>
                <a:cubicBezTo>
                  <a:pt x="54" y="159"/>
                  <a:pt x="54" y="159"/>
                  <a:pt x="53" y="159"/>
                </a:cubicBezTo>
                <a:cubicBezTo>
                  <a:pt x="53" y="158"/>
                  <a:pt x="53" y="158"/>
                  <a:pt x="54" y="159"/>
                </a:cubicBezTo>
                <a:close/>
                <a:moveTo>
                  <a:pt x="42" y="168"/>
                </a:moveTo>
                <a:cubicBezTo>
                  <a:pt x="42" y="168"/>
                  <a:pt x="42" y="168"/>
                  <a:pt x="42" y="169"/>
                </a:cubicBezTo>
                <a:cubicBezTo>
                  <a:pt x="42" y="168"/>
                  <a:pt x="42" y="168"/>
                  <a:pt x="41" y="167"/>
                </a:cubicBezTo>
                <a:cubicBezTo>
                  <a:pt x="42" y="167"/>
                  <a:pt x="42" y="168"/>
                  <a:pt x="42" y="168"/>
                </a:cubicBezTo>
                <a:close/>
                <a:moveTo>
                  <a:pt x="45" y="165"/>
                </a:moveTo>
                <a:cubicBezTo>
                  <a:pt x="45" y="166"/>
                  <a:pt x="44" y="165"/>
                  <a:pt x="44" y="165"/>
                </a:cubicBezTo>
                <a:cubicBezTo>
                  <a:pt x="44" y="164"/>
                  <a:pt x="44" y="165"/>
                  <a:pt x="44" y="165"/>
                </a:cubicBezTo>
                <a:cubicBezTo>
                  <a:pt x="43" y="165"/>
                  <a:pt x="44" y="164"/>
                  <a:pt x="44" y="164"/>
                </a:cubicBezTo>
                <a:lnTo>
                  <a:pt x="45" y="165"/>
                </a:lnTo>
                <a:close/>
                <a:moveTo>
                  <a:pt x="43" y="164"/>
                </a:moveTo>
                <a:cubicBezTo>
                  <a:pt x="43" y="164"/>
                  <a:pt x="42" y="164"/>
                  <a:pt x="42" y="163"/>
                </a:cubicBezTo>
                <a:cubicBezTo>
                  <a:pt x="43" y="163"/>
                  <a:pt x="43" y="163"/>
                  <a:pt x="43" y="163"/>
                </a:cubicBezTo>
                <a:cubicBezTo>
                  <a:pt x="43" y="163"/>
                  <a:pt x="43" y="163"/>
                  <a:pt x="43" y="162"/>
                </a:cubicBezTo>
                <a:cubicBezTo>
                  <a:pt x="42" y="163"/>
                  <a:pt x="42" y="163"/>
                  <a:pt x="42" y="163"/>
                </a:cubicBezTo>
                <a:cubicBezTo>
                  <a:pt x="42" y="163"/>
                  <a:pt x="41" y="161"/>
                  <a:pt x="42" y="162"/>
                </a:cubicBezTo>
                <a:cubicBezTo>
                  <a:pt x="42" y="162"/>
                  <a:pt x="41" y="161"/>
                  <a:pt x="41" y="161"/>
                </a:cubicBezTo>
                <a:cubicBezTo>
                  <a:pt x="41" y="161"/>
                  <a:pt x="41" y="161"/>
                  <a:pt x="41" y="160"/>
                </a:cubicBezTo>
                <a:cubicBezTo>
                  <a:pt x="41" y="160"/>
                  <a:pt x="41" y="161"/>
                  <a:pt x="42" y="160"/>
                </a:cubicBezTo>
                <a:cubicBezTo>
                  <a:pt x="42" y="161"/>
                  <a:pt x="43" y="162"/>
                  <a:pt x="44" y="164"/>
                </a:cubicBezTo>
                <a:cubicBezTo>
                  <a:pt x="43" y="164"/>
                  <a:pt x="42" y="163"/>
                  <a:pt x="43" y="164"/>
                </a:cubicBezTo>
                <a:close/>
                <a:moveTo>
                  <a:pt x="58" y="149"/>
                </a:moveTo>
                <a:cubicBezTo>
                  <a:pt x="58" y="149"/>
                  <a:pt x="58" y="149"/>
                  <a:pt x="58" y="149"/>
                </a:cubicBezTo>
                <a:cubicBezTo>
                  <a:pt x="59" y="150"/>
                  <a:pt x="58" y="150"/>
                  <a:pt x="58" y="149"/>
                </a:cubicBezTo>
                <a:close/>
                <a:moveTo>
                  <a:pt x="58" y="149"/>
                </a:moveTo>
                <a:cubicBezTo>
                  <a:pt x="58" y="148"/>
                  <a:pt x="58" y="148"/>
                  <a:pt x="57" y="148"/>
                </a:cubicBezTo>
                <a:cubicBezTo>
                  <a:pt x="58" y="148"/>
                  <a:pt x="58" y="148"/>
                  <a:pt x="58" y="147"/>
                </a:cubicBezTo>
                <a:cubicBezTo>
                  <a:pt x="58" y="148"/>
                  <a:pt x="59" y="149"/>
                  <a:pt x="58" y="149"/>
                </a:cubicBezTo>
                <a:close/>
                <a:moveTo>
                  <a:pt x="43" y="161"/>
                </a:moveTo>
                <a:cubicBezTo>
                  <a:pt x="43" y="161"/>
                  <a:pt x="42" y="160"/>
                  <a:pt x="42" y="161"/>
                </a:cubicBezTo>
                <a:cubicBezTo>
                  <a:pt x="42" y="160"/>
                  <a:pt x="42" y="160"/>
                  <a:pt x="42" y="160"/>
                </a:cubicBezTo>
                <a:cubicBezTo>
                  <a:pt x="42" y="159"/>
                  <a:pt x="42" y="160"/>
                  <a:pt x="43" y="161"/>
                </a:cubicBezTo>
                <a:close/>
                <a:moveTo>
                  <a:pt x="39" y="156"/>
                </a:moveTo>
                <a:cubicBezTo>
                  <a:pt x="38" y="156"/>
                  <a:pt x="38" y="154"/>
                  <a:pt x="38" y="154"/>
                </a:cubicBezTo>
                <a:cubicBezTo>
                  <a:pt x="39" y="155"/>
                  <a:pt x="38" y="155"/>
                  <a:pt x="39" y="156"/>
                </a:cubicBezTo>
                <a:close/>
                <a:moveTo>
                  <a:pt x="39" y="153"/>
                </a:moveTo>
                <a:cubicBezTo>
                  <a:pt x="39" y="152"/>
                  <a:pt x="38" y="151"/>
                  <a:pt x="38" y="151"/>
                </a:cubicBezTo>
                <a:cubicBezTo>
                  <a:pt x="39" y="152"/>
                  <a:pt x="39" y="152"/>
                  <a:pt x="39" y="153"/>
                </a:cubicBezTo>
                <a:close/>
                <a:moveTo>
                  <a:pt x="38" y="151"/>
                </a:moveTo>
                <a:cubicBezTo>
                  <a:pt x="38" y="150"/>
                  <a:pt x="38" y="150"/>
                  <a:pt x="37" y="149"/>
                </a:cubicBezTo>
                <a:cubicBezTo>
                  <a:pt x="38" y="150"/>
                  <a:pt x="38" y="150"/>
                  <a:pt x="38" y="150"/>
                </a:cubicBezTo>
                <a:cubicBezTo>
                  <a:pt x="38" y="151"/>
                  <a:pt x="38" y="150"/>
                  <a:pt x="38" y="151"/>
                </a:cubicBezTo>
                <a:close/>
                <a:moveTo>
                  <a:pt x="61" y="135"/>
                </a:moveTo>
                <a:cubicBezTo>
                  <a:pt x="60" y="135"/>
                  <a:pt x="61" y="135"/>
                  <a:pt x="61" y="135"/>
                </a:cubicBezTo>
                <a:cubicBezTo>
                  <a:pt x="60" y="134"/>
                  <a:pt x="60" y="135"/>
                  <a:pt x="60" y="134"/>
                </a:cubicBezTo>
                <a:cubicBezTo>
                  <a:pt x="61" y="134"/>
                  <a:pt x="61" y="135"/>
                  <a:pt x="61" y="135"/>
                </a:cubicBezTo>
                <a:close/>
                <a:moveTo>
                  <a:pt x="34" y="147"/>
                </a:moveTo>
                <a:cubicBezTo>
                  <a:pt x="34" y="147"/>
                  <a:pt x="34" y="146"/>
                  <a:pt x="35" y="146"/>
                </a:cubicBezTo>
                <a:cubicBezTo>
                  <a:pt x="35" y="146"/>
                  <a:pt x="34" y="147"/>
                  <a:pt x="34" y="147"/>
                </a:cubicBezTo>
                <a:close/>
                <a:moveTo>
                  <a:pt x="36" y="146"/>
                </a:moveTo>
                <a:cubicBezTo>
                  <a:pt x="36" y="145"/>
                  <a:pt x="36" y="145"/>
                  <a:pt x="35" y="144"/>
                </a:cubicBezTo>
                <a:cubicBezTo>
                  <a:pt x="36" y="144"/>
                  <a:pt x="36" y="145"/>
                  <a:pt x="36" y="145"/>
                </a:cubicBezTo>
                <a:cubicBezTo>
                  <a:pt x="36" y="145"/>
                  <a:pt x="36" y="146"/>
                  <a:pt x="36" y="146"/>
                </a:cubicBezTo>
                <a:close/>
                <a:moveTo>
                  <a:pt x="60" y="131"/>
                </a:moveTo>
                <a:cubicBezTo>
                  <a:pt x="60" y="131"/>
                  <a:pt x="60" y="130"/>
                  <a:pt x="60" y="130"/>
                </a:cubicBezTo>
                <a:cubicBezTo>
                  <a:pt x="60" y="131"/>
                  <a:pt x="60" y="131"/>
                  <a:pt x="60" y="131"/>
                </a:cubicBezTo>
                <a:close/>
                <a:moveTo>
                  <a:pt x="36" y="143"/>
                </a:moveTo>
                <a:cubicBezTo>
                  <a:pt x="36" y="143"/>
                  <a:pt x="36" y="143"/>
                  <a:pt x="36" y="143"/>
                </a:cubicBezTo>
                <a:cubicBezTo>
                  <a:pt x="35" y="142"/>
                  <a:pt x="36" y="142"/>
                  <a:pt x="36" y="143"/>
                </a:cubicBezTo>
                <a:close/>
                <a:moveTo>
                  <a:pt x="37" y="142"/>
                </a:moveTo>
                <a:cubicBezTo>
                  <a:pt x="37" y="142"/>
                  <a:pt x="37" y="142"/>
                  <a:pt x="37" y="141"/>
                </a:cubicBezTo>
                <a:cubicBezTo>
                  <a:pt x="37" y="141"/>
                  <a:pt x="37" y="142"/>
                  <a:pt x="37" y="142"/>
                </a:cubicBezTo>
                <a:close/>
                <a:moveTo>
                  <a:pt x="41" y="139"/>
                </a:moveTo>
                <a:cubicBezTo>
                  <a:pt x="41" y="138"/>
                  <a:pt x="40" y="137"/>
                  <a:pt x="41" y="137"/>
                </a:cubicBezTo>
                <a:cubicBezTo>
                  <a:pt x="40" y="137"/>
                  <a:pt x="41" y="138"/>
                  <a:pt x="41" y="139"/>
                </a:cubicBezTo>
                <a:close/>
                <a:moveTo>
                  <a:pt x="59" y="130"/>
                </a:moveTo>
                <a:cubicBezTo>
                  <a:pt x="59" y="129"/>
                  <a:pt x="58" y="129"/>
                  <a:pt x="59" y="129"/>
                </a:cubicBezTo>
                <a:cubicBezTo>
                  <a:pt x="59" y="129"/>
                  <a:pt x="59" y="130"/>
                  <a:pt x="59" y="130"/>
                </a:cubicBezTo>
                <a:close/>
                <a:moveTo>
                  <a:pt x="35" y="140"/>
                </a:moveTo>
                <a:cubicBezTo>
                  <a:pt x="35" y="139"/>
                  <a:pt x="35" y="140"/>
                  <a:pt x="35" y="139"/>
                </a:cubicBezTo>
                <a:cubicBezTo>
                  <a:pt x="35" y="139"/>
                  <a:pt x="36" y="140"/>
                  <a:pt x="36" y="140"/>
                </a:cubicBezTo>
                <a:cubicBezTo>
                  <a:pt x="36" y="141"/>
                  <a:pt x="35" y="140"/>
                  <a:pt x="35" y="140"/>
                </a:cubicBezTo>
                <a:close/>
                <a:moveTo>
                  <a:pt x="35" y="138"/>
                </a:moveTo>
                <a:cubicBezTo>
                  <a:pt x="35" y="138"/>
                  <a:pt x="34" y="137"/>
                  <a:pt x="34" y="136"/>
                </a:cubicBezTo>
                <a:cubicBezTo>
                  <a:pt x="34" y="137"/>
                  <a:pt x="35" y="138"/>
                  <a:pt x="35" y="138"/>
                </a:cubicBezTo>
                <a:close/>
                <a:moveTo>
                  <a:pt x="40" y="135"/>
                </a:moveTo>
                <a:cubicBezTo>
                  <a:pt x="40" y="135"/>
                  <a:pt x="39" y="135"/>
                  <a:pt x="39" y="134"/>
                </a:cubicBezTo>
                <a:cubicBezTo>
                  <a:pt x="40" y="134"/>
                  <a:pt x="40" y="134"/>
                  <a:pt x="40" y="135"/>
                </a:cubicBezTo>
                <a:close/>
                <a:moveTo>
                  <a:pt x="37" y="136"/>
                </a:moveTo>
                <a:cubicBezTo>
                  <a:pt x="37" y="136"/>
                  <a:pt x="37" y="135"/>
                  <a:pt x="37" y="135"/>
                </a:cubicBezTo>
                <a:cubicBezTo>
                  <a:pt x="37" y="135"/>
                  <a:pt x="37" y="135"/>
                  <a:pt x="37" y="136"/>
                </a:cubicBezTo>
                <a:cubicBezTo>
                  <a:pt x="37" y="135"/>
                  <a:pt x="37" y="135"/>
                  <a:pt x="37" y="136"/>
                </a:cubicBezTo>
                <a:close/>
                <a:moveTo>
                  <a:pt x="37" y="130"/>
                </a:moveTo>
                <a:cubicBezTo>
                  <a:pt x="37" y="131"/>
                  <a:pt x="37" y="131"/>
                  <a:pt x="37" y="131"/>
                </a:cubicBezTo>
                <a:cubicBezTo>
                  <a:pt x="37" y="131"/>
                  <a:pt x="37" y="131"/>
                  <a:pt x="36" y="130"/>
                </a:cubicBezTo>
                <a:cubicBezTo>
                  <a:pt x="36" y="130"/>
                  <a:pt x="37" y="131"/>
                  <a:pt x="37" y="130"/>
                </a:cubicBezTo>
                <a:close/>
                <a:moveTo>
                  <a:pt x="57" y="121"/>
                </a:moveTo>
                <a:cubicBezTo>
                  <a:pt x="57" y="121"/>
                  <a:pt x="57" y="121"/>
                  <a:pt x="57" y="120"/>
                </a:cubicBezTo>
                <a:cubicBezTo>
                  <a:pt x="57" y="120"/>
                  <a:pt x="57" y="121"/>
                  <a:pt x="57" y="121"/>
                </a:cubicBezTo>
                <a:close/>
                <a:moveTo>
                  <a:pt x="35" y="121"/>
                </a:moveTo>
                <a:cubicBezTo>
                  <a:pt x="35" y="121"/>
                  <a:pt x="35" y="119"/>
                  <a:pt x="35" y="120"/>
                </a:cubicBezTo>
                <a:cubicBezTo>
                  <a:pt x="35" y="121"/>
                  <a:pt x="35" y="121"/>
                  <a:pt x="35" y="121"/>
                </a:cubicBezTo>
                <a:close/>
                <a:moveTo>
                  <a:pt x="48" y="118"/>
                </a:moveTo>
                <a:cubicBezTo>
                  <a:pt x="47" y="118"/>
                  <a:pt x="47" y="118"/>
                  <a:pt x="47" y="118"/>
                </a:cubicBezTo>
                <a:cubicBezTo>
                  <a:pt x="48" y="118"/>
                  <a:pt x="48" y="117"/>
                  <a:pt x="48" y="117"/>
                </a:cubicBezTo>
                <a:cubicBezTo>
                  <a:pt x="48" y="117"/>
                  <a:pt x="48" y="118"/>
                  <a:pt x="48" y="118"/>
                </a:cubicBezTo>
                <a:close/>
                <a:moveTo>
                  <a:pt x="49" y="109"/>
                </a:moveTo>
                <a:cubicBezTo>
                  <a:pt x="48" y="109"/>
                  <a:pt x="48" y="109"/>
                  <a:pt x="48" y="108"/>
                </a:cubicBezTo>
                <a:cubicBezTo>
                  <a:pt x="49" y="108"/>
                  <a:pt x="49" y="108"/>
                  <a:pt x="49" y="108"/>
                </a:cubicBezTo>
                <a:lnTo>
                  <a:pt x="49" y="109"/>
                </a:lnTo>
                <a:close/>
                <a:moveTo>
                  <a:pt x="62" y="107"/>
                </a:moveTo>
                <a:cubicBezTo>
                  <a:pt x="62" y="107"/>
                  <a:pt x="63" y="106"/>
                  <a:pt x="63" y="105"/>
                </a:cubicBezTo>
                <a:cubicBezTo>
                  <a:pt x="63" y="105"/>
                  <a:pt x="63" y="106"/>
                  <a:pt x="63" y="106"/>
                </a:cubicBezTo>
                <a:cubicBezTo>
                  <a:pt x="63" y="106"/>
                  <a:pt x="63" y="106"/>
                  <a:pt x="63" y="106"/>
                </a:cubicBezTo>
                <a:cubicBezTo>
                  <a:pt x="63" y="106"/>
                  <a:pt x="63" y="107"/>
                  <a:pt x="62" y="107"/>
                </a:cubicBezTo>
                <a:close/>
                <a:moveTo>
                  <a:pt x="69" y="99"/>
                </a:moveTo>
                <a:cubicBezTo>
                  <a:pt x="69" y="99"/>
                  <a:pt x="69" y="98"/>
                  <a:pt x="69" y="98"/>
                </a:cubicBezTo>
                <a:cubicBezTo>
                  <a:pt x="69" y="98"/>
                  <a:pt x="69" y="99"/>
                  <a:pt x="69" y="99"/>
                </a:cubicBezTo>
                <a:close/>
                <a:moveTo>
                  <a:pt x="64" y="65"/>
                </a:moveTo>
                <a:cubicBezTo>
                  <a:pt x="64" y="65"/>
                  <a:pt x="64" y="65"/>
                  <a:pt x="64" y="65"/>
                </a:cubicBezTo>
                <a:cubicBezTo>
                  <a:pt x="63" y="66"/>
                  <a:pt x="63" y="65"/>
                  <a:pt x="64" y="65"/>
                </a:cubicBezTo>
                <a:close/>
                <a:moveTo>
                  <a:pt x="86" y="85"/>
                </a:moveTo>
                <a:cubicBezTo>
                  <a:pt x="86" y="85"/>
                  <a:pt x="87" y="84"/>
                  <a:pt x="87" y="84"/>
                </a:cubicBezTo>
                <a:cubicBezTo>
                  <a:pt x="86" y="84"/>
                  <a:pt x="87" y="85"/>
                  <a:pt x="86" y="85"/>
                </a:cubicBezTo>
                <a:close/>
                <a:moveTo>
                  <a:pt x="91" y="89"/>
                </a:moveTo>
                <a:cubicBezTo>
                  <a:pt x="91" y="88"/>
                  <a:pt x="91" y="88"/>
                  <a:pt x="92" y="88"/>
                </a:cubicBezTo>
                <a:cubicBezTo>
                  <a:pt x="92" y="88"/>
                  <a:pt x="92" y="88"/>
                  <a:pt x="91" y="89"/>
                </a:cubicBezTo>
                <a:close/>
                <a:moveTo>
                  <a:pt x="103" y="80"/>
                </a:moveTo>
                <a:cubicBezTo>
                  <a:pt x="104" y="80"/>
                  <a:pt x="103" y="80"/>
                  <a:pt x="104" y="79"/>
                </a:cubicBezTo>
                <a:cubicBezTo>
                  <a:pt x="105" y="79"/>
                  <a:pt x="105" y="79"/>
                  <a:pt x="105" y="79"/>
                </a:cubicBezTo>
                <a:cubicBezTo>
                  <a:pt x="105" y="80"/>
                  <a:pt x="106" y="79"/>
                  <a:pt x="103" y="80"/>
                </a:cubicBezTo>
                <a:close/>
                <a:moveTo>
                  <a:pt x="88" y="7"/>
                </a:moveTo>
                <a:cubicBezTo>
                  <a:pt x="86" y="7"/>
                  <a:pt x="85" y="7"/>
                  <a:pt x="85" y="8"/>
                </a:cubicBezTo>
                <a:cubicBezTo>
                  <a:pt x="82" y="8"/>
                  <a:pt x="86" y="7"/>
                  <a:pt x="87" y="6"/>
                </a:cubicBezTo>
                <a:cubicBezTo>
                  <a:pt x="87" y="6"/>
                  <a:pt x="87" y="7"/>
                  <a:pt x="87" y="6"/>
                </a:cubicBezTo>
                <a:cubicBezTo>
                  <a:pt x="88" y="6"/>
                  <a:pt x="87" y="7"/>
                  <a:pt x="88" y="7"/>
                </a:cubicBezTo>
                <a:close/>
                <a:moveTo>
                  <a:pt x="111" y="70"/>
                </a:moveTo>
                <a:cubicBezTo>
                  <a:pt x="110" y="70"/>
                  <a:pt x="111" y="70"/>
                  <a:pt x="111" y="70"/>
                </a:cubicBezTo>
                <a:cubicBezTo>
                  <a:pt x="112" y="70"/>
                  <a:pt x="111" y="70"/>
                  <a:pt x="111" y="70"/>
                </a:cubicBezTo>
                <a:close/>
                <a:moveTo>
                  <a:pt x="112" y="70"/>
                </a:moveTo>
                <a:cubicBezTo>
                  <a:pt x="112" y="69"/>
                  <a:pt x="112" y="70"/>
                  <a:pt x="112" y="69"/>
                </a:cubicBezTo>
                <a:cubicBezTo>
                  <a:pt x="113" y="69"/>
                  <a:pt x="114" y="69"/>
                  <a:pt x="116" y="69"/>
                </a:cubicBezTo>
                <a:cubicBezTo>
                  <a:pt x="115" y="68"/>
                  <a:pt x="116" y="68"/>
                  <a:pt x="116" y="68"/>
                </a:cubicBezTo>
                <a:cubicBezTo>
                  <a:pt x="115" y="68"/>
                  <a:pt x="115" y="68"/>
                  <a:pt x="115" y="68"/>
                </a:cubicBezTo>
                <a:cubicBezTo>
                  <a:pt x="114" y="68"/>
                  <a:pt x="115" y="68"/>
                  <a:pt x="114" y="68"/>
                </a:cubicBezTo>
                <a:cubicBezTo>
                  <a:pt x="114" y="67"/>
                  <a:pt x="114" y="67"/>
                  <a:pt x="114" y="67"/>
                </a:cubicBezTo>
                <a:cubicBezTo>
                  <a:pt x="115" y="67"/>
                  <a:pt x="114" y="67"/>
                  <a:pt x="115" y="67"/>
                </a:cubicBezTo>
                <a:cubicBezTo>
                  <a:pt x="115" y="67"/>
                  <a:pt x="115" y="67"/>
                  <a:pt x="115" y="68"/>
                </a:cubicBezTo>
                <a:cubicBezTo>
                  <a:pt x="115" y="67"/>
                  <a:pt x="116" y="67"/>
                  <a:pt x="116" y="67"/>
                </a:cubicBezTo>
                <a:cubicBezTo>
                  <a:pt x="116" y="68"/>
                  <a:pt x="117" y="67"/>
                  <a:pt x="116" y="68"/>
                </a:cubicBezTo>
                <a:cubicBezTo>
                  <a:pt x="116" y="68"/>
                  <a:pt x="117" y="68"/>
                  <a:pt x="117" y="68"/>
                </a:cubicBezTo>
                <a:cubicBezTo>
                  <a:pt x="117" y="68"/>
                  <a:pt x="117" y="68"/>
                  <a:pt x="117" y="68"/>
                </a:cubicBezTo>
                <a:cubicBezTo>
                  <a:pt x="117" y="68"/>
                  <a:pt x="116" y="68"/>
                  <a:pt x="116" y="68"/>
                </a:cubicBezTo>
                <a:cubicBezTo>
                  <a:pt x="116" y="69"/>
                  <a:pt x="117" y="68"/>
                  <a:pt x="117" y="69"/>
                </a:cubicBezTo>
                <a:cubicBezTo>
                  <a:pt x="117" y="69"/>
                  <a:pt x="116" y="69"/>
                  <a:pt x="116" y="69"/>
                </a:cubicBezTo>
                <a:cubicBezTo>
                  <a:pt x="116" y="69"/>
                  <a:pt x="116" y="69"/>
                  <a:pt x="117" y="69"/>
                </a:cubicBezTo>
                <a:cubicBezTo>
                  <a:pt x="117" y="70"/>
                  <a:pt x="117" y="70"/>
                  <a:pt x="116" y="70"/>
                </a:cubicBezTo>
                <a:cubicBezTo>
                  <a:pt x="116" y="70"/>
                  <a:pt x="117" y="70"/>
                  <a:pt x="116" y="70"/>
                </a:cubicBezTo>
                <a:cubicBezTo>
                  <a:pt x="117" y="70"/>
                  <a:pt x="117" y="70"/>
                  <a:pt x="118" y="70"/>
                </a:cubicBezTo>
                <a:cubicBezTo>
                  <a:pt x="118" y="70"/>
                  <a:pt x="117" y="70"/>
                  <a:pt x="117" y="71"/>
                </a:cubicBezTo>
                <a:cubicBezTo>
                  <a:pt x="117" y="71"/>
                  <a:pt x="117" y="71"/>
                  <a:pt x="117" y="70"/>
                </a:cubicBezTo>
                <a:cubicBezTo>
                  <a:pt x="116" y="70"/>
                  <a:pt x="117" y="71"/>
                  <a:pt x="117" y="71"/>
                </a:cubicBezTo>
                <a:cubicBezTo>
                  <a:pt x="116" y="71"/>
                  <a:pt x="116" y="71"/>
                  <a:pt x="116" y="70"/>
                </a:cubicBezTo>
                <a:cubicBezTo>
                  <a:pt x="116" y="71"/>
                  <a:pt x="116" y="71"/>
                  <a:pt x="116" y="71"/>
                </a:cubicBezTo>
                <a:cubicBezTo>
                  <a:pt x="116" y="70"/>
                  <a:pt x="116" y="70"/>
                  <a:pt x="116" y="70"/>
                </a:cubicBezTo>
                <a:cubicBezTo>
                  <a:pt x="115" y="70"/>
                  <a:pt x="114" y="71"/>
                  <a:pt x="113" y="71"/>
                </a:cubicBezTo>
                <a:cubicBezTo>
                  <a:pt x="113" y="71"/>
                  <a:pt x="113" y="71"/>
                  <a:pt x="113" y="71"/>
                </a:cubicBezTo>
                <a:cubicBezTo>
                  <a:pt x="113" y="71"/>
                  <a:pt x="113" y="71"/>
                  <a:pt x="112" y="71"/>
                </a:cubicBezTo>
                <a:cubicBezTo>
                  <a:pt x="112" y="70"/>
                  <a:pt x="112" y="71"/>
                  <a:pt x="111" y="71"/>
                </a:cubicBezTo>
                <a:cubicBezTo>
                  <a:pt x="111" y="70"/>
                  <a:pt x="111" y="70"/>
                  <a:pt x="112" y="70"/>
                </a:cubicBezTo>
                <a:close/>
                <a:moveTo>
                  <a:pt x="113" y="68"/>
                </a:moveTo>
                <a:cubicBezTo>
                  <a:pt x="113" y="68"/>
                  <a:pt x="113" y="67"/>
                  <a:pt x="113" y="67"/>
                </a:cubicBezTo>
                <a:cubicBezTo>
                  <a:pt x="114" y="67"/>
                  <a:pt x="114" y="67"/>
                  <a:pt x="114" y="67"/>
                </a:cubicBezTo>
                <a:cubicBezTo>
                  <a:pt x="114" y="68"/>
                  <a:pt x="113" y="67"/>
                  <a:pt x="113" y="68"/>
                </a:cubicBezTo>
                <a:close/>
                <a:moveTo>
                  <a:pt x="112" y="68"/>
                </a:moveTo>
                <a:cubicBezTo>
                  <a:pt x="112" y="68"/>
                  <a:pt x="112" y="67"/>
                  <a:pt x="113" y="67"/>
                </a:cubicBezTo>
                <a:cubicBezTo>
                  <a:pt x="113" y="68"/>
                  <a:pt x="113" y="68"/>
                  <a:pt x="113" y="68"/>
                </a:cubicBezTo>
                <a:cubicBezTo>
                  <a:pt x="112" y="68"/>
                  <a:pt x="112" y="68"/>
                  <a:pt x="112" y="68"/>
                </a:cubicBezTo>
                <a:close/>
                <a:moveTo>
                  <a:pt x="115" y="78"/>
                </a:moveTo>
                <a:cubicBezTo>
                  <a:pt x="115" y="77"/>
                  <a:pt x="115" y="77"/>
                  <a:pt x="115" y="77"/>
                </a:cubicBezTo>
                <a:cubicBezTo>
                  <a:pt x="115" y="78"/>
                  <a:pt x="115" y="78"/>
                  <a:pt x="115" y="78"/>
                </a:cubicBezTo>
                <a:close/>
                <a:moveTo>
                  <a:pt x="92" y="5"/>
                </a:moveTo>
                <a:cubicBezTo>
                  <a:pt x="94" y="5"/>
                  <a:pt x="96" y="4"/>
                  <a:pt x="98" y="4"/>
                </a:cubicBezTo>
                <a:cubicBezTo>
                  <a:pt x="97" y="5"/>
                  <a:pt x="93" y="6"/>
                  <a:pt x="92" y="5"/>
                </a:cubicBezTo>
                <a:close/>
                <a:moveTo>
                  <a:pt x="114" y="71"/>
                </a:moveTo>
                <a:cubicBezTo>
                  <a:pt x="115" y="71"/>
                  <a:pt x="115" y="71"/>
                  <a:pt x="115" y="71"/>
                </a:cubicBezTo>
                <a:cubicBezTo>
                  <a:pt x="115" y="71"/>
                  <a:pt x="115" y="71"/>
                  <a:pt x="115" y="72"/>
                </a:cubicBezTo>
                <a:cubicBezTo>
                  <a:pt x="115" y="72"/>
                  <a:pt x="115" y="71"/>
                  <a:pt x="114" y="71"/>
                </a:cubicBezTo>
                <a:close/>
                <a:moveTo>
                  <a:pt x="116" y="72"/>
                </a:moveTo>
                <a:cubicBezTo>
                  <a:pt x="116" y="72"/>
                  <a:pt x="116" y="72"/>
                  <a:pt x="116" y="72"/>
                </a:cubicBezTo>
                <a:cubicBezTo>
                  <a:pt x="116" y="71"/>
                  <a:pt x="117" y="72"/>
                  <a:pt x="117" y="72"/>
                </a:cubicBezTo>
                <a:cubicBezTo>
                  <a:pt x="117" y="72"/>
                  <a:pt x="116" y="72"/>
                  <a:pt x="116" y="72"/>
                </a:cubicBezTo>
                <a:close/>
                <a:moveTo>
                  <a:pt x="117" y="68"/>
                </a:moveTo>
                <a:cubicBezTo>
                  <a:pt x="117" y="67"/>
                  <a:pt x="117" y="67"/>
                  <a:pt x="117" y="67"/>
                </a:cubicBezTo>
                <a:cubicBezTo>
                  <a:pt x="117" y="67"/>
                  <a:pt x="117" y="68"/>
                  <a:pt x="117" y="68"/>
                </a:cubicBezTo>
                <a:cubicBezTo>
                  <a:pt x="117" y="68"/>
                  <a:pt x="117" y="68"/>
                  <a:pt x="117" y="68"/>
                </a:cubicBezTo>
                <a:close/>
                <a:moveTo>
                  <a:pt x="101" y="3"/>
                </a:moveTo>
                <a:cubicBezTo>
                  <a:pt x="101" y="3"/>
                  <a:pt x="102" y="2"/>
                  <a:pt x="103" y="2"/>
                </a:cubicBezTo>
                <a:cubicBezTo>
                  <a:pt x="103" y="3"/>
                  <a:pt x="102" y="3"/>
                  <a:pt x="101" y="3"/>
                </a:cubicBezTo>
                <a:close/>
                <a:moveTo>
                  <a:pt x="123" y="4"/>
                </a:moveTo>
                <a:cubicBezTo>
                  <a:pt x="124" y="3"/>
                  <a:pt x="127" y="4"/>
                  <a:pt x="130" y="4"/>
                </a:cubicBezTo>
                <a:cubicBezTo>
                  <a:pt x="129" y="5"/>
                  <a:pt x="125" y="4"/>
                  <a:pt x="123" y="4"/>
                </a:cubicBezTo>
                <a:close/>
                <a:moveTo>
                  <a:pt x="129" y="69"/>
                </a:moveTo>
                <a:cubicBezTo>
                  <a:pt x="130" y="69"/>
                  <a:pt x="131" y="69"/>
                  <a:pt x="131" y="70"/>
                </a:cubicBezTo>
                <a:cubicBezTo>
                  <a:pt x="130" y="70"/>
                  <a:pt x="130" y="70"/>
                  <a:pt x="130" y="70"/>
                </a:cubicBezTo>
                <a:cubicBezTo>
                  <a:pt x="130" y="70"/>
                  <a:pt x="129" y="70"/>
                  <a:pt x="129" y="70"/>
                </a:cubicBezTo>
                <a:cubicBezTo>
                  <a:pt x="129" y="69"/>
                  <a:pt x="129" y="69"/>
                  <a:pt x="129" y="69"/>
                </a:cubicBezTo>
                <a:close/>
                <a:moveTo>
                  <a:pt x="132" y="3"/>
                </a:moveTo>
                <a:cubicBezTo>
                  <a:pt x="132" y="3"/>
                  <a:pt x="134" y="3"/>
                  <a:pt x="135" y="4"/>
                </a:cubicBezTo>
                <a:cubicBezTo>
                  <a:pt x="135" y="4"/>
                  <a:pt x="133" y="4"/>
                  <a:pt x="132" y="3"/>
                </a:cubicBezTo>
                <a:close/>
                <a:moveTo>
                  <a:pt x="130" y="68"/>
                </a:moveTo>
                <a:cubicBezTo>
                  <a:pt x="130" y="68"/>
                  <a:pt x="131" y="68"/>
                  <a:pt x="131" y="68"/>
                </a:cubicBezTo>
                <a:cubicBezTo>
                  <a:pt x="131" y="69"/>
                  <a:pt x="130" y="69"/>
                  <a:pt x="130" y="68"/>
                </a:cubicBezTo>
                <a:close/>
                <a:moveTo>
                  <a:pt x="136" y="4"/>
                </a:moveTo>
                <a:cubicBezTo>
                  <a:pt x="138" y="4"/>
                  <a:pt x="138" y="4"/>
                  <a:pt x="138" y="4"/>
                </a:cubicBezTo>
                <a:cubicBezTo>
                  <a:pt x="138" y="5"/>
                  <a:pt x="136" y="4"/>
                  <a:pt x="136" y="4"/>
                </a:cubicBezTo>
                <a:close/>
                <a:moveTo>
                  <a:pt x="150" y="7"/>
                </a:moveTo>
                <a:cubicBezTo>
                  <a:pt x="150" y="6"/>
                  <a:pt x="153" y="7"/>
                  <a:pt x="152" y="7"/>
                </a:cubicBezTo>
                <a:cubicBezTo>
                  <a:pt x="151" y="7"/>
                  <a:pt x="151" y="7"/>
                  <a:pt x="150" y="7"/>
                </a:cubicBezTo>
                <a:close/>
                <a:moveTo>
                  <a:pt x="153" y="10"/>
                </a:moveTo>
                <a:cubicBezTo>
                  <a:pt x="156" y="11"/>
                  <a:pt x="160" y="14"/>
                  <a:pt x="163" y="14"/>
                </a:cubicBezTo>
                <a:cubicBezTo>
                  <a:pt x="164" y="14"/>
                  <a:pt x="163" y="14"/>
                  <a:pt x="164" y="14"/>
                </a:cubicBezTo>
                <a:cubicBezTo>
                  <a:pt x="163" y="15"/>
                  <a:pt x="163" y="15"/>
                  <a:pt x="162" y="15"/>
                </a:cubicBezTo>
                <a:cubicBezTo>
                  <a:pt x="160" y="14"/>
                  <a:pt x="158" y="14"/>
                  <a:pt x="157" y="13"/>
                </a:cubicBezTo>
                <a:cubicBezTo>
                  <a:pt x="156" y="13"/>
                  <a:pt x="156" y="12"/>
                  <a:pt x="154" y="12"/>
                </a:cubicBezTo>
                <a:cubicBezTo>
                  <a:pt x="154" y="11"/>
                  <a:pt x="155" y="12"/>
                  <a:pt x="156" y="12"/>
                </a:cubicBezTo>
                <a:cubicBezTo>
                  <a:pt x="156" y="11"/>
                  <a:pt x="154" y="11"/>
                  <a:pt x="153" y="10"/>
                </a:cubicBezTo>
                <a:close/>
                <a:moveTo>
                  <a:pt x="156" y="9"/>
                </a:moveTo>
                <a:cubicBezTo>
                  <a:pt x="156" y="9"/>
                  <a:pt x="157" y="9"/>
                  <a:pt x="156" y="9"/>
                </a:cubicBezTo>
                <a:cubicBezTo>
                  <a:pt x="157" y="9"/>
                  <a:pt x="157" y="9"/>
                  <a:pt x="157" y="9"/>
                </a:cubicBezTo>
                <a:cubicBezTo>
                  <a:pt x="158" y="10"/>
                  <a:pt x="153" y="7"/>
                  <a:pt x="156" y="9"/>
                </a:cubicBezTo>
                <a:close/>
                <a:moveTo>
                  <a:pt x="157" y="10"/>
                </a:moveTo>
                <a:cubicBezTo>
                  <a:pt x="157" y="10"/>
                  <a:pt x="158" y="10"/>
                  <a:pt x="159" y="11"/>
                </a:cubicBezTo>
                <a:cubicBezTo>
                  <a:pt x="159" y="11"/>
                  <a:pt x="158" y="11"/>
                  <a:pt x="157" y="10"/>
                </a:cubicBezTo>
                <a:close/>
                <a:moveTo>
                  <a:pt x="156" y="22"/>
                </a:moveTo>
                <a:cubicBezTo>
                  <a:pt x="155" y="22"/>
                  <a:pt x="157" y="22"/>
                  <a:pt x="156" y="22"/>
                </a:cubicBezTo>
                <a:cubicBezTo>
                  <a:pt x="157" y="22"/>
                  <a:pt x="158" y="23"/>
                  <a:pt x="158" y="23"/>
                </a:cubicBezTo>
                <a:cubicBezTo>
                  <a:pt x="157" y="23"/>
                  <a:pt x="156" y="22"/>
                  <a:pt x="156" y="22"/>
                </a:cubicBezTo>
                <a:close/>
                <a:moveTo>
                  <a:pt x="158" y="24"/>
                </a:moveTo>
                <a:cubicBezTo>
                  <a:pt x="158" y="24"/>
                  <a:pt x="159" y="25"/>
                  <a:pt x="158" y="24"/>
                </a:cubicBezTo>
                <a:cubicBezTo>
                  <a:pt x="161" y="25"/>
                  <a:pt x="160" y="26"/>
                  <a:pt x="160" y="26"/>
                </a:cubicBezTo>
                <a:cubicBezTo>
                  <a:pt x="160" y="26"/>
                  <a:pt x="160" y="26"/>
                  <a:pt x="159" y="26"/>
                </a:cubicBezTo>
                <a:cubicBezTo>
                  <a:pt x="159" y="26"/>
                  <a:pt x="159" y="26"/>
                  <a:pt x="159" y="26"/>
                </a:cubicBezTo>
                <a:cubicBezTo>
                  <a:pt x="159" y="25"/>
                  <a:pt x="158" y="25"/>
                  <a:pt x="158" y="24"/>
                </a:cubicBezTo>
                <a:close/>
                <a:moveTo>
                  <a:pt x="161" y="12"/>
                </a:moveTo>
                <a:cubicBezTo>
                  <a:pt x="161" y="12"/>
                  <a:pt x="163" y="13"/>
                  <a:pt x="164" y="13"/>
                </a:cubicBezTo>
                <a:cubicBezTo>
                  <a:pt x="165" y="14"/>
                  <a:pt x="163" y="13"/>
                  <a:pt x="161" y="12"/>
                </a:cubicBezTo>
                <a:close/>
                <a:moveTo>
                  <a:pt x="160" y="22"/>
                </a:moveTo>
                <a:cubicBezTo>
                  <a:pt x="160" y="21"/>
                  <a:pt x="162" y="23"/>
                  <a:pt x="162" y="23"/>
                </a:cubicBezTo>
                <a:cubicBezTo>
                  <a:pt x="160" y="22"/>
                  <a:pt x="161" y="22"/>
                  <a:pt x="160" y="22"/>
                </a:cubicBezTo>
                <a:close/>
                <a:moveTo>
                  <a:pt x="167" y="16"/>
                </a:moveTo>
                <a:cubicBezTo>
                  <a:pt x="167" y="16"/>
                  <a:pt x="167" y="17"/>
                  <a:pt x="165" y="16"/>
                </a:cubicBezTo>
                <a:cubicBezTo>
                  <a:pt x="167" y="16"/>
                  <a:pt x="165" y="14"/>
                  <a:pt x="167" y="16"/>
                </a:cubicBezTo>
                <a:close/>
                <a:moveTo>
                  <a:pt x="166" y="13"/>
                </a:moveTo>
                <a:cubicBezTo>
                  <a:pt x="167" y="13"/>
                  <a:pt x="169" y="14"/>
                  <a:pt x="170" y="14"/>
                </a:cubicBezTo>
                <a:cubicBezTo>
                  <a:pt x="169" y="15"/>
                  <a:pt x="166" y="13"/>
                  <a:pt x="165" y="13"/>
                </a:cubicBezTo>
                <a:cubicBezTo>
                  <a:pt x="166" y="12"/>
                  <a:pt x="167" y="13"/>
                  <a:pt x="166" y="13"/>
                </a:cubicBezTo>
                <a:close/>
                <a:moveTo>
                  <a:pt x="166" y="18"/>
                </a:moveTo>
                <a:cubicBezTo>
                  <a:pt x="166" y="18"/>
                  <a:pt x="167" y="18"/>
                  <a:pt x="167" y="19"/>
                </a:cubicBezTo>
                <a:cubicBezTo>
                  <a:pt x="167" y="19"/>
                  <a:pt x="167" y="19"/>
                  <a:pt x="167" y="19"/>
                </a:cubicBezTo>
                <a:cubicBezTo>
                  <a:pt x="166" y="19"/>
                  <a:pt x="167" y="19"/>
                  <a:pt x="166" y="18"/>
                </a:cubicBezTo>
                <a:close/>
                <a:moveTo>
                  <a:pt x="171" y="19"/>
                </a:moveTo>
                <a:cubicBezTo>
                  <a:pt x="171" y="18"/>
                  <a:pt x="173" y="19"/>
                  <a:pt x="173" y="20"/>
                </a:cubicBezTo>
                <a:cubicBezTo>
                  <a:pt x="172" y="20"/>
                  <a:pt x="172" y="20"/>
                  <a:pt x="171" y="20"/>
                </a:cubicBezTo>
                <a:cubicBezTo>
                  <a:pt x="169" y="19"/>
                  <a:pt x="169" y="18"/>
                  <a:pt x="168" y="17"/>
                </a:cubicBezTo>
                <a:cubicBezTo>
                  <a:pt x="169" y="18"/>
                  <a:pt x="170" y="18"/>
                  <a:pt x="171" y="19"/>
                </a:cubicBezTo>
                <a:cubicBezTo>
                  <a:pt x="171" y="19"/>
                  <a:pt x="172" y="19"/>
                  <a:pt x="171" y="19"/>
                </a:cubicBezTo>
                <a:close/>
                <a:moveTo>
                  <a:pt x="171" y="18"/>
                </a:moveTo>
                <a:cubicBezTo>
                  <a:pt x="170" y="17"/>
                  <a:pt x="171" y="17"/>
                  <a:pt x="171" y="17"/>
                </a:cubicBezTo>
                <a:cubicBezTo>
                  <a:pt x="172" y="18"/>
                  <a:pt x="172" y="18"/>
                  <a:pt x="173" y="18"/>
                </a:cubicBezTo>
                <a:cubicBezTo>
                  <a:pt x="172" y="18"/>
                  <a:pt x="171" y="18"/>
                  <a:pt x="171" y="18"/>
                </a:cubicBezTo>
                <a:close/>
                <a:moveTo>
                  <a:pt x="169" y="24"/>
                </a:moveTo>
                <a:cubicBezTo>
                  <a:pt x="168" y="24"/>
                  <a:pt x="169" y="24"/>
                  <a:pt x="169" y="24"/>
                </a:cubicBezTo>
                <a:cubicBezTo>
                  <a:pt x="170" y="24"/>
                  <a:pt x="170" y="25"/>
                  <a:pt x="170" y="25"/>
                </a:cubicBezTo>
                <a:cubicBezTo>
                  <a:pt x="170" y="26"/>
                  <a:pt x="169" y="24"/>
                  <a:pt x="169" y="24"/>
                </a:cubicBezTo>
                <a:close/>
                <a:moveTo>
                  <a:pt x="173" y="18"/>
                </a:moveTo>
                <a:cubicBezTo>
                  <a:pt x="174" y="18"/>
                  <a:pt x="173" y="18"/>
                  <a:pt x="173" y="18"/>
                </a:cubicBezTo>
                <a:cubicBezTo>
                  <a:pt x="174" y="18"/>
                  <a:pt x="174" y="18"/>
                  <a:pt x="174" y="18"/>
                </a:cubicBezTo>
                <a:cubicBezTo>
                  <a:pt x="175" y="19"/>
                  <a:pt x="173" y="18"/>
                  <a:pt x="175" y="19"/>
                </a:cubicBezTo>
                <a:cubicBezTo>
                  <a:pt x="174" y="19"/>
                  <a:pt x="174" y="19"/>
                  <a:pt x="173" y="18"/>
                </a:cubicBezTo>
                <a:close/>
                <a:moveTo>
                  <a:pt x="146" y="73"/>
                </a:moveTo>
                <a:cubicBezTo>
                  <a:pt x="146" y="72"/>
                  <a:pt x="147" y="73"/>
                  <a:pt x="147" y="73"/>
                </a:cubicBezTo>
                <a:cubicBezTo>
                  <a:pt x="147" y="73"/>
                  <a:pt x="146" y="73"/>
                  <a:pt x="146" y="73"/>
                </a:cubicBezTo>
                <a:close/>
                <a:moveTo>
                  <a:pt x="146" y="79"/>
                </a:moveTo>
                <a:cubicBezTo>
                  <a:pt x="146" y="79"/>
                  <a:pt x="146" y="79"/>
                  <a:pt x="146" y="79"/>
                </a:cubicBezTo>
                <a:cubicBezTo>
                  <a:pt x="147" y="79"/>
                  <a:pt x="147" y="79"/>
                  <a:pt x="147" y="80"/>
                </a:cubicBezTo>
                <a:cubicBezTo>
                  <a:pt x="147" y="80"/>
                  <a:pt x="146" y="80"/>
                  <a:pt x="146" y="79"/>
                </a:cubicBezTo>
                <a:close/>
                <a:moveTo>
                  <a:pt x="145" y="82"/>
                </a:moveTo>
                <a:cubicBezTo>
                  <a:pt x="145" y="81"/>
                  <a:pt x="145" y="82"/>
                  <a:pt x="146" y="82"/>
                </a:cubicBezTo>
                <a:cubicBezTo>
                  <a:pt x="145" y="83"/>
                  <a:pt x="145" y="82"/>
                  <a:pt x="145" y="82"/>
                </a:cubicBezTo>
                <a:close/>
                <a:moveTo>
                  <a:pt x="151" y="76"/>
                </a:moveTo>
                <a:cubicBezTo>
                  <a:pt x="151" y="76"/>
                  <a:pt x="151" y="76"/>
                  <a:pt x="151" y="76"/>
                </a:cubicBezTo>
                <a:cubicBezTo>
                  <a:pt x="151" y="77"/>
                  <a:pt x="151" y="77"/>
                  <a:pt x="151" y="77"/>
                </a:cubicBezTo>
                <a:cubicBezTo>
                  <a:pt x="150" y="77"/>
                  <a:pt x="150" y="77"/>
                  <a:pt x="150" y="77"/>
                </a:cubicBezTo>
                <a:cubicBezTo>
                  <a:pt x="151" y="77"/>
                  <a:pt x="151" y="76"/>
                  <a:pt x="151" y="76"/>
                </a:cubicBezTo>
                <a:close/>
                <a:moveTo>
                  <a:pt x="174" y="47"/>
                </a:moveTo>
                <a:cubicBezTo>
                  <a:pt x="175" y="47"/>
                  <a:pt x="175" y="48"/>
                  <a:pt x="175" y="49"/>
                </a:cubicBezTo>
                <a:cubicBezTo>
                  <a:pt x="176" y="49"/>
                  <a:pt x="176" y="49"/>
                  <a:pt x="176" y="50"/>
                </a:cubicBezTo>
                <a:cubicBezTo>
                  <a:pt x="176" y="49"/>
                  <a:pt x="176" y="49"/>
                  <a:pt x="176" y="49"/>
                </a:cubicBezTo>
                <a:cubicBezTo>
                  <a:pt x="176" y="48"/>
                  <a:pt x="176" y="49"/>
                  <a:pt x="176" y="49"/>
                </a:cubicBezTo>
                <a:cubicBezTo>
                  <a:pt x="176" y="49"/>
                  <a:pt x="176" y="48"/>
                  <a:pt x="175" y="48"/>
                </a:cubicBezTo>
                <a:cubicBezTo>
                  <a:pt x="175" y="48"/>
                  <a:pt x="176" y="49"/>
                  <a:pt x="176" y="48"/>
                </a:cubicBezTo>
                <a:cubicBezTo>
                  <a:pt x="176" y="47"/>
                  <a:pt x="175" y="47"/>
                  <a:pt x="175" y="47"/>
                </a:cubicBezTo>
                <a:cubicBezTo>
                  <a:pt x="175" y="46"/>
                  <a:pt x="176" y="48"/>
                  <a:pt x="177" y="48"/>
                </a:cubicBezTo>
                <a:cubicBezTo>
                  <a:pt x="177" y="48"/>
                  <a:pt x="177" y="48"/>
                  <a:pt x="178" y="49"/>
                </a:cubicBezTo>
                <a:cubicBezTo>
                  <a:pt x="178" y="49"/>
                  <a:pt x="177" y="48"/>
                  <a:pt x="177" y="48"/>
                </a:cubicBezTo>
                <a:cubicBezTo>
                  <a:pt x="177" y="48"/>
                  <a:pt x="177" y="48"/>
                  <a:pt x="177" y="48"/>
                </a:cubicBezTo>
                <a:cubicBezTo>
                  <a:pt x="178" y="48"/>
                  <a:pt x="179" y="49"/>
                  <a:pt x="179" y="49"/>
                </a:cubicBezTo>
                <a:cubicBezTo>
                  <a:pt x="179" y="50"/>
                  <a:pt x="180" y="50"/>
                  <a:pt x="179" y="49"/>
                </a:cubicBezTo>
                <a:cubicBezTo>
                  <a:pt x="180" y="50"/>
                  <a:pt x="182" y="52"/>
                  <a:pt x="182" y="53"/>
                </a:cubicBezTo>
                <a:cubicBezTo>
                  <a:pt x="183" y="54"/>
                  <a:pt x="182" y="52"/>
                  <a:pt x="183" y="53"/>
                </a:cubicBezTo>
                <a:cubicBezTo>
                  <a:pt x="183" y="53"/>
                  <a:pt x="183" y="54"/>
                  <a:pt x="182" y="54"/>
                </a:cubicBezTo>
                <a:cubicBezTo>
                  <a:pt x="181" y="53"/>
                  <a:pt x="181" y="51"/>
                  <a:pt x="180" y="50"/>
                </a:cubicBezTo>
                <a:cubicBezTo>
                  <a:pt x="180" y="50"/>
                  <a:pt x="180" y="51"/>
                  <a:pt x="181" y="52"/>
                </a:cubicBezTo>
                <a:cubicBezTo>
                  <a:pt x="180" y="52"/>
                  <a:pt x="181" y="52"/>
                  <a:pt x="181" y="53"/>
                </a:cubicBezTo>
                <a:cubicBezTo>
                  <a:pt x="181" y="53"/>
                  <a:pt x="180" y="52"/>
                  <a:pt x="179" y="51"/>
                </a:cubicBezTo>
                <a:cubicBezTo>
                  <a:pt x="179" y="52"/>
                  <a:pt x="180" y="53"/>
                  <a:pt x="182" y="54"/>
                </a:cubicBezTo>
                <a:cubicBezTo>
                  <a:pt x="181" y="55"/>
                  <a:pt x="181" y="54"/>
                  <a:pt x="181" y="54"/>
                </a:cubicBezTo>
                <a:cubicBezTo>
                  <a:pt x="181" y="55"/>
                  <a:pt x="181" y="55"/>
                  <a:pt x="182" y="56"/>
                </a:cubicBezTo>
                <a:cubicBezTo>
                  <a:pt x="182" y="56"/>
                  <a:pt x="181" y="55"/>
                  <a:pt x="180" y="54"/>
                </a:cubicBezTo>
                <a:cubicBezTo>
                  <a:pt x="180" y="54"/>
                  <a:pt x="181" y="54"/>
                  <a:pt x="180" y="53"/>
                </a:cubicBezTo>
                <a:cubicBezTo>
                  <a:pt x="179" y="53"/>
                  <a:pt x="179" y="52"/>
                  <a:pt x="177" y="51"/>
                </a:cubicBezTo>
                <a:cubicBezTo>
                  <a:pt x="178" y="52"/>
                  <a:pt x="179" y="52"/>
                  <a:pt x="180" y="54"/>
                </a:cubicBezTo>
                <a:cubicBezTo>
                  <a:pt x="179" y="53"/>
                  <a:pt x="180" y="54"/>
                  <a:pt x="180" y="55"/>
                </a:cubicBezTo>
                <a:cubicBezTo>
                  <a:pt x="180" y="55"/>
                  <a:pt x="180" y="55"/>
                  <a:pt x="179" y="54"/>
                </a:cubicBezTo>
                <a:cubicBezTo>
                  <a:pt x="179" y="54"/>
                  <a:pt x="179" y="54"/>
                  <a:pt x="179" y="55"/>
                </a:cubicBezTo>
                <a:cubicBezTo>
                  <a:pt x="178" y="52"/>
                  <a:pt x="176" y="51"/>
                  <a:pt x="176" y="50"/>
                </a:cubicBezTo>
                <a:cubicBezTo>
                  <a:pt x="176" y="50"/>
                  <a:pt x="176" y="50"/>
                  <a:pt x="176" y="50"/>
                </a:cubicBezTo>
                <a:cubicBezTo>
                  <a:pt x="175" y="49"/>
                  <a:pt x="175" y="49"/>
                  <a:pt x="174" y="48"/>
                </a:cubicBezTo>
                <a:cubicBezTo>
                  <a:pt x="175" y="48"/>
                  <a:pt x="174" y="47"/>
                  <a:pt x="174" y="47"/>
                </a:cubicBezTo>
                <a:close/>
                <a:moveTo>
                  <a:pt x="177" y="46"/>
                </a:moveTo>
                <a:cubicBezTo>
                  <a:pt x="178" y="47"/>
                  <a:pt x="178" y="48"/>
                  <a:pt x="178" y="47"/>
                </a:cubicBezTo>
                <a:cubicBezTo>
                  <a:pt x="179" y="47"/>
                  <a:pt x="179" y="48"/>
                  <a:pt x="179" y="48"/>
                </a:cubicBezTo>
                <a:cubicBezTo>
                  <a:pt x="180" y="49"/>
                  <a:pt x="180" y="49"/>
                  <a:pt x="180" y="50"/>
                </a:cubicBezTo>
                <a:cubicBezTo>
                  <a:pt x="180" y="49"/>
                  <a:pt x="179" y="49"/>
                  <a:pt x="178" y="48"/>
                </a:cubicBezTo>
                <a:cubicBezTo>
                  <a:pt x="179" y="48"/>
                  <a:pt x="177" y="47"/>
                  <a:pt x="177" y="46"/>
                </a:cubicBezTo>
                <a:close/>
                <a:moveTo>
                  <a:pt x="173" y="49"/>
                </a:moveTo>
                <a:cubicBezTo>
                  <a:pt x="173" y="49"/>
                  <a:pt x="174" y="50"/>
                  <a:pt x="175" y="50"/>
                </a:cubicBezTo>
                <a:cubicBezTo>
                  <a:pt x="174" y="50"/>
                  <a:pt x="174" y="49"/>
                  <a:pt x="173" y="49"/>
                </a:cubicBezTo>
                <a:close/>
                <a:moveTo>
                  <a:pt x="180" y="48"/>
                </a:moveTo>
                <a:cubicBezTo>
                  <a:pt x="181" y="49"/>
                  <a:pt x="182" y="50"/>
                  <a:pt x="182" y="50"/>
                </a:cubicBezTo>
                <a:cubicBezTo>
                  <a:pt x="183" y="51"/>
                  <a:pt x="182" y="50"/>
                  <a:pt x="182" y="51"/>
                </a:cubicBezTo>
                <a:cubicBezTo>
                  <a:pt x="183" y="51"/>
                  <a:pt x="184" y="53"/>
                  <a:pt x="185" y="53"/>
                </a:cubicBezTo>
                <a:cubicBezTo>
                  <a:pt x="185" y="54"/>
                  <a:pt x="184" y="53"/>
                  <a:pt x="184" y="52"/>
                </a:cubicBezTo>
                <a:cubicBezTo>
                  <a:pt x="183" y="53"/>
                  <a:pt x="184" y="54"/>
                  <a:pt x="185" y="55"/>
                </a:cubicBezTo>
                <a:cubicBezTo>
                  <a:pt x="185" y="55"/>
                  <a:pt x="184" y="54"/>
                  <a:pt x="184" y="55"/>
                </a:cubicBezTo>
                <a:cubicBezTo>
                  <a:pt x="184" y="54"/>
                  <a:pt x="184" y="54"/>
                  <a:pt x="183" y="53"/>
                </a:cubicBezTo>
                <a:cubicBezTo>
                  <a:pt x="183" y="53"/>
                  <a:pt x="184" y="54"/>
                  <a:pt x="184" y="54"/>
                </a:cubicBezTo>
                <a:cubicBezTo>
                  <a:pt x="183" y="53"/>
                  <a:pt x="182" y="52"/>
                  <a:pt x="181" y="50"/>
                </a:cubicBezTo>
                <a:cubicBezTo>
                  <a:pt x="182" y="51"/>
                  <a:pt x="183" y="52"/>
                  <a:pt x="183" y="52"/>
                </a:cubicBezTo>
                <a:cubicBezTo>
                  <a:pt x="183" y="51"/>
                  <a:pt x="180" y="49"/>
                  <a:pt x="180" y="48"/>
                </a:cubicBezTo>
                <a:close/>
                <a:moveTo>
                  <a:pt x="186" y="43"/>
                </a:moveTo>
                <a:cubicBezTo>
                  <a:pt x="187" y="43"/>
                  <a:pt x="188" y="44"/>
                  <a:pt x="188" y="44"/>
                </a:cubicBezTo>
                <a:cubicBezTo>
                  <a:pt x="187" y="44"/>
                  <a:pt x="187" y="43"/>
                  <a:pt x="186" y="43"/>
                </a:cubicBezTo>
                <a:close/>
                <a:moveTo>
                  <a:pt x="157" y="78"/>
                </a:moveTo>
                <a:cubicBezTo>
                  <a:pt x="158" y="78"/>
                  <a:pt x="158" y="78"/>
                  <a:pt x="158" y="78"/>
                </a:cubicBezTo>
                <a:cubicBezTo>
                  <a:pt x="157" y="79"/>
                  <a:pt x="157" y="79"/>
                  <a:pt x="157" y="79"/>
                </a:cubicBezTo>
                <a:cubicBezTo>
                  <a:pt x="157" y="79"/>
                  <a:pt x="157" y="78"/>
                  <a:pt x="157" y="78"/>
                </a:cubicBezTo>
                <a:close/>
                <a:moveTo>
                  <a:pt x="188" y="46"/>
                </a:moveTo>
                <a:cubicBezTo>
                  <a:pt x="188" y="46"/>
                  <a:pt x="188" y="46"/>
                  <a:pt x="188" y="47"/>
                </a:cubicBezTo>
                <a:cubicBezTo>
                  <a:pt x="188" y="47"/>
                  <a:pt x="187" y="46"/>
                  <a:pt x="187" y="45"/>
                </a:cubicBezTo>
                <a:cubicBezTo>
                  <a:pt x="187" y="46"/>
                  <a:pt x="188" y="45"/>
                  <a:pt x="188" y="46"/>
                </a:cubicBezTo>
                <a:cubicBezTo>
                  <a:pt x="188" y="46"/>
                  <a:pt x="188" y="46"/>
                  <a:pt x="188" y="46"/>
                </a:cubicBezTo>
                <a:close/>
                <a:moveTo>
                  <a:pt x="183" y="54"/>
                </a:moveTo>
                <a:cubicBezTo>
                  <a:pt x="184" y="55"/>
                  <a:pt x="184" y="55"/>
                  <a:pt x="184" y="55"/>
                </a:cubicBezTo>
                <a:cubicBezTo>
                  <a:pt x="184" y="55"/>
                  <a:pt x="184" y="55"/>
                  <a:pt x="184" y="55"/>
                </a:cubicBezTo>
                <a:cubicBezTo>
                  <a:pt x="183" y="54"/>
                  <a:pt x="183" y="54"/>
                  <a:pt x="183" y="54"/>
                </a:cubicBezTo>
                <a:close/>
                <a:moveTo>
                  <a:pt x="189" y="47"/>
                </a:moveTo>
                <a:cubicBezTo>
                  <a:pt x="190" y="47"/>
                  <a:pt x="191" y="49"/>
                  <a:pt x="190" y="48"/>
                </a:cubicBezTo>
                <a:cubicBezTo>
                  <a:pt x="189" y="48"/>
                  <a:pt x="189" y="47"/>
                  <a:pt x="189" y="47"/>
                </a:cubicBezTo>
                <a:close/>
                <a:moveTo>
                  <a:pt x="182" y="59"/>
                </a:moveTo>
                <a:cubicBezTo>
                  <a:pt x="183" y="58"/>
                  <a:pt x="183" y="58"/>
                  <a:pt x="183" y="58"/>
                </a:cubicBezTo>
                <a:cubicBezTo>
                  <a:pt x="183" y="59"/>
                  <a:pt x="183" y="59"/>
                  <a:pt x="183" y="59"/>
                </a:cubicBezTo>
                <a:cubicBezTo>
                  <a:pt x="183" y="59"/>
                  <a:pt x="183" y="59"/>
                  <a:pt x="182" y="59"/>
                </a:cubicBezTo>
                <a:close/>
                <a:moveTo>
                  <a:pt x="188" y="55"/>
                </a:moveTo>
                <a:cubicBezTo>
                  <a:pt x="189" y="55"/>
                  <a:pt x="189" y="56"/>
                  <a:pt x="189" y="56"/>
                </a:cubicBezTo>
                <a:cubicBezTo>
                  <a:pt x="189" y="56"/>
                  <a:pt x="189" y="55"/>
                  <a:pt x="188" y="55"/>
                </a:cubicBezTo>
                <a:close/>
                <a:moveTo>
                  <a:pt x="190" y="57"/>
                </a:moveTo>
                <a:cubicBezTo>
                  <a:pt x="191" y="57"/>
                  <a:pt x="191" y="58"/>
                  <a:pt x="191" y="58"/>
                </a:cubicBezTo>
                <a:cubicBezTo>
                  <a:pt x="191" y="58"/>
                  <a:pt x="191" y="57"/>
                  <a:pt x="190" y="57"/>
                </a:cubicBezTo>
                <a:cubicBezTo>
                  <a:pt x="190" y="57"/>
                  <a:pt x="190" y="57"/>
                  <a:pt x="190" y="57"/>
                </a:cubicBezTo>
                <a:close/>
                <a:moveTo>
                  <a:pt x="177" y="86"/>
                </a:moveTo>
                <a:cubicBezTo>
                  <a:pt x="178" y="86"/>
                  <a:pt x="177" y="85"/>
                  <a:pt x="177" y="85"/>
                </a:cubicBezTo>
                <a:cubicBezTo>
                  <a:pt x="178" y="87"/>
                  <a:pt x="179" y="88"/>
                  <a:pt x="180" y="90"/>
                </a:cubicBezTo>
                <a:cubicBezTo>
                  <a:pt x="179" y="90"/>
                  <a:pt x="179" y="90"/>
                  <a:pt x="179" y="91"/>
                </a:cubicBezTo>
                <a:cubicBezTo>
                  <a:pt x="179" y="91"/>
                  <a:pt x="179" y="91"/>
                  <a:pt x="178" y="92"/>
                </a:cubicBezTo>
                <a:cubicBezTo>
                  <a:pt x="178" y="91"/>
                  <a:pt x="178" y="91"/>
                  <a:pt x="178" y="90"/>
                </a:cubicBezTo>
                <a:cubicBezTo>
                  <a:pt x="178" y="89"/>
                  <a:pt x="177" y="88"/>
                  <a:pt x="177" y="88"/>
                </a:cubicBezTo>
                <a:cubicBezTo>
                  <a:pt x="177" y="87"/>
                  <a:pt x="177" y="87"/>
                  <a:pt x="177" y="87"/>
                </a:cubicBezTo>
                <a:cubicBezTo>
                  <a:pt x="177" y="86"/>
                  <a:pt x="176" y="86"/>
                  <a:pt x="177" y="85"/>
                </a:cubicBezTo>
                <a:cubicBezTo>
                  <a:pt x="177" y="85"/>
                  <a:pt x="177" y="86"/>
                  <a:pt x="177" y="86"/>
                </a:cubicBezTo>
                <a:close/>
                <a:moveTo>
                  <a:pt x="177" y="85"/>
                </a:moveTo>
                <a:cubicBezTo>
                  <a:pt x="176" y="85"/>
                  <a:pt x="176" y="86"/>
                  <a:pt x="176" y="87"/>
                </a:cubicBezTo>
                <a:cubicBezTo>
                  <a:pt x="175" y="84"/>
                  <a:pt x="172" y="81"/>
                  <a:pt x="173" y="79"/>
                </a:cubicBezTo>
                <a:cubicBezTo>
                  <a:pt x="172" y="79"/>
                  <a:pt x="172" y="78"/>
                  <a:pt x="172" y="78"/>
                </a:cubicBezTo>
                <a:cubicBezTo>
                  <a:pt x="171" y="77"/>
                  <a:pt x="172" y="78"/>
                  <a:pt x="171" y="78"/>
                </a:cubicBezTo>
                <a:cubicBezTo>
                  <a:pt x="171" y="77"/>
                  <a:pt x="171" y="76"/>
                  <a:pt x="171" y="76"/>
                </a:cubicBezTo>
                <a:cubicBezTo>
                  <a:pt x="172" y="78"/>
                  <a:pt x="173" y="79"/>
                  <a:pt x="174" y="80"/>
                </a:cubicBezTo>
                <a:cubicBezTo>
                  <a:pt x="174" y="80"/>
                  <a:pt x="173" y="80"/>
                  <a:pt x="173" y="79"/>
                </a:cubicBezTo>
                <a:cubicBezTo>
                  <a:pt x="175" y="80"/>
                  <a:pt x="175" y="82"/>
                  <a:pt x="177" y="84"/>
                </a:cubicBezTo>
                <a:cubicBezTo>
                  <a:pt x="176" y="84"/>
                  <a:pt x="176" y="85"/>
                  <a:pt x="176" y="85"/>
                </a:cubicBezTo>
                <a:cubicBezTo>
                  <a:pt x="176" y="85"/>
                  <a:pt x="176" y="85"/>
                  <a:pt x="177" y="85"/>
                </a:cubicBezTo>
                <a:close/>
                <a:moveTo>
                  <a:pt x="167" y="86"/>
                </a:moveTo>
                <a:cubicBezTo>
                  <a:pt x="168" y="86"/>
                  <a:pt x="168" y="87"/>
                  <a:pt x="168" y="87"/>
                </a:cubicBezTo>
                <a:lnTo>
                  <a:pt x="167" y="86"/>
                </a:lnTo>
                <a:close/>
                <a:moveTo>
                  <a:pt x="189" y="69"/>
                </a:moveTo>
                <a:cubicBezTo>
                  <a:pt x="190" y="68"/>
                  <a:pt x="191" y="71"/>
                  <a:pt x="189" y="69"/>
                </a:cubicBezTo>
                <a:close/>
                <a:moveTo>
                  <a:pt x="189" y="69"/>
                </a:moveTo>
                <a:cubicBezTo>
                  <a:pt x="190" y="69"/>
                  <a:pt x="190" y="71"/>
                  <a:pt x="190" y="71"/>
                </a:cubicBezTo>
                <a:cubicBezTo>
                  <a:pt x="190" y="70"/>
                  <a:pt x="190" y="70"/>
                  <a:pt x="189" y="69"/>
                </a:cubicBezTo>
                <a:close/>
                <a:moveTo>
                  <a:pt x="167" y="87"/>
                </a:moveTo>
                <a:cubicBezTo>
                  <a:pt x="168" y="88"/>
                  <a:pt x="167" y="88"/>
                  <a:pt x="168" y="89"/>
                </a:cubicBezTo>
                <a:cubicBezTo>
                  <a:pt x="167" y="89"/>
                  <a:pt x="167" y="88"/>
                  <a:pt x="167" y="88"/>
                </a:cubicBezTo>
                <a:cubicBezTo>
                  <a:pt x="167" y="88"/>
                  <a:pt x="167" y="88"/>
                  <a:pt x="167" y="87"/>
                </a:cubicBezTo>
                <a:close/>
                <a:moveTo>
                  <a:pt x="170" y="92"/>
                </a:moveTo>
                <a:cubicBezTo>
                  <a:pt x="170" y="92"/>
                  <a:pt x="171" y="92"/>
                  <a:pt x="171" y="92"/>
                </a:cubicBezTo>
                <a:cubicBezTo>
                  <a:pt x="171" y="92"/>
                  <a:pt x="170" y="92"/>
                  <a:pt x="171" y="92"/>
                </a:cubicBezTo>
                <a:cubicBezTo>
                  <a:pt x="171" y="91"/>
                  <a:pt x="171" y="92"/>
                  <a:pt x="171" y="93"/>
                </a:cubicBezTo>
                <a:cubicBezTo>
                  <a:pt x="171" y="93"/>
                  <a:pt x="172" y="94"/>
                  <a:pt x="171" y="94"/>
                </a:cubicBezTo>
                <a:cubicBezTo>
                  <a:pt x="171" y="93"/>
                  <a:pt x="171" y="93"/>
                  <a:pt x="170" y="93"/>
                </a:cubicBezTo>
                <a:cubicBezTo>
                  <a:pt x="170" y="92"/>
                  <a:pt x="170" y="92"/>
                  <a:pt x="170" y="92"/>
                </a:cubicBezTo>
                <a:close/>
                <a:moveTo>
                  <a:pt x="194" y="79"/>
                </a:moveTo>
                <a:cubicBezTo>
                  <a:pt x="194" y="79"/>
                  <a:pt x="195" y="80"/>
                  <a:pt x="194" y="80"/>
                </a:cubicBezTo>
                <a:cubicBezTo>
                  <a:pt x="194" y="80"/>
                  <a:pt x="194" y="79"/>
                  <a:pt x="194" y="79"/>
                </a:cubicBezTo>
                <a:close/>
                <a:moveTo>
                  <a:pt x="193" y="83"/>
                </a:moveTo>
                <a:cubicBezTo>
                  <a:pt x="193" y="83"/>
                  <a:pt x="193" y="82"/>
                  <a:pt x="193" y="82"/>
                </a:cubicBezTo>
                <a:cubicBezTo>
                  <a:pt x="193" y="82"/>
                  <a:pt x="194" y="83"/>
                  <a:pt x="193" y="83"/>
                </a:cubicBezTo>
                <a:close/>
                <a:moveTo>
                  <a:pt x="195" y="85"/>
                </a:moveTo>
                <a:cubicBezTo>
                  <a:pt x="195" y="85"/>
                  <a:pt x="195" y="86"/>
                  <a:pt x="194" y="85"/>
                </a:cubicBezTo>
                <a:cubicBezTo>
                  <a:pt x="195" y="86"/>
                  <a:pt x="196" y="88"/>
                  <a:pt x="195" y="89"/>
                </a:cubicBezTo>
                <a:cubicBezTo>
                  <a:pt x="194" y="87"/>
                  <a:pt x="193" y="85"/>
                  <a:pt x="193" y="83"/>
                </a:cubicBezTo>
                <a:cubicBezTo>
                  <a:pt x="194" y="83"/>
                  <a:pt x="194" y="84"/>
                  <a:pt x="194" y="85"/>
                </a:cubicBezTo>
                <a:cubicBezTo>
                  <a:pt x="194" y="83"/>
                  <a:pt x="194" y="82"/>
                  <a:pt x="193" y="81"/>
                </a:cubicBezTo>
                <a:cubicBezTo>
                  <a:pt x="193" y="80"/>
                  <a:pt x="195" y="83"/>
                  <a:pt x="195" y="84"/>
                </a:cubicBezTo>
                <a:cubicBezTo>
                  <a:pt x="195" y="85"/>
                  <a:pt x="195" y="85"/>
                  <a:pt x="195" y="84"/>
                </a:cubicBezTo>
                <a:cubicBezTo>
                  <a:pt x="195" y="85"/>
                  <a:pt x="196" y="86"/>
                  <a:pt x="196" y="87"/>
                </a:cubicBezTo>
                <a:cubicBezTo>
                  <a:pt x="195" y="87"/>
                  <a:pt x="195" y="85"/>
                  <a:pt x="195" y="85"/>
                </a:cubicBezTo>
                <a:close/>
                <a:moveTo>
                  <a:pt x="178" y="92"/>
                </a:moveTo>
                <a:cubicBezTo>
                  <a:pt x="178" y="92"/>
                  <a:pt x="178" y="93"/>
                  <a:pt x="179" y="93"/>
                </a:cubicBezTo>
                <a:cubicBezTo>
                  <a:pt x="179" y="93"/>
                  <a:pt x="178" y="93"/>
                  <a:pt x="179" y="92"/>
                </a:cubicBezTo>
                <a:cubicBezTo>
                  <a:pt x="179" y="92"/>
                  <a:pt x="179" y="92"/>
                  <a:pt x="180" y="93"/>
                </a:cubicBezTo>
                <a:cubicBezTo>
                  <a:pt x="179" y="94"/>
                  <a:pt x="179" y="94"/>
                  <a:pt x="178" y="95"/>
                </a:cubicBezTo>
                <a:cubicBezTo>
                  <a:pt x="178" y="94"/>
                  <a:pt x="178" y="95"/>
                  <a:pt x="178" y="94"/>
                </a:cubicBezTo>
                <a:cubicBezTo>
                  <a:pt x="178" y="94"/>
                  <a:pt x="178" y="94"/>
                  <a:pt x="178" y="94"/>
                </a:cubicBezTo>
                <a:cubicBezTo>
                  <a:pt x="178" y="93"/>
                  <a:pt x="178" y="93"/>
                  <a:pt x="178" y="92"/>
                </a:cubicBezTo>
                <a:close/>
                <a:moveTo>
                  <a:pt x="196" y="88"/>
                </a:moveTo>
                <a:cubicBezTo>
                  <a:pt x="197" y="89"/>
                  <a:pt x="197" y="89"/>
                  <a:pt x="197" y="90"/>
                </a:cubicBezTo>
                <a:cubicBezTo>
                  <a:pt x="197" y="90"/>
                  <a:pt x="196" y="89"/>
                  <a:pt x="196" y="88"/>
                </a:cubicBezTo>
                <a:close/>
                <a:moveTo>
                  <a:pt x="74" y="203"/>
                </a:moveTo>
                <a:cubicBezTo>
                  <a:pt x="73" y="202"/>
                  <a:pt x="72" y="202"/>
                  <a:pt x="71" y="202"/>
                </a:cubicBezTo>
                <a:cubicBezTo>
                  <a:pt x="72" y="201"/>
                  <a:pt x="72" y="202"/>
                  <a:pt x="72" y="201"/>
                </a:cubicBezTo>
                <a:cubicBezTo>
                  <a:pt x="73" y="202"/>
                  <a:pt x="74" y="202"/>
                  <a:pt x="74" y="203"/>
                </a:cubicBezTo>
                <a:close/>
                <a:moveTo>
                  <a:pt x="67" y="197"/>
                </a:moveTo>
                <a:cubicBezTo>
                  <a:pt x="68" y="197"/>
                  <a:pt x="68" y="198"/>
                  <a:pt x="68" y="198"/>
                </a:cubicBezTo>
                <a:cubicBezTo>
                  <a:pt x="69" y="198"/>
                  <a:pt x="69" y="198"/>
                  <a:pt x="70" y="199"/>
                </a:cubicBezTo>
                <a:cubicBezTo>
                  <a:pt x="70" y="199"/>
                  <a:pt x="68" y="198"/>
                  <a:pt x="67" y="197"/>
                </a:cubicBezTo>
                <a:close/>
                <a:moveTo>
                  <a:pt x="69" y="199"/>
                </a:moveTo>
                <a:cubicBezTo>
                  <a:pt x="70" y="200"/>
                  <a:pt x="68" y="199"/>
                  <a:pt x="68" y="198"/>
                </a:cubicBezTo>
                <a:cubicBezTo>
                  <a:pt x="68" y="198"/>
                  <a:pt x="68" y="198"/>
                  <a:pt x="69" y="199"/>
                </a:cubicBezTo>
                <a:cubicBezTo>
                  <a:pt x="69" y="199"/>
                  <a:pt x="70" y="199"/>
                  <a:pt x="71" y="200"/>
                </a:cubicBezTo>
                <a:cubicBezTo>
                  <a:pt x="70" y="200"/>
                  <a:pt x="70" y="199"/>
                  <a:pt x="69" y="199"/>
                </a:cubicBezTo>
                <a:close/>
              </a:path>
            </a:pathLst>
          </a:custGeom>
          <a:solidFill>
            <a:schemeClr val="accent1">
              <a:alpha val="23000"/>
            </a:schemeClr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rgbClr val="FFFFFF"/>
              </a:solidFill>
              <a:cs typeface="汉仪大宋简" panose="02010600000101010101" charset="-122"/>
            </a:endParaRPr>
          </a:p>
        </p:txBody>
      </p:sp>
      <p:sp>
        <p:nvSpPr>
          <p:cNvPr id="44" name="序号"/>
          <p:cNvSpPr txBox="1"/>
          <p:nvPr>
            <p:custDataLst>
              <p:tags r:id="rId17"/>
            </p:custDataLst>
          </p:nvPr>
        </p:nvSpPr>
        <p:spPr>
          <a:xfrm>
            <a:off x="9487535" y="2387600"/>
            <a:ext cx="765175" cy="8204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  <a:cs typeface="汉仪大宋简" panose="02010600000101010101" charset="-122"/>
              </a:rPr>
              <a:t>伍</a:t>
            </a:r>
          </a:p>
        </p:txBody>
      </p:sp>
      <p:sp>
        <p:nvSpPr>
          <p:cNvPr id="45" name="标题"/>
          <p:cNvSpPr txBox="1"/>
          <p:nvPr>
            <p:custDataLst>
              <p:tags r:id="rId18"/>
            </p:custDataLst>
          </p:nvPr>
        </p:nvSpPr>
        <p:spPr>
          <a:xfrm>
            <a:off x="10343515" y="2588260"/>
            <a:ext cx="1327150" cy="3084830"/>
          </a:xfrm>
          <a:prstGeom prst="rect">
            <a:avLst/>
          </a:prstGeom>
          <a:noFill/>
        </p:spPr>
        <p:txBody>
          <a:bodyPr vert="eaVert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大宋简" panose="02010600000101010101" charset="-122"/>
              </a:rPr>
              <a:t>总结与展望</a:t>
            </a: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https://d.book118.com/867000132102006031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PLACING_PICTURE_USER_VIEWPORT" val="{&quot;height&quot;:7816,&quot;width&quot;:15345}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PLACING_PICTURE_USER_VIEWPORT" val="{&quot;height&quot;:4359,&quot;width&quot;:3723}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4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58.45&quot;,&quot;top&quot;:&quot;105.95&quot;,&quot;width&quot;:&quot;587.6&quot;,&quot;height&quot;:&quot;223.65&quot;}"/>
  <p:tag name="KSO_WM_SLIDE_ID" val="custom2023026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4"/>
  <p:tag name="KSO_WM_TEMPLATE_MASTER_TYPE" val="0"/>
  <p:tag name="KSO_WM_TEMPLATE_SUBCATEGORY" val="29"/>
  <p:tag name="KSO_WM_TEMPLATE_THUMBS_INDEX" val="1、9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HIGHLIGHT" val="0"/>
  <p:tag name="KSO_WM_UNIT_ID" val="custom2023026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7699999809265137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7.80000000000007,&quot;width&quot;:833.3000000000001}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64_5*l_h_i*1_1_2"/>
  <p:tag name="KSO_WM_UNIT_INDEX" val="1_1_2"/>
  <p:tag name="KSO_WM_UNIT_LAYERLEVEL" val="1_1_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7.80000000000007,&quot;width&quot;:833.3000000000001}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HIGHLIGHT" val="0"/>
  <p:tag name="KSO_WM_UNIT_ID" val="custom20230264_5*l_h_i*1_1_1"/>
  <p:tag name="KSO_WM_UNIT_INDEX" val="1_1_1"/>
  <p:tag name="KSO_WM_UNIT_LAYERLEVEL" val="1_1_1"/>
  <p:tag name="KSO_WM_UNIT_PRESET_TEXT" val="壹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7.80000000000007,&quot;width&quot;:833.3000000000001}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HIGHLIGHT" val="0"/>
  <p:tag name="KSO_WM_UNIT_ID" val="custom2023026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5"/>
  <p:tag name="KSO_WM_UNIT_TEXT_FILL_TYPE" val="1"/>
  <p:tag name="KSO_WM_UNIT_TYPE" val="l_h_a"/>
  <p:tag name="KSO_WM_UNIT_USESOURCEFORMAT_APPLY" val="0"/>
  <p:tag name="KSO_WM_UNIT_VALUE" val="7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7699999809265137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7.80000000000007,&quot;width&quot;:833.3000000000001}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64_5*l_h_i*1_2_2"/>
  <p:tag name="KSO_WM_UNIT_INDEX" val="1_2_2"/>
  <p:tag name="KSO_WM_UNIT_LAYERLEVEL" val="1_1_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7.80000000000007,&quot;width&quot;:833.3000000000001}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HIGHLIGHT" val="0"/>
  <p:tag name="KSO_WM_UNIT_ID" val="custom20230264_5*l_h_i*1_2_1"/>
  <p:tag name="KSO_WM_UNIT_INDEX" val="1_2_1"/>
  <p:tag name="KSO_WM_UNIT_LAYERLEVEL" val="1_1_1"/>
  <p:tag name="KSO_WM_UNIT_PRESET_TEXT" val="贰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7.80000000000007,&quot;width&quot;:833.3000000000001}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HIGHLIGHT" val="0"/>
  <p:tag name="KSO_WM_UNIT_ID" val="custom2023026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5"/>
  <p:tag name="KSO_WM_UNIT_TEXT_FILL_TYPE" val="1"/>
  <p:tag name="KSO_WM_UNIT_TYPE" val="l_h_a"/>
  <p:tag name="KSO_WM_UNIT_USESOURCEFORMAT_APPLY" val="0"/>
  <p:tag name="KSO_WM_UNIT_VALUE" val="7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7699999809265137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7.80000000000007,&quot;width&quot;:833.3000000000001}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64_5*l_h_i*1_3_2"/>
  <p:tag name="KSO_WM_UNIT_INDEX" val="1_3_2"/>
  <p:tag name="KSO_WM_UNIT_LAYERLEVEL" val="1_1_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7.80000000000007,&quot;width&quot;:833.3000000000001}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HIGHLIGHT" val="0"/>
  <p:tag name="KSO_WM_UNIT_ID" val="custom20230264_5*l_h_i*1_3_1"/>
  <p:tag name="KSO_WM_UNIT_INDEX" val="1_3_1"/>
  <p:tag name="KSO_WM_UNIT_LAYERLEVEL" val="1_1_1"/>
  <p:tag name="KSO_WM_UNIT_PRESET_TEXT" val="叁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7.80000000000007,&quot;width&quot;:833.3000000000001}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HIGHLIGHT" val="0"/>
  <p:tag name="KSO_WM_UNIT_ID" val="custom2023026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5"/>
  <p:tag name="KSO_WM_UNIT_TEXT_FILL_TYPE" val="1"/>
  <p:tag name="KSO_WM_UNIT_TYPE" val="l_h_a"/>
  <p:tag name="KSO_WM_UNIT_USESOURCEFORMAT_APPLY" val="0"/>
  <p:tag name="KSO_WM_UNIT_VALUE" val="7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7699999809265137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7.80000000000007,&quot;width&quot;:833.3000000000001}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64_5*l_h_i*1_4_2"/>
  <p:tag name="KSO_WM_UNIT_INDEX" val="1_4_2"/>
  <p:tag name="KSO_WM_UNIT_LAYERLEVEL" val="1_1_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7.80000000000007,&quot;width&quot;:833.3000000000001}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HIGHLIGHT" val="0"/>
  <p:tag name="KSO_WM_UNIT_ID" val="custom20230264_5*l_h_i*1_4_1"/>
  <p:tag name="KSO_WM_UNIT_INDEX" val="1_4_1"/>
  <p:tag name="KSO_WM_UNIT_LAYERLEVEL" val="1_1_1"/>
  <p:tag name="KSO_WM_UNIT_PRESET_TEXT" val="肆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7.80000000000007,&quot;width&quot;:833.3000000000001}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HIGHLIGHT" val="0"/>
  <p:tag name="KSO_WM_UNIT_ID" val="custom2023026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5"/>
  <p:tag name="KSO_WM_UNIT_TEXT_FILL_TYPE" val="1"/>
  <p:tag name="KSO_WM_UNIT_TYPE" val="l_h_a"/>
  <p:tag name="KSO_WM_UNIT_USESOURCEFORMAT_APPLY" val="0"/>
  <p:tag name="KSO_WM_UNIT_VALUE" val="7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7699999809265137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7.80000000000007,&quot;width&quot;:833.3000000000001}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64_5*l_h_i*1_5_2"/>
  <p:tag name="KSO_WM_UNIT_INDEX" val="1_5_2"/>
  <p:tag name="KSO_WM_UNIT_LAYERLEVEL" val="1_1_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7.80000000000007,&quot;width&quot;:833.3000000000001}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HIGHLIGHT" val="0"/>
  <p:tag name="KSO_WM_UNIT_ID" val="custom20230264_5*l_h_i*1_5_1"/>
  <p:tag name="KSO_WM_UNIT_INDEX" val="1_5_1"/>
  <p:tag name="KSO_WM_UNIT_LAYERLEVEL" val="1_1_1"/>
  <p:tag name="KSO_WM_UNIT_PRESET_TEXT" val="伍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7.80000000000007,&quot;width&quot;:833.3000000000001}"/>
  <p:tag name="KSO_WM_TAG_VERSION" val="1.0"/>
  <p:tag name="KSO_WM_TEMPLATE_CATEGORY" val="custom"/>
  <p:tag name="KSO_WM_TEMPLATE_INDEX" val="20230264"/>
  <p:tag name="KSO_WM_UNIT_COMPATIBLE" val="0"/>
  <p:tag name="KSO_WM_UNIT_DIAGRAM_ISNUMVISUAL" val="0"/>
  <p:tag name="KSO_WM_UNIT_DIAGRAM_ISREFERUNIT" val="0"/>
  <p:tag name="KSO_WM_UNIT_HIGHLIGHT" val="0"/>
  <p:tag name="KSO_WM_UNIT_ID" val="custom2023026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5"/>
  <p:tag name="KSO_WM_UNIT_TEXT_FILL_TYPE" val="1"/>
  <p:tag name="KSO_WM_UNIT_TYPE" val="l_h_a"/>
  <p:tag name="KSO_WM_UNIT_USESOURCEFORMAT_APPLY" val="0"/>
  <p:tag name="KSO_WM_UNIT_VALUE" val="7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4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40">
      <a:dk1>
        <a:srgbClr val="000000"/>
      </a:dk1>
      <a:lt1>
        <a:srgbClr val="FFFFFF"/>
      </a:lt1>
      <a:dk2>
        <a:srgbClr val="6F4F2F"/>
      </a:dk2>
      <a:lt2>
        <a:srgbClr val="F6F0EA"/>
      </a:lt2>
      <a:accent1>
        <a:srgbClr val="CF8D55"/>
      </a:accent1>
      <a:accent2>
        <a:srgbClr val="B08F60"/>
      </a:accent2>
      <a:accent3>
        <a:srgbClr val="91916B"/>
      </a:accent3>
      <a:accent4>
        <a:srgbClr val="719475"/>
      </a:accent4>
      <a:accent5>
        <a:srgbClr val="529680"/>
      </a:accent5>
      <a:accent6>
        <a:srgbClr val="33988B"/>
      </a:accent6>
      <a:hlink>
        <a:srgbClr val="0563C1"/>
      </a:hlink>
      <a:folHlink>
        <a:srgbClr val="954D72"/>
      </a:folHlink>
    </a:clrScheme>
    <a:fontScheme name="自定义 65">
      <a:majorFont>
        <a:latin typeface="汉仪大宋简" panose="02010600000101010101" charset="-122"/>
        <a:ea typeface="汉仪大宋简" panose="02010600000101010101" charset="-122"/>
        <a:cs typeface="Arial"/>
      </a:majorFont>
      <a:minorFont>
        <a:latin typeface="汉仪大宋简" panose="02010600000101010101" charset="-122"/>
        <a:ea typeface="汉仪大宋简" panose="02010600000101010101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汉仪大宋简</vt:lpstr>
      <vt:lpstr>Wingdings</vt:lpstr>
      <vt:lpstr>Calibri Light</vt:lpstr>
      <vt:lpstr>Office Theme</vt:lpstr>
      <vt:lpstr>小班音乐大家都是中国人教案反思</vt:lpstr>
      <vt:lpstr>名目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2024-09-03T18:29:18.272</cp:lastPrinted>
  <dcterms:created xsi:type="dcterms:W3CDTF">2024-09-03T10:29:18Z</dcterms:created>
  <dcterms:modified xsi:type="dcterms:W3CDTF">2024-09-03T10:29:20Z</dcterms:modified>
</cp:coreProperties>
</file>