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61CB56-70D0-45DA-9FB9-1213A29CB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D65F2-3504-401F-BF21-5520B6C6F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CAF110-27E8-47FA-A949-FF921FEFA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8432CD-0DDD-43DF-A8DF-E1FBC7FA5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4615E2-3629-492F-A4A6-091233434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D2247F-8C68-447B-A863-C5BDF0C95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ED44DE-DB1E-4BB0-AF70-445106532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8183F0-3C4D-4151-8FCB-7A7570868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55CCF5-118D-42F0-9C48-8907D8E3E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AA0D29-FDC7-4DFA-8D8D-5E5D8B0E8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8FDE69-940E-4C67-BF98-09EE1602B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00205006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:文小库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2023-12-27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终身学习的理念与实践培训课件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终身学习理念概述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终身学习技能培养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终身学习实践方法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终身学习在职业发展中应用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企业组织如何推动终身学习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终身学习理念概述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终身学习定义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内涵解析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指个体在一生中持续不断地进行知识、技能和态度的学习和更新，以适应社会变革和个人发展的需要。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终身学习强调学习的持续性、全面性和自主性，包括正式学习、非正式学习和非正式环境中的学习。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3" r="325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信息社会、知识经济和创新驱动发展等时代特征对个体学习提出更高要求。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时代背景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终身学习有助于个体适应快速变化的社会环境，提升个人竞争力和生活质量，同时推动社会进步和发展。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意义阐述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时代背景与意义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我国政府高度重视终身学习，出台相关政策法规，推动各类学习资源和平台的建设，形成较为完善的终身学习体系。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发达国家在终身学习方面起步较早，积累了丰富的实践经验，形成了多元化的学习路径和个性化的学习支持服务。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国内外发展现状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终身学习技能培养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学习计划制定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学习方法选择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学习资源管理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根据自身需求和目标，制定合理的学习计划，明确学习内容和时间安排。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掌握多种学习方法，如阅读、听讲、实践、讨论等，并根据学习内容和个人特点选择合适的方法。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有效利用各种学习资源，如图书、网络、人脉等，提高学习效率和质量。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自主学习能力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知识整合能力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将所学知识进行归类、整理和融合，形成系统化的知识体系。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能够将所学知识应用到实际生活和工作中，实现知识的迁移和转化。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具备跨学科学习的意识和能力，能够将不同领域的知识进行交叉融合，产生新的创意和解决方案。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知识体系构建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知识应用与迁移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跨学科学习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问题分析与识别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创新思维训练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解决方案制定与实施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创新思维与解决问题能力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通过头脑风暴、逆向思维等方法，培养创新思维和创新能力。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针对问题提出切实可行的解决方案，并具备实施解决方案的能力。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能够准确识别和分析问题，抓住问题的本质和关键。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终身学习实践方法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根据个人兴趣、职业需求或学术追求，设定明确、具体的学习目标。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明确学习目标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制定学习计划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调整学习计划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将学习目标分解为可执行的小目标，并设定时间表，确保学习计划的可行性。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根据学习进度和反馈，适时调整学习计划，保持学习的灵活性和适应性。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制定个人学习计划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597" b="759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选择合适学习资源与工具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多样化学习资源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利用书籍、在线课程、学术论文、实践项目等多种学习资源，拓宽知识获取渠道。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选择适合的学习工具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根据个人学习习惯和需求，选择适合自己的学习工具，如笔记软件、学习APP、在线学习平台等。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充分利用网络资源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利用互联网丰富的资源，如在线数据库、学术网站、社交媒体等，促进知识的共享和交流。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https://d.book118.com/867002050063006024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2024-08-28T12:52:40.097</cp:lastPrinted>
  <dcterms:created xsi:type="dcterms:W3CDTF">2024-08-28T04:52:40Z</dcterms:created>
  <dcterms:modified xsi:type="dcterms:W3CDTF">2024-08-28T04:52:42Z</dcterms:modified>
</cp:coreProperties>
</file>