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B3733-CE75-48D5-8EE7-5624D016E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968E0-F150-4AAF-829F-BDD5718FD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F797A-9BA2-41FF-8976-68A624D1C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CCAA2-5949-4035-948E-199F7EEC5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458768-C510-4B06-8CB9-D0AF70912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78D697-2D4E-406F-B528-3A4B649AD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500490-F970-482A-AE35-080FBC5C6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9BD85-F272-4C02-AAE8-C2CDE2C95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CF16D-D58C-4042-B655-0CF08781A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D84D6-08A5-470F-A899-8356F1C42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134BB-7648-4C8E-B0ED-D51A0287F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pn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06030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sle的教学查房ppt课件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SLE的概述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SLE的诊断与鉴别诊断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SLE的治疗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SLE的预防与护理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SLE的案例分析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SLE的概述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系统性红斑狼疮（SLE）是一种慢性自身免疫性疾病，主要攻击人体免疫系统，导致全身多器官受累。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SLE是一种复杂的自身免疫性疾病，其特点是体内产生针对自身细胞和组织的抗体，导致免疫系统攻击自身组织，引发炎症和器官损伤。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SLE的定义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SLE的发病机制涉及遗传、环境和免疫等多个因素的相互作用。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研究表明，SLE的发病与多个基因的变异有关，同时环境因素如紫外线暴露、药物、感染等也可能诱发或加重病情。免疫系统的异常反应在SLE的发病中起着关键作用，包括B细胞过度活化、T细胞功能失调等。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SLE的发病机制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SLE的临床表现多样，常见的包括发热、关节痛、面部红斑、光过敏等。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LE患者可能出现各种症状，如长期发热、疲劳、体重下降等。关节痛是SLE的常见表现之一，可累及大关节或小关节。面部红斑是SLE的特征性表现之一，通常在鼻梁和双颧颊部呈蝶形分布。此外，SLE患者还可能出现光过敏、口腔溃疡、雷诺现象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SLE的临床表现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SLE的诊断与鉴别诊断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如抗核抗体阳性、抗dsDNA抗体阳性等。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如关节痛、皮疹、口腔溃疡、脱发等。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如补体降低、血沉增快等。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如风湿性关节炎、系统性红斑狼疮等。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免疫学异常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排除其他疾病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SLE的诊断标准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其他自身免疫性疾病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其他结缔组织病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其他感染性疾病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其他恶性肿瘤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如风湿性关节炎、系统性硬化症等。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如干燥综合征、类风湿性关节炎等。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如结核病、梅毒等。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如淋巴瘤、白血病等。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SLE的鉴别诊断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可能出现贫血、白细胞减少或血小板减少。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可能出现蛋白尿、血尿或管型尿。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尿常规检查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可能出现低补体血症、高球蛋白血症等。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生化检查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如抗核抗体、抗dsDNA抗体等。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自身抗体检测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SLE的实验室检查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SLE的治疗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https://d.book118.com/867006030064006044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2024-09-18T21:01:08.239</cp:lastPrinted>
  <dcterms:created xsi:type="dcterms:W3CDTF">2024-09-18T13:01:08Z</dcterms:created>
  <dcterms:modified xsi:type="dcterms:W3CDTF">2024-09-18T13:01:10Z</dcterms:modified>
</cp:coreProperties>
</file>