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EBE9786-B659-4776-8392-FB805952DE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6728F5B-F7D5-4CCF-986B-80D7F5E7AB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15D20F5-73FF-4F73-814F-7CABF20B14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C679443-257B-48B8-9F54-5DE6E74A152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FEB598E-5812-45FF-B3CE-80589A1692F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978D14C-DDEC-4393-9602-877B4D193EF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0C5DE35-FCF6-42FC-9570-5839932C28C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9081F67-D225-47C7-853A-343F5899451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F67758A-73DC-4BFB-A5D5-0D7890DF0FC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1FAA5FA-CD60-413D-BE31-9B2B45436F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00593D0-8CAF-4A12-BA73-7E193C6CCA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 Id="rId3" Type="http://schemas.openxmlformats.org/officeDocument/2006/relationships/image" Target="../media/image6.png" /><Relationship Id="rId4"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67010054042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0273" y="1178092"/>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全面加强练兵备战解读课件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现代化战争形态演变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全面加强练兵备战意义</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练兵备战基本原则与要求</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深化国防和军队改革举措</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提高练兵备战质量和效益途径</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01</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1875" r="21875"/>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应对复杂安全形势</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当前国际安全形势日趋复杂，我国面临的安全威胁日益多元化。全面加强练兵备战是提升国防实力、维护国家安全的重要举措。</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适应现代战争形态演变</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随着科技的发展和战争形态的演变，现代战争对军队的作战能力和素质提出了更高的要求。全面加强练兵备战是适应现代战争形态、提高打赢能力的必然选择。</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推进军事斗争准备</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军事斗争准备是军队的基本实践活动，是提升战斗力的重要途径。全面加强练兵备战对于推进军事斗争准备、提高部队实战化水平具有重要意义。</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课件内容概述</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分析当前安全形势：课件将深入分析当前国际和国内安全形势，阐述我国面临的安全挑战和威胁，以及全面加强练兵备战的重要性和紧迫性。</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探讨现代战争特点：课件将探讨现代战争的特点和发展趋势，包括信息化、智能化、无人化等新型作战方式的应用和影响，以及网络战、太空战等新型领域的拓展和挑战。</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介绍全面加强练兵备战的主要任务：课件将详细介绍全面加强练兵备战的主要任务，包括加强实战化训练、提高联合作战能力、加强新型作战力量建设、推进武器装备现代化等方面的内容。</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分析全面加强练兵备战的意义和影响：课件将分析全面加强练兵备战对于提升国防实力、维护国家安全、推进军事斗争准备等方面的意义和影响，以及对于促进军队全面建设、提高部队实战化水平等方面的作用和价值。</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02</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现代化战争形态演变</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信息技术广泛应用于军事领域，信息获取、处理和传输成为战争制胜的关键。</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信息主导</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精确打击</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3625" r="1362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网络中心战</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21458" r="21458"/>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精确制导武器和远程打击能力显著增强，实现对敌方目标的高精度摧毁。</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网络空间成为重要战场，网络攻防和信息对抗成为战争的重要组成部分。</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信息化战争特点</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AI技术在军事领域的应用日益广泛，包括智能感知、智能决策和智能行动等方面。</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人工智能技术应用</a:t>
            </a:r>
          </a:p>
        </p:txBody>
      </p:sp>
      <p:pic>
        <p:nvPicPr>
          <p:cNvPr id="5" name="Picture 5"/>
          <p:cNvPicPr>
            <a:picLocks noChangeAspect="1"/>
          </p:cNvPicPr>
          <p:nvPr/>
        </p:nvPicPr>
        <p:blipFill>
          <a:blip r:embed="rId2"/>
          <a:srcRect l="20042" r="20042"/>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无人机、无人车、无人艇等无人化装备大量投入战场，实现远程精确打击和自主作战。</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无人化作战</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基于大数据和人工智能的指挥控制系统，实现高效、准确的决策和指挥。</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智能化指挥控制</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智能化战争趋势</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陆、海、空、天、网等多域作战力量实现有效协同，形成整体作战优势。</a:t>
            </a:r>
          </a:p>
        </p:txBody>
      </p:sp>
      <p:pic>
        <p:nvPicPr>
          <p:cNvPr id="4" name="Picture 4"/>
          <p:cNvPicPr>
            <a:picLocks noChangeAspect="1"/>
          </p:cNvPicPr>
          <p:nvPr/>
        </p:nvPicPr>
        <p:blipFill>
          <a:blip r:embed="rId2"/>
          <a:srcRect l="13013" r="13013"/>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2542" r="12542"/>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8333" r="18333"/>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跨域协同</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实现各域信息的实时获取、处理和融合，为联合作战提供全面、准确的信息支持。</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信息融合</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打破军种界限，实现各军兵种力量的深度融合和一体化联合作战。</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一体化联合作战</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多域联合作战要求</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03</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全面加强练兵备战意义</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67" r="15167"/>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通过全面加强练兵备战，提升军队的战斗力，确保国家在面对外部威胁时具备强大的国防实力。</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强化国防实力</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练兵备战能够增强军队维护国家主权和领土完整的能力，确保国家的核心利益和尊严不受侵犯。</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维护国家主权和领土完整</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当前，国家安全面临多种挑战，包括传统安全威胁和非传统安全威胁。全面加强练兵备战有助于军队更好地应对这些挑战，保障国家安全。</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应对多种安全挑战</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提升国家安全保障能力</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472" b="472"/>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适应战争形态演变需求</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应对信息化战争</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随着信息技术的快速发展，战争形态正在向信息化演变。全面加强练兵备战有助于军队适应信息化战争的需求，提升信息化作战能力。</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探索智能化战争</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未来战争可能向智能化方向发展，全面加强练兵备战有助于军队探索智能化战争的特点和规律，积极做好应对准备。</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适应多域联合作战</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现代战争往往涉及多个领域，如陆、海、空、天、网等。全面加强练兵备战有助于军队提高多域联合作战能力，实现各领域的协同作战。</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促进武器装备升级换代</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通过全面加强练兵备战，可以发现和弥补武器装备的不足，进而推动武器装备的升级换代，提升军队的装备水平。</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培养高素质军事人才</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全面加强练兵备战有助于在实践中培养和锻炼高素质军事人才，为军队的转型发展提供强有力的人才支撑。</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实现战斗力生成模式转变</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全面加强练兵备战有助于推动军队战斗力生成模式向质量效能型和科技密集型转变，提升军队的整体作战能力。</a:t>
            </a:r>
          </a:p>
        </p:txBody>
      </p:sp>
      <p:pic>
        <p:nvPicPr>
          <p:cNvPr id="10" name="Picture 10"/>
          <p:cNvPicPr>
            <a:picLocks noChangeAspect="1"/>
          </p:cNvPicPr>
          <p:nvPr/>
        </p:nvPicPr>
        <p:blipFill>
          <a:blip r:embed="rId2"/>
          <a:srcRect l="16792" r="16792"/>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推动军队转型发展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04</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练兵备战基本原则与要求</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以未来战争形态和作战任务为牵引，紧贴实战需求，加强针对性、适应性训练。</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紧贴实战需求</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坚持仗怎么打兵就怎么练，打仗需要什么就苦练什么，突出实战化标准，提高训练质量和效益。</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突出实战标准</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31708" r="31708"/>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构建近似实战的训练环境，加强复杂电磁环境、恶劣自然环境等条件下的训练，提高部队实战能力。</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强化实战环境</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实战化导向</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2500" r="125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培养信息化人才</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加强信息化人才培养，造就一支高素质、专业化、创新型的信息化人才队伍。</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加强信息化建设</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加快军事信息化发展，提高信息化武器装备水平和信息化指挥能力。</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创新信息化战法</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深入研究信息化战争特点规律，创新信息化条件下的战法和训法。</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信息化引领</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https://d.book118.com/867010054042006041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97</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2024-09-14T00:06:08.498</cp:lastPrinted>
  <dcterms:created xsi:type="dcterms:W3CDTF">2024-09-13T16:06:08Z</dcterms:created>
  <dcterms:modified xsi:type="dcterms:W3CDTF">2024-09-13T16:06:10Z</dcterms:modified>
</cp:coreProperties>
</file>