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1E9C3-2A37-49FA-8603-173D2BEA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08E9E-7A16-4119-88A7-1A40D429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C1E63-D65D-49F1-94FF-1C0AF52B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AC6C6-D885-496E-B941-3F944AB5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422501-D787-4486-B73B-33FA925B0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81AF8B-1A5C-42EA-808E-99B6705A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DC1FB-21BE-4C71-B3B2-CCF46E081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5DA7C-B3DC-4CA7-93BB-69AC8D37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CA410-6861-418C-9077-8D5F572D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81545-154E-4817-AB2A-CCC36C6C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A41B8-F113-4CA6-9BF1-603DF0D12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10163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护理文书书写整改措施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书写格式不统一、字迹潦草、涂改现象严重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护理文书的书写格式没有统一标准，导致不同护理人员书写风格各异；字迹潦草，难以辨认，影响信息的准确传递；涂改现象严重，可能导致原始信息丢失或产生误导。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书写不规范问题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缺乏关键信息、漏记重要细节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护理文书在记录过程中，可能因为疏忽或对信息的重要性认识不足，导致关键信息缺失或遗漏重要细节。这可能对后续的医疗工作造成困扰或误导。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信息记录不全问题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语言表述模糊、逻辑不清晰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护理文书中存在语言表述模糊、逻辑不清晰的问题。这可能导致阅读者对护理过程和病情的理解产生偏差，影响医疗决策的准确性。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内容表述不准确问题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培训中强调护理文书的法律效应，提高护士的法律意识和责任心。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培训内容应包括护理文书的基本要求、书写规范、常见问题及改进方法等。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定期组织护理文书书写规范培训，确保护士掌握正确的书写格式和标准。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规范书写培训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加强护士对信息记录完整性的认识，确保所有重要信息不被遗漏。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培训中强调护理文书信息记录的全面性、准确性和及时性，提高护士的信息记录能力。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定期组织信息记录完整性自查和互查，及时发现和纠正问题。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信息记录完整性培训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内容表述准确性培训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提高护士对护理文书内容表述准确性的重视，确保记录内容与实际情况相符。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培训中强调准确描述病情、护理措施和效果评价的重要性，提高护士的专业素养。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加强与其他医疗部门的沟通与协作，确保信息传递的准确性和及时性。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https://d.book118.com/867010163153006034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2024-09-08T21:56:05.562</cp:lastPrinted>
  <dcterms:created xsi:type="dcterms:W3CDTF">2024-09-08T13:56:05Z</dcterms:created>
  <dcterms:modified xsi:type="dcterms:W3CDTF">2024-09-08T13:56:07Z</dcterms:modified>
</cp:coreProperties>
</file>