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236C22-78E7-40E2-A890-87498F000C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63180D-D8B9-4920-9090-5D2FBC285C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D7C527-2AD0-4A1D-AD4B-B6B4CE0B70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86796E-824D-469D-A6ED-95A28B3078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2846425-0CE3-491F-B1C3-561BCE17D6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5E00991-FEC7-44FC-BC3E-B780BE8350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B5A7B89-63AC-45EF-849F-6ECD4C0228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D06091-9981-466F-84E1-49481ABC87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77E3EB-1A2F-4E01-A082-1F66C26CB8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4A34AD-F210-4168-8476-CB12F2CC44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CA6A41-E64F-4871-85FD-E1A3121149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701106413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光明地产股票深度分析报告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公司概况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估值分析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公司概况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成立于XXXX年，是一家具有深厚历史底蕴的房地产企业。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成立时间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0958" r="20958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注册资本达到XX亿元人民币。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注册资本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总部位于上海市，是国内知名的房地产开发商之一。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总部地点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公司简介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业务拓展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随着市场需求的不断变化，公司逐步拓展商业地产、旅游地产等业务领域。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战略转型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近年来，公司开始向绿色建筑、智慧社区等领域转型，致力于打造可持续发展的房地产生态圈。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早期发展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公司成立于XXXX年，初期主要从事住宅开发。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历史沿革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97" r="1699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490" r="18490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90" r="1879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业务范围与产品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公司拥有丰富的住宅地产开发经验，产品线涵盖高端别墅、中端住宅等。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涉及购物中心、写字楼、酒店等商业设施的开发与运营。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在旅游景区和度假胜地开发高端度假村、别墅等。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包括物业管理、建筑设计与施工等，为客户提供全方位的服务。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住宅地产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商业地产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旅游地产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其他业务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房地产行业概述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3" name="Group 33"/>
          <p:cNvGrpSpPr/>
          <p:nvPr/>
        </p:nvGrpSpPr>
        <p:grpSpPr>
          <a:xfrm>
            <a:off x="4068198" y="1804533"/>
            <a:ext cx="6294397" cy="802744"/>
            <a:chOff x="4068198" y="1804533"/>
            <a:chExt cx="6294397" cy="802744"/>
          </a:xfrm>
        </p:grpSpPr>
        <p:sp>
          <p:nvSpPr>
            <p:cNvPr id="34" name="TextBox 34"/>
            <p:cNvSpPr txBox="1"/>
            <p:nvPr/>
          </p:nvSpPr>
          <p:spPr>
            <a:xfrm>
              <a:off x="4068198" y="1804533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房地产行业是国民经济的重要支柱产业，对经济增长、就业和财政收入等方面具有显著贡献。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102790" y="3417125"/>
            <a:ext cx="6294397" cy="802744"/>
            <a:chOff x="2102790" y="3417125"/>
            <a:chExt cx="6294397" cy="802744"/>
          </a:xfrm>
        </p:grpSpPr>
        <p:sp>
          <p:nvSpPr>
            <p:cNvPr id="36" name="TextBox 36"/>
            <p:cNvSpPr txBox="1"/>
            <p:nvPr/>
          </p:nvSpPr>
          <p:spPr>
            <a:xfrm>
              <a:off x="2102790" y="3417125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房地产行业涵盖了住宅、商业、工业等多个领域，涉及到房地产开发、建设、销售、租赁等多个环节。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025566" y="5029724"/>
            <a:ext cx="6294397" cy="802744"/>
            <a:chOff x="4025566" y="5029724"/>
            <a:chExt cx="6294397" cy="802744"/>
          </a:xfrm>
        </p:grpSpPr>
        <p:sp>
          <p:nvSpPr>
            <p:cNvPr id="38" name="TextBox 38"/>
            <p:cNvSpPr txBox="1"/>
            <p:nvPr/>
          </p:nvSpPr>
          <p:spPr>
            <a:xfrm>
              <a:off x="4025566" y="5029724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房地产行业的周期性较强，与经济周期、政策环境、人口结构等因素密切相关。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行业发展趋势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随着城市化进程的加速和人口迁移的增加，房地产市场需求仍将保持稳定增长。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政策环境对房地产行业的发展具有重要影响，未来政策走向将是影响行业发展的重要因素。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科技创新和绿色发展将成为房地产行业的重要发展方向，推动行业转型升级。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Freeform 25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Freeform 29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3" name="Freeform 33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房地产行业竞争激烈，市场集中度逐渐提高。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品牌、资金、人才等资源成为企业竞争的关键要素。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未来，具有核心竞争力的企业将在竞争中占据优势地位。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https://d.book118.com/867011064130006042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2024-09-16T02:23:06.378</cp:lastPrinted>
  <dcterms:created xsi:type="dcterms:W3CDTF">2024-09-15T18:23:06Z</dcterms:created>
  <dcterms:modified xsi:type="dcterms:W3CDTF">2024-09-15T18:23:08Z</dcterms:modified>
</cp:coreProperties>
</file>