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38D45-4736-4D31-972E-9609C59AC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CC5A6-1DB1-4229-A959-5CA0C4B99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E8EA0-E8BC-4B8B-845B-0AEAF262B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19132-B190-4A0C-9729-576DBE895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C504CD-8341-41F9-BD71-D7B3AA18E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C3850D-BA90-4080-942F-76ED149CD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A6353-0F8C-4FDC-9C28-A867006CE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EB6D0-06E9-46BC-8E80-02351F1C7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250BA-786C-4FB3-9F51-560A2E6F8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6507D-5FC1-444A-B00E-57A8DDB88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AEAAF-8CB2-47D5-85BC-50A532F2B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12105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截瘫病人膀胱护理指南\n## 1.截瘫病人膀胱护理的重要性\n### 1.1截瘫病人膀胱护理对生活质量的影响\n### 1.2截瘫病人膀胱护理对预防并发症的作用\n### 1.3截瘫病人膀胱护理对心理健康的促进\n## 2.截瘫病人膀胱护理的基本知识\n### 2.1截瘫病人膀胱护理的基本概念\n### 2.2截瘫病人膀胱护理的常用方法\n### 2.3截瘫病人膀胱护理的注意事项\n## 3.截瘫病人膀胱护理的日常措施\n### 3.1截瘫病人膀胱护理的饮食调整\n### 3.2截瘫病人膀胱护理的饮水计划\n### 3.3截瘫病人膀胱护理的定期检查\n## 4.截瘫病人膀胱护理的并发症预防\n### 4.1截瘫病人膀胱护理的感染预防\n### 4.2截瘫病人膀胱护理的结石预防\n### 4.3截瘫病人膀胱护理的尿潴留预防\n## 5.截瘫病人膀胱护理的心理调适\n### 5.1截瘫病人膀胱护理的心理压力应对\n### 5.2截瘫病人膀胱护理的心理疏导方法\n### 5.3截瘫病人膀胱护理的社会支持\n## 6.截瘫病人膀胱护理的专业指导与支持\n### 6.1截瘫病人膀胱护理的医生指导\n### 6.2截瘫病人膀胱护理的护士指导\n### 6.3截瘫病人膀胱护理的家庭护理与支持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截瘫病人膀胱护理指南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截瘫病人膀胱护理的重要性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3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减少尿路感染的风险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防止结石的形成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减轻心理压力</a:t>
                </a:r>
                <a:endParaRPr/>
              </a:p>
            </p:txBody>
          </p:sp>
        </p:grpSp>
        <p:grpSp>
          <p:nvGrpSpPr>
            <p:cNvPr id="23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改善睡眠</a:t>
                </a:r>
                <a:endParaRPr/>
              </a:p>
            </p:txBody>
          </p:sp>
          <p:sp>
            <p:nvSpPr>
              <p:cNvPr id="23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避免夜间频繁起床上厕所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减少尿失禁的发生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提高睡眠质量</a:t>
                </a:r>
                <a:endParaRPr/>
              </a:p>
            </p:txBody>
          </p:sp>
        </p:grpSp>
        <p:grpSp>
          <p:nvGrpSpPr>
            <p:cNvPr id="24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增强自信</a:t>
                </a:r>
                <a:endParaRPr/>
              </a:p>
            </p:txBody>
          </p:sp>
          <p:sp>
            <p:nvSpPr>
              <p:cNvPr id="24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掌握自我护理技巧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减少对家人的依赖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提高自我价值感</a:t>
                </a:r>
                <a:endParaRPr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截瘫病人膀胱护理对生活质量的影响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定时清洁尿道口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保持尿液通畅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避免长时间憋尿</a:t>
                </a:r>
                <a:endParaRPr/>
              </a:p>
            </p:txBody>
          </p:sp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预防尿路感染</a:t>
                </a:r>
                <a:endParaRPr/>
              </a:p>
            </p:txBody>
          </p:sp>
        </p:grpSp>
        <p:grpSp>
          <p:nvGrpSpPr>
            <p:cNvPr id="25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多喝水，保持尿液稀释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规律排尿，避免尿液滞留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减少高钙食物的摄入</a:t>
                </a:r>
                <a:endParaRPr/>
              </a:p>
            </p:txBody>
          </p:sp>
          <p:sp>
            <p:nvSpPr>
              <p:cNvPr id="25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预防结石形成</a:t>
                </a:r>
                <a:endParaRPr/>
              </a:p>
            </p:txBody>
          </p:sp>
          <p:sp>
            <p:nvSpPr>
              <p:cNvPr id="25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定期检查膀胱功能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合理安排饮水和排尿时间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遇到排尿困难及时就医</a:t>
                </a:r>
                <a:endParaRPr/>
              </a:p>
            </p:txBody>
          </p:sp>
          <p:sp>
            <p:nvSpPr>
              <p:cNvPr id="25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预防尿潴留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截瘫病人膀胱护理对预防并发症的作用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减轻心理压力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建立良好的心理调适机制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寻求家人和朋友的支持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参与康复训练和社会活动</a:t>
                </a:r>
                <a:endParaRPr/>
              </a:p>
            </p:txBody>
          </p:sp>
          <p:sp>
            <p:nvSpPr>
              <p:cNvPr id="26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增强心理适应能力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学会自我护理技巧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了解截瘫相关的知识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保持乐观积极的心态</a:t>
                </a:r>
                <a:endParaRPr/>
              </a:p>
            </p:txBody>
          </p:sp>
          <p:sp>
            <p:nvSpPr>
              <p:cNvPr id="27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提高心理幸福感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建立良好的人际关系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参与有意义的社会活动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感受到家庭和社会的关爱</a:t>
                </a:r>
                <a:endParaRPr/>
              </a:p>
            </p:txBody>
          </p:sp>
          <p:sp>
            <p:nvSpPr>
              <p:cNvPr id="27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截瘫病人膀胱护理对心理健康的促进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截瘫病人膀胱护理的基本知识</a:t>
            </a:r>
            <a:endParaRPr/>
          </a:p>
        </p:txBody>
      </p:sp>
      <p:sp>
        <p:nvSpPr>
          <p:cNvPr id="27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8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截瘫病人膀胱护理的基本概念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膀胱护理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是一种针对截瘫病人的护理方法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旨在保持膀胱的正常功能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截瘫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是指脊髓损伤导致的双下肢瘫痪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膀胱功能障碍是截瘫病人的常见并发症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膀胱护理对截瘫病人的生活质量具有重要意义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截瘫病人膀胱护理的常用方法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定时排尿法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根据病人的生活习惯和膀胱容量安排排尿时间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避免长时间憋尿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有助于保持膀胱的正常功能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间歇性导尿法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对于不能自主排尿的病人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每隔一段时间进行导尿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防止尿液滞留和感染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膀胱训练法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通过定时排尿和逐渐延长排尿间隔来训练膀胱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提高膀胱的储尿能力和自主排尿功能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减少尿失禁的发生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1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1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保持尿道口清洁</a:t>
                </a:r>
                <a:endParaRPr/>
              </a:p>
            </p:txBody>
          </p:sp>
          <p:sp>
            <p:nvSpPr>
              <p:cNvPr id="31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每天清洗尿道口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避免使用刺激性强的清洁用品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预防尿路感染</a:t>
                </a:r>
                <a:endParaRPr/>
              </a:p>
            </p:txBody>
          </p:sp>
        </p:grpSp>
        <p:grpSp>
          <p:nvGrpSpPr>
            <p:cNvPr id="31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1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避免憋尿</a:t>
                </a:r>
                <a:endParaRPr/>
              </a:p>
            </p:txBody>
          </p:sp>
          <p:sp>
            <p:nvSpPr>
              <p:cNvPr id="31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尽量做到有尿就排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避免长时间憋尿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防止膀胱过度扩张和损伤</a:t>
                </a:r>
                <a:endParaRPr/>
              </a:p>
            </p:txBody>
          </p:sp>
        </p:grpSp>
        <p:grpSp>
          <p:nvGrpSpPr>
            <p:cNvPr id="32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</a:t>
                </a:r>
                <a:endParaRPr/>
              </a:p>
            </p:txBody>
          </p:sp>
          <p:sp>
            <p:nvSpPr>
              <p:cNvPr id="3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定期检查膀胱功能和尿液性状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遇到排尿困难及时就医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预防并发症的发生</a:t>
                </a:r>
                <a:endParaRPr/>
              </a:p>
            </p:txBody>
          </p:sp>
        </p:grpSp>
      </p:grpSp>
      <p:pic>
        <p:nvPicPr>
          <p:cNvPr id="32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截瘫病人膀胱护理的注意事项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2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截瘫病人膀胱护理的日常措施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增加膳食纤维的摄入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预防便秘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减少结石形成的风险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高纤维饮食</a:t>
                </a:r>
                <a:endParaRPr/>
              </a:p>
            </p:txBody>
          </p:sp>
        </p:grpSp>
        <p:grpSp>
          <p:nvGrpSpPr>
            <p:cNvPr id="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保持尿液的稀释度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防止尿液滞留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有助于排尿顺畅</a:t>
                </a:r>
                <a:endParaRPr/>
              </a:p>
            </p:txBody>
          </p:sp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适量饮水</a:t>
                </a:r>
                <a:endParaRPr/>
              </a:p>
            </p:txBody>
          </p:sp>
        </p:grpSp>
        <p:grpSp>
          <p:nvGrpSpPr>
            <p:cNvPr id="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减少高钙食物的摄入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降低结石形成的风险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保持饮食平衡</a:t>
                </a:r>
                <a:endParaRPr/>
              </a:p>
            </p:txBody>
          </p:sp>
          <p:sp>
            <p:nvSpPr>
              <p:cNvPr id="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避免高钙食物</a:t>
                </a:r>
                <a:endParaRPr/>
              </a:p>
            </p:txBody>
          </p:sp>
        </p:grpSp>
      </p:grpSp>
      <p:pic>
        <p:nvPicPr>
          <p:cNvPr id="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截瘫病人膀胱护理的饮食调整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早晨起床后饮水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促进肠胃蠕动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预防便秘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有助于排尿顺畅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每餐前后饮水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保持尿液的稀释度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防止尿液滞留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有助于排尿顺畅</a:t>
                </a:r>
                <a:endParaRPr/>
              </a:p>
            </p:txBody>
          </p:sp>
          <p:pic>
            <p:nvPicPr>
              <p:cNvPr id="3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睡前两小时停止饮水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减少夜间起床上厕所的次数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有助于保持膀胱的正常功能</a:t>
                </a:r>
                <a:endParaRPr/>
              </a:p>
            </p:txBody>
          </p:sp>
          <p:pic>
            <p:nvPicPr>
              <p:cNvPr id="4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截瘫病人膀胱护理的饮水计划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膀胱功能检查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定期检查膀胱的储尿能力和排尿功能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及时发现膀胱功能障碍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预防并发症的发生</a:t>
                </a:r>
                <a:endParaRPr/>
              </a:p>
            </p:txBody>
          </p:sp>
          <p:sp>
            <p:nvSpPr>
              <p:cNvPr id="5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定期检查尿液性状和化学成分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预防尿路感染和结石形成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保持膀胱的健康</a:t>
                </a:r>
                <a:endParaRPr/>
              </a:p>
            </p:txBody>
          </p:sp>
          <p:sp>
            <p:nvSpPr>
              <p:cNvPr id="5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泌尿系统检查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定期进行泌尿系统检查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了解肾脏和输尿管的功能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预防并发症的发生</a:t>
                </a:r>
                <a:endParaRPr/>
              </a:p>
            </p:txBody>
          </p:sp>
          <p:sp>
            <p:nvSpPr>
              <p:cNvPr id="6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截瘫病人膀胱护理的定期检查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https://d.book118.com/867012105153006043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截瘫病人膀胱护理指南</vt:lpstr>
      <vt:lpstr>截瘫病人膀胱护理的重要性</vt:lpstr>
      <vt:lpstr>PowerPoint Presentation</vt:lpstr>
      <vt:lpstr>PowerPoint Presentation</vt:lpstr>
      <vt:lpstr>PowerPoint Presentation</vt:lpstr>
      <vt:lpstr>截瘫病人膀胱护理的基本知识</vt:lpstr>
      <vt:lpstr>PowerPoint Presentation</vt:lpstr>
      <vt:lpstr>PowerPoint Presentation</vt:lpstr>
      <vt:lpstr>PowerPoint Presentation</vt:lpstr>
      <vt:lpstr>截瘫病人膀胱护理的日常措施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2024-09-17T21:22:10.585</cp:lastPrinted>
  <dcterms:created xsi:type="dcterms:W3CDTF">2024-09-17T13:22:10Z</dcterms:created>
  <dcterms:modified xsi:type="dcterms:W3CDTF">2024-09-17T13:22:12Z</dcterms:modified>
</cp:coreProperties>
</file>