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537D2-0629-4A0B-ABF8-FD305E4B9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B7DE2-EB22-41EB-8DCD-45D7FAC44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752CF-41C4-48B7-9584-4F2C05EC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B844A-A173-4F6D-8B55-C6090406C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5CCBB-5D9B-47B0-8E81-D7A17DAC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68E39-83F1-4B19-89DB-F9AD7FD8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C8127-C561-4664-A4D4-786F357C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1904B-053D-45FE-B118-B818BDAB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30E0C-C743-4984-B9C2-5144BB60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678D-81DE-4930-9096-4B34EB4C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197FB-02F6-4577-804F-A32B8DF6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2" r:id="rId8"/>
    <p:sldLayoutId id="2147484073" r:id="rId9"/>
    <p:sldLayoutId id="2147484074" r:id="rId10"/>
    <p:sldLayoutId id="214748407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15030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2024年智慧教育助力学生个性发展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智慧教育的发展历程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智慧教育对学生个性发展的影响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智慧教育面临的挑战与解决方案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智慧教育的实施方式与策略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智慧教育的未来展望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智慧教育的发展历程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智慧教育的起源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20世纪90年代，随着计算机技术的普及，智慧教育开始萌芽。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进入21世纪，互联网技术的发展推动了智慧教育的快速发展。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2010年以后，人工智能技术的突破为智慧教育提供了更加强有力的支持。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2020年，随着5G技术的广泛应用，智慧教育逐渐成为教育领域的重要发展方向。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智慧教育的发展阶段</a:t>
            </a:r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起步阶段：20世纪90年代至2010年，智慧教育概念提出和技术积累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发展阶段：2010年至2019年，智慧教育技术逐渐成熟，应用范围扩大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深入阶段：2020年至今，智慧教育成为教育信息化重要组成部分，个性化教育得以实现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未来趋势：随着技术的不断创新，智慧教育将更加智能化、个性化和普及化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智慧教育的现状与趋势</a:t>
            </a:r>
            <a:endParaRPr lang="zh-CN" altLang="en-US"/>
          </a:p>
        </p:txBody>
      </p:sp>
      <p:sp>
        <p:nvSpPr>
          <p:cNvPr id="10491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未来智慧教育的发展趋势：个性化学习、智能化教学、跨界融合等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智慧教育面临的挑战与解决方案：技术瓶颈、数据安全、教育公平等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智慧教育的发展历程：从传统教育到数字化教育，再到智能化教育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当前智慧教育的应用场景：在线教育、虚拟课堂、智能评估等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智慧教育对学生个性发展的影响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个性化教育的重要性</a:t>
            </a:r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智慧教育能够根据学生的个性特点和学习需求，提供个性化的学习资源和教学方法，提高学生的学习效果和兴趣。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智慧教育通过大数据和人工智能等技术手段，能够全面了解学生的学习情况和个人特点，为个性化教育提供科学依据。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个性化教育能够充分发挥学生的优势和潜力，培养学生的创新能力和综合素质，为未来的职业发展和社会进步奠定基础。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智慧教育通过与互联网、物联网等技术的结合，能够打破传统教育模式的限制，实现教育资源的共享和优化配置，促进教育的公平和普及。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智慧教育如何助力学生个性发展</a:t>
            </a:r>
            <a:endParaRPr lang="zh-CN" altLang="en-US"/>
          </a:p>
        </p:txBody>
      </p:sp>
      <p:sp>
        <p:nvSpPr>
          <p:cNvPr id="104931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定制化学习：智慧教育利用大数据和人工智能技术，为学生提供定制化的学习方案，满足学生个性化需求。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自主学习能力：智慧教育注重培养学生的自主学习能力，通过在线学习平台和数字化资源，引导学生独立思考和主动探索。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创新能力：智慧教育鼓励学生发挥创新精神，通过项目式学习、探究式学习等方式，培养学生的创新能力。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社交能力：智慧教育利用线上社交平台，促进学生之间的交流与合作，培养学生的社交能力和团队合作精神。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智慧教育与传统教育的对比</a:t>
            </a:r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教育方式：智慧教育注重个性化、差异化和定制化，传统教育则较为统一和标准化。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技术应用：智慧教育大量运用信息技术，如人工智能、大数据等，传统教育则较少使用。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师生互动：智慧教育强调师生互动、合作学习，传统教育则较为单向传授。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评价方式：智慧教育注重过程评价和学生发展，传统教育则较为注重考试成绩。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智慧教育的实施方式与策略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https://d.book118.com/867015030014006034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2024年智慧教育助力学生个性发展</vt:lpstr>
      <vt:lpstr>目录</vt:lpstr>
      <vt:lpstr>添加章节标题</vt:lpstr>
      <vt:lpstr>智慧教育的发展历程</vt:lpstr>
      <vt:lpstr>智慧教育的起源</vt:lpstr>
      <vt:lpstr>智慧教育的发展阶段</vt:lpstr>
      <vt:lpstr>智慧教育的现状与趋势</vt:lpstr>
      <vt:lpstr>智慧教育对学生个性发展的影响</vt:lpstr>
      <vt:lpstr>个性化教育的重要性</vt:lpstr>
      <vt:lpstr>智慧教育如何助力学生个性发展</vt:lpstr>
      <vt:lpstr>智慧教育与传统教育的对比</vt:lpstr>
      <vt:lpstr>智慧教育的实施方式与策略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2024-09-07T19:35:04.300</cp:lastPrinted>
  <dcterms:created xsi:type="dcterms:W3CDTF">2024-09-07T11:35:04Z</dcterms:created>
  <dcterms:modified xsi:type="dcterms:W3CDTF">2024-09-07T11:35:06Z</dcterms:modified>
</cp:coreProperties>
</file>