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088E9F-B281-4979-B395-1EB875FA4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F7F824-F109-4969-A2AC-4051A2BC2F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97B080-F43F-4002-8679-131EFD84FB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3A4B6B-344D-4D78-9291-0B0D23116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CDAAF6-D8D2-4735-BC4B-28A1A641E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35F93B-356F-4CAC-BF2F-C407AB6A7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837516-F12B-4C98-AB42-4AB1A7EC6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FE9505-8712-4203-8A4F-390C8CBFE7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750BBE-DA61-4E57-BDA0-AABCB56DF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CCF71B-9187-42DC-94F4-3535D5418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6A3B99-3879-4B65-936D-DE72AE23C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01515301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线上零售平台的数据隐私与安全保护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汇报时间：2024-01-21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线上零售平台数据隐私现状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线上零售平台数据安全保护技术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线上零售平台数据隐私保护策略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线上零售平台数据安全监管与法规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线上零售平台数据隐私与安全保护实践案例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互联网技术的快速发展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随着互联网技术的不断进步，线上零售平台已经成为人们购物的主要方式之一。然而，在享受便捷购物体验的同时，用户数据隐私和安全问题也日益凸显。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数据泄露事件的频发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近年来，线上零售平台数据泄露事件屡见不鲜，给用户和企业带来了巨大的经济损失和声誉损害。因此，加强线上零售平台的数据隐私与安全保护刻不容缓。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500" r="2750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保护用户隐私权益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用户在使用线上零售平台时，会产生大量的个人数据，如姓名、地址、电话号码等。这些数据属于用户的个人隐私，一旦泄露，将对用户的隐私权益造成严重侵害。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维护企业声誉和信誉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对于线上零售平台而言，用户数据是其最重要的资产之一。一旦发生数据泄露事件，不仅会导致用户信任度下降，还会影响企业的声誉和信誉，进而影响到企业的长期发展。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促进线上零售行业的健康发展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加强线上零售平台的数据隐私与安全保护，有助于提升整个行业的安全水平，增强用户对线上购物的信任度，从而推动线上零售行业的健康发展。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线上零售平台数据隐私与安全保护的重要性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线上零售平台数据隐私现状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包括用户基本信息、浏览记录、购买记录、搜索记录等。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线上零售平台大量收集用户数据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平台通常不会明确告知用户数据收集的目的和范围，也不会征得用户的明确同意。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数据使用不透明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平台可能会将用户数据共享给第三方，用于广告推广、数据分析等目的，但往往不会告知用户。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数据共享与转让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数据收集与使用情况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数据泄露事件频发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线上零售平台因技术漏洞或管理不善等原因，导致用户数据泄露的事件时有发生。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数据滥用现象严重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泄露的数据可能被不法分子用于电信诈骗、恶意营销等非法活动，给用户带来财产损失和隐私侵犯。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监管和追责困难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由于跨境数据传输和匿名化处理等技术的运用，使得对数据泄露和滥用的监管和追责变得困难。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数据泄露与滥用风险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消费者往往不知道自己的哪些数据被收集，也不知道这些数据被用于什么目的。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知情权被侵犯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选择权被限制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5083" b="5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安全权受威胁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3625" b="3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消费者无法选择是否允许平台收集和使用自己的数据，也无法选择数据的使用范围和方式。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消费者的个人信息安全受到威胁，可能会面临财产损失和隐私侵犯的风险。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消费者隐私权益受损情况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线上零售平台数据安全保护技术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采用SSL/TLS协议对传输中的数据进行加密，确保数据在传输过程中的安全性。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570" r="957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917" b="91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传输加密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对数据库中存储的敏感信息进行加密处理，防止数据泄露或被非法访问。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存储加密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建立完善的密钥管理体系，对加密密钥进行安全存储、备份和更新，确保密钥的安全性和可用性。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密钥管理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数据加密技术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900" b="90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防火墙与入侵检测技术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防火墙配置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部署高性能防火墙设备，根据业务需求和安全策略配置访问控制规则，防止未经授权的访问和数据泄露。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入侵检测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采用入侵检测系统（IDS/IPS）对网络流量和事件进行实时监控和分析，及时发现并处置潜在的安全威胁。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安全审计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建立安全审计机制，对所有访问和操作进行记录和追踪，以便后续分析和溯源。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制定完善的数据备份计划，定期对重要数据进行备份，确保数据的完整性和可用性。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定期备份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建立灾难恢复计划，明确在发生自然灾害、硬件故障等意外情况下的数据恢复流程和措施。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灾备方案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17" r="141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439" b="439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定期对备份数据进行恢复测试，验证备份数据的可用性和完整性，确保在需要时能够快速恢复数据。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数据恢复测试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数据备份与恢复技术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线上零售平台数据隐私保护策略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https://d.book118.com/867015153010006042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2024-09-15T03:39:53.681</cp:lastPrinted>
  <dcterms:created xsi:type="dcterms:W3CDTF">2024-09-14T19:39:53Z</dcterms:created>
  <dcterms:modified xsi:type="dcterms:W3CDTF">2024-09-14T19:39:55Z</dcterms:modified>
</cp:coreProperties>
</file>