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8541C-B851-41E9-929F-033D82706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D126A-6FF4-40A2-BE71-D743DE9AE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81376-FD04-400B-B6F3-5DEDF4416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0EF5E-23E5-4FED-BF33-86B9C0367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4C84B4-6E8A-4BFC-B5F8-8B4F6EB3B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DE1988-2DF1-4342-ACD6-3CD5ADF4B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F6E510-1A65-4378-91B4-0A64C268D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8E66D-49A0-4FAA-BDFE-9F75D08F7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DEB87-0C8A-4507-A0E5-8F681701C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8D41C-DFE2-4F9A-A841-074EB6AC7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887F1-DB18-4F6B-90BF-5315099E3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161401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汽车工业的重组及战略构思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汽车工业现状及问题分析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重组方案设计与实施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战略构思与布局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重组后的组织变革与运营管理优化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092" r="190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日益严格的环保法规和可持续发展要求，对汽车工业的转型升级提出了更高挑战。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全球化趋势下的汽车工业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随着全球化的深入发展，汽车工业面临国内外市场的激烈竞争，需要寻求新的发展机遇。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技术变革对汽车工业的影响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新能源、智能化、自动驾驶等技术的快速发展，正在深刻改变汽车工业的格局和生态。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803" r="2080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通过重组优化资源配置，提高汽车工业的整体竞争力，实现产业升级和可持续发展。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提升产业竞争力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通过战略构思调整市场定位和产品策略，更好地适应消费者需求和市场变化。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重组和战略构思有助于推动汽车工业的技术创新，加快新能源汽车、智能化等技术的研发和应用。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通过重组和战略构思，汽车工业可以更好地实现经济效益、社会效益和环境效益的平衡发展。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重组与战略构思的意义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汽车工业现状及问题分析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国际汽车市场呈现多元化、智能化、电动化等趋势，新兴市场的崛起为国际汽车企业提供了新的增长点。同时，国际汽车企业间的竞争日益激烈，技术创新和品牌建设成为核心竞争力。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国际汽车工业现状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中国汽车工业发展迅速，已成为全球最大汽车市场。国内汽车企业在技术创新、品牌建设、国际化等方面取得显著进展，但仍面临诸多挑战，如产能过剩、品牌竞争力不足等。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国内汽车工业现状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国内外汽车工业现状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产能过剩问题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国内汽车市场饱和度逐渐提高，部分汽车企业产能严重过剩，导致资源浪费和价格战等恶性竞争现象。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与国际先进水平相比，国内汽车企业在关键技术和核心零部件方面仍存在较大差距，制约了产业创新能力和国际竞争力。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品牌建设滞后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国内汽车品牌在国际市场上的知名度和美誉度有待提高，品牌溢价能力不足，影响了企业的盈利能力和可持续发展。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74" b="11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528" r="55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395" r="73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发展趋势与机遇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电动化趋势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随着环保意识的提高和新能源汽车技术的成熟，电动汽车将成为未来汽车市场的主导力量，为汽车企业提供了新的发展机遇。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人工智能、大数据等技术的快速发展将推动汽车产业的智能化变革，提升汽车的安全性、舒适性和便捷性。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中国汽车工业在国际市场的地位逐渐提升，国内汽车企业应抓住“一带一路”等国际合作机遇，加快国际化步伐，拓展海外市场。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重组方案设计与实施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提高效率和竞争力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通过重组优化资源配置，降低成本，提高产品质量和生产效率，从而增强企业的市场竞争力。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重组应关注环保、节能等社会责任，推动企业实现可持续发展。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强化产业链整合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通过重组加强产业链上下游的协同合作，形成更加紧密的产业链合作关系。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通过资产剥离、置换等方式，优化企业资产结构，提高企业资产质量。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资产重组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业务重组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00" r="9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组织重组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00" r="12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根据市场需求和企业发展战略，调整业务结构，聚焦核心业务，剥离非核心业务。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优化企业组织结构，提高管理效率，构建更加灵活高效的组织体系。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重组方案设计与选择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制定详细实施计划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明确重组的具体目标、实施方案、时间表和责任人等。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获得相关批准和支持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确保重组方案符合法律法规要求，并获得政府、股东等相关方的批准和支持。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按照实施计划，有序推进各项重组工作，确保重组目标的顺利实现。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对重组实施过程进行监督，确保各项工作按照计划进行，并对实施结果进行评估，及时发现问题并采取措施加以改进。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战略构思与布局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战略定位与目标设定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根据企业资源、市场环境和竞争态势，明确企业在汽车工业链中的定位，如整车制造、零部件供应、技术研发等。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制定短期、中期和长期发展目标，包括市场份额、销售收入、利润水平等关键指标，确保企业战略与市场需求和自身能力相匹配。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https://d.book118.com/867016140156006040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2024-09-13T10:51:54.508</cp:lastPrinted>
  <dcterms:created xsi:type="dcterms:W3CDTF">2024-09-13T02:51:54Z</dcterms:created>
  <dcterms:modified xsi:type="dcterms:W3CDTF">2024-09-13T02:51:56Z</dcterms:modified>
</cp:coreProperties>
</file>