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5D22E93-1BB8-4953-8F57-4224D515FE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9A6F65-4E05-496E-8E9C-C2C40A28E6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B82AD3D-81C3-47FB-B01E-CD3A551A63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E9A07F6-826E-486F-83A5-9BBF6CFA251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BF81F29-531A-4CCC-8201-BDE9F424652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4B8CCC6-3C08-4344-8E28-64FD7CEF8E7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38CAE7D-5683-48D0-8747-06CBE3C651C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D207E4-F6DE-4CD7-BAEB-9B55DBDE0B2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03B317-92BF-470F-AEEA-1D006BFA1E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BAD2D0-B852-4AA6-B8C3-EB2677FF7A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928E178-05BF-4388-8226-FE3721A897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6702015401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汇报人：XX</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护理质量安全与风险管理的护理程序标准</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2024-01-18</a:t>
            </a:r>
          </a:p>
        </p:txBody>
      </p:sp>
      <p:sp>
        <p:nvSpPr>
          <p:cNvPr id="5" name="AutoShape 5"/>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5116739" y="1218945"/>
            <a:ext cx="1958523" cy="1958523"/>
            <a:chOff x="5116739" y="1218945"/>
            <a:chExt cx="1958523" cy="1958523"/>
          </a:xfrm>
        </p:grpSpPr>
        <p:sp>
          <p:nvSpPr>
            <p:cNvPr id="7" name="Freeform 7"/>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572171" y="516087"/>
            <a:ext cx="715670" cy="715670"/>
            <a:chOff x="572171" y="516087"/>
            <a:chExt cx="715670" cy="715670"/>
          </a:xfrm>
        </p:grpSpPr>
        <p:sp>
          <p:nvSpPr>
            <p:cNvPr id="4" name="Freeform 4"/>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8" name="Connector 8"/>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9" name="TextBox 9"/>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护理质量安全与风险管理的基本概念</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护理质量安全与风险管理的护理程序标准</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护理质量安全与风险管理的实践应用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护理质量安全与风险管理的挑战与对策</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引言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7791" b="779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提升护理服务质量</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通过制定和实施护理程序标准，规范护理行为，提高护理服务的专业性和质量。</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应对护理风险</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明确护理过程中可能存在的风险，制定相应的预防措施和管理策略，保障患者安全。</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适应医疗卫生体制改革</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顺应医疗卫生体制改革的要求，推动护理服务的标准化、规范化发展。</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通过有效的护理质量安全与风险管理，降低患者在接受护理服务过程中可能遭受的伤害和风险。</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保障患者安全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规范护理行为，提高护理服务的可靠性和稳定性，进而提升患者的满意度和信任度。</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提高护理质量</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优质的护理服务是医院核心竞争力的重要组成部分，通过加强护理质量安全与风险管理，提升医院整体服务水平和声誉。</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促进医院发展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护理质量安全与风险管理的重要性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护理质量安全与风险管理的基本概念</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609290" y="1560576"/>
            <a:ext cx="6827520" cy="19507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defRPr/>
            </a:pPr>
            <a:r>
              <a:rPr lang="en-US" sz="1500">
                <a:solidFill>
                  <a:schemeClr val="dk1">
                    <a:alpha val="100000"/>
                  </a:schemeClr>
                </a:solidFill>
                <a:latin typeface="Microsoft Yahei"/>
                <a:ea typeface="Microsoft Yahei"/>
                <a:cs typeface="Microsoft Yahei"/>
              </a:rPr>
              <a:t>护理质量安全是指护理工作在遵循医学科学原理和护理专业规范的基础上，保证患者安全、提高护理质量、优化护理效果的一系列活动。</a:t>
            </a:r>
            <a:endParaRPr lang="en-US" sz="1100"/>
          </a:p>
        </p:txBody>
      </p:sp>
      <p:sp>
        <p:nvSpPr>
          <p:cNvPr id="3" name="AutoShape 3"/>
          <p:cNvSpPr/>
          <p:nvPr/>
        </p:nvSpPr>
        <p:spPr>
          <a:xfrm rot="1800000">
            <a:off x="1595201" y="2001561"/>
            <a:ext cx="1224808" cy="1062655"/>
          </a:xfrm>
          <a:prstGeom prst="hexagon">
            <a:avLst>
              <a:gd name="adj" fmla="val 28663"/>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800000">
            <a:off x="1595201" y="4305483"/>
            <a:ext cx="1224808" cy="1062655"/>
          </a:xfrm>
          <a:prstGeom prst="hexagon">
            <a:avLst>
              <a:gd name="adj" fmla="val 28663"/>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657324" y="2214971"/>
            <a:ext cx="1059059" cy="661505"/>
          </a:xfrm>
          <a:prstGeom prst="rect">
            <a:avLst/>
          </a:prstGeom>
          <a:noFill/>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3600">
                <a:solidFill>
                  <a:srgbClr val="FFFFFF">
                    <a:alpha val="100000"/>
                  </a:srgbClr>
                </a:solidFill>
                <a:latin typeface="Microsoft Yahei"/>
                <a:ea typeface="Microsoft Yahei"/>
                <a:cs typeface="Microsoft Yahei"/>
              </a:rPr>
              <a:t>01</a:t>
            </a:r>
            <a:endParaRPr lang="en-US" sz="1100"/>
          </a:p>
        </p:txBody>
      </p:sp>
      <p:sp>
        <p:nvSpPr>
          <p:cNvPr id="6" name="AutoShape 6"/>
          <p:cNvSpPr/>
          <p:nvPr/>
        </p:nvSpPr>
        <p:spPr>
          <a:xfrm>
            <a:off x="1678135" y="4506051"/>
            <a:ext cx="1059059" cy="661505"/>
          </a:xfrm>
          <a:prstGeom prst="rect">
            <a:avLst/>
          </a:prstGeom>
          <a:noFill/>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3600">
                <a:solidFill>
                  <a:srgbClr val="FFFFFF">
                    <a:alpha val="100000"/>
                  </a:srgbClr>
                </a:solidFill>
                <a:latin typeface="Microsoft Yahei"/>
                <a:ea typeface="Microsoft Yahei"/>
                <a:cs typeface="Microsoft Yahei"/>
              </a:rPr>
              <a:t>02</a:t>
            </a:r>
            <a:endParaRPr lang="en-US" sz="1100"/>
          </a:p>
        </p:txBody>
      </p:sp>
      <p:sp>
        <p:nvSpPr>
          <p:cNvPr id="7" name="AutoShape 7"/>
          <p:cNvSpPr/>
          <p:nvPr/>
        </p:nvSpPr>
        <p:spPr>
          <a:xfrm>
            <a:off x="3609290" y="3861450"/>
            <a:ext cx="6827520" cy="19507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defRPr/>
            </a:pPr>
            <a:r>
              <a:rPr lang="en-US" sz="1500">
                <a:solidFill>
                  <a:schemeClr val="dk1">
                    <a:alpha val="100000"/>
                  </a:schemeClr>
                </a:solidFill>
                <a:latin typeface="Microsoft Yahei"/>
                <a:ea typeface="Microsoft Yahei"/>
                <a:cs typeface="Microsoft Yahei"/>
              </a:rPr>
              <a:t>护理质量安全的核心是保障患者的生命安全和身体健康，通过规范护理行为、提高护理技能、加强护理监管等措施，降低护理工作中可能出现的风险，提高护理质量。</a:t>
            </a:r>
            <a:endParaRPr lang="en-US" sz="1100"/>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护理质量安全的定义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5273" r="3527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风险管理的定义</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在护理工作中，风险管理涉及到对患者、医护人员、医疗机构等多方面的风险评估和管理，旨在保障患者的安全和医疗质量。</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风险管理是指对潜在的风险进行识别、评估、处理和监控的过程，以减少风险事件发生的可能性和减轻其造成的影响。</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护理程序标准是指护理工作中应遵循的一系列规范化、标准化的程序和要求，包括护理评估、护理计划、护理实施和护理评价等环节。</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护理程序标准是保障护理质量安全的基础，通过制定和执行科学合理的护理程序标准，可以规范护理行为、提高护理质量、降低护理风险。同时，护理程序标准也是评价护理工作质量和效果的重要依据。</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护理程序标准的概念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护理质量安全与风险管理的护理程序标准</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全面了解病人的病情、病史、生理、心理和社会状况，为制定个性化护理计划提供依据。</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病人情况评估</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542" r="1454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护理风险评估</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6667" b="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护理资源评估</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8458" r="184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识别病人可能存在的护理风险，如跌倒、压疮、感染等，以便采取相应的预防措施。</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评估现有护理资源，包括人员、设备、药品等，以确保能够满足病人的护理需求。</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护理评估标准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根据病人的具体情况，制定个性化的护理计划，明确护理目标、措施和时间表。</a:t>
            </a:r>
          </a:p>
        </p:txBody>
      </p:sp>
      <p:pic>
        <p:nvPicPr>
          <p:cNvPr id="4" name="Picture 4"/>
          <p:cNvPicPr>
            <a:picLocks noChangeAspect="1"/>
          </p:cNvPicPr>
          <p:nvPr/>
        </p:nvPicPr>
        <p:blipFill>
          <a:blip r:embed="rId2"/>
          <a:srcRect l="9917" r="991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2500" r="125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个性化护理计划</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针对识别出的护理风险，制定相应的预防措施，如定期翻身、保持皮肤清洁干燥、加强感染控制等。</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护理风险预防措施</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根据评估结果，合理调配护理资源，确保各项护理措施得以顺利实施。</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护理资源调配计划</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护理计划标准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密切观察病情变化</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密切观察病人的病情变化，及时发现并处理异常情况，确保病人安全。</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严格执行护理计划</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按照制定的护理计划，认真执行各项护理措施，确保病人得到全面、细致的护理。</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做好护理记录</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详细记录病人的护理过程、病情变化及采取的措施，为护理评价提供依据。</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75" r="1667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7958" r="17958"/>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护理实施标准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对实施的护理措施进行效果评价，分析其对病人病情的影响及改善程度。</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护理效果评价</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对整体护理质量进行评价，包括护理态度、技能水平、沟通能力等方面。</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护理质量评价</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对护理过程中可能存在的安全隐患进行评价，提出改进措施以提高护理安全性。</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护理安全评价</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护理评价标准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https://d.book118.com/867020154016006035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2024-09-09T08:45:03.842</cp:lastPrinted>
  <dcterms:created xsi:type="dcterms:W3CDTF">2024-09-09T00:45:03Z</dcterms:created>
  <dcterms:modified xsi:type="dcterms:W3CDTF">2024-09-09T00:45:06Z</dcterms:modified>
</cp:coreProperties>
</file>