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0BFCDFB-376A-4D3F-94F2-3B0B5A3BCF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CC5723-80C2-42F7-AE59-A2D49337A6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4F5209-63C2-443D-B398-E24174CDF2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0FF1DA-9496-4614-9D40-E4A05B0AEC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61A9292-78BE-4AEA-A420-9868EEE9F2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1EFBFA-B9D9-4B34-8521-2603B48DF9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D50D35-D370-4484-868C-A72D0501CC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678E57-BA6B-42E7-899D-FE385FBBB9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416F80-FC53-4235-B6BB-3E5353612E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164DBA-288B-440C-8F12-60E925FCDD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0DA107-A2AF-487D-AAA8-D64251E940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702101500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文献计量统计操作步骤</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2024-01-24</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文献计量统计的数据来源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文献计量统计的工具与方法</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文献计量统计的操作步骤</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文献计量统计在学术研究中的应用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文献计量统计的挑战与展望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108" r="1110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通过文献计量统计，可以了解某一研究领域的发展历程、研究热点和前沿动态，为科研人员提供有价值的参考信息。</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了解研究领域的发展状况</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文献计量统计可以客观地评估科研成果的影响力，如论文被引次数、期刊影响因子等指标，有助于科研人员了解自己的研究成果在学术界的影响力。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评估科研成果的影响力</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通过分析文献计量统计数据，可以发现与自己研究方向相关的潜在合作机构或合作者，促进学术交流与合作。</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发现潜在的合作机会</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文献计量统计是一种运用数学和统计学方法对文献进行定量分析的方法，旨在揭示文献的数量特征和内在规律。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文献计量统计对于科研管理、学术评价和学科发展具有重要意义。它可以为科研管理部门提供客观的决策依据，为学术评价提供量化指标，同时也有助于推动学科的发展和进步。</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文献计量统计的定义和意义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文献计量统计的数据来源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涵盖多学科领域的学术论文数据库，提供论文引用、被引、合作网络等计量统计数据。</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Web of Science</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全球最大的学术文献数据库之一，覆盖社会科学、自然科学和人文科学等领域，支持高级检索和计量分析。</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Scopus</a:t>
            </a:r>
          </a:p>
        </p:txBody>
      </p:sp>
      <p:pic>
        <p:nvPicPr>
          <p:cNvPr id="10" name="Picture 10"/>
          <p:cNvPicPr>
            <a:picLocks noChangeAspect="1"/>
          </p:cNvPicPr>
          <p:nvPr/>
        </p:nvPicPr>
        <p:blipFill>
          <a:blip r:embed="rId3"/>
          <a:srcRect l="17417" r="1741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Google推出的学术搜索引擎，可检索学术期刊、论文、专利和书籍等，支持引用分析和学术趋势分析。</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Google Scholar</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学术数据库</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图书馆联盟资源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多个图书馆联合建设的资源共享平台，提供跨馆的文献检索和计量分析服务。</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OPAC系统</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图书馆在线公共检索目录，可检索馆藏图书、期刊、报纸等资源的借阅情况和流通统计。</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图书馆特色数据库</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图书馆自建的特色数据库，如地方文献数据库、古籍数据库等，提供特定领域的文献计量统计数据。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图书馆馆藏资源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网络资源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学术博客与论坛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学科领域的专家或学者在博客或论坛中发布的学术观点和研究成果，可作为文献计量统计的补充数据来源。</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开放存取资源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包括开放存取期刊、开放存取仓储等，提供免费的学术论文和研究成果，支持引用分析和学术影响力评估。</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社交媒体资源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如ResearchGate、Academia.edu等学术社交媒体平台，学者可分享论文、研究成果和学术动态，为文献计量统计提供新的数据来源。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文献计量统计的工具与方法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SAGE Research Methods</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一个综合性的研究方法数据库，提供大量关于文献计量统计的指导和案例。</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VOSviewer</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一款用于文献计量和网络可视化的软件，支持共被引分析、耦合分析等。</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NoteExpress</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一款专业的文献管理软件，支持文献的导入、管理、分析和导出等功能，适用于学术研究和论文写作。</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694" b="694"/>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文献计量软件介绍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文本挖掘</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利用自然语言处理技术对文献进行文本挖掘，提取关键词、主题和摘要等信息。</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关联规则挖掘</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通过挖掘文献之间的关联规则，发现不同研究领域之间的联系和趋势。</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聚类分析</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将文献按照相似度进行聚类，形成不同的研究主题和领域。</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数据挖掘技术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利用可视化技术将文献之间的引用关系呈现出来，便于观察和分析学术领域的发展脉络。</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引文网络可视化</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通过提取文献中的关键词，构建共词网络，展示研究领域的研究热点和前沿。</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共词网络可视化</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将文献的发表时间、作者所属机构等信息进行可视化，展示学术研究的时空分布和演变。</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时空可视化</a:t>
            </a:r>
          </a:p>
        </p:txBody>
      </p:sp>
      <p:pic>
        <p:nvPicPr>
          <p:cNvPr id="9" name="Picture 9"/>
          <p:cNvPicPr>
            <a:picLocks noChangeAspect="1"/>
          </p:cNvPicPr>
          <p:nvPr/>
        </p:nvPicPr>
        <p:blipFill>
          <a:blip r:embed="rId2"/>
          <a:srcRect l="18750" r="1875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可视化分析技术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04</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文献计量统计的操作步骤</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https://d.book118.com/867021015003006046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2024-09-20T22:50:55.204</cp:lastPrinted>
  <dcterms:created xsi:type="dcterms:W3CDTF">2024-09-20T14:50:55Z</dcterms:created>
  <dcterms:modified xsi:type="dcterms:W3CDTF">2024-09-20T14:50:57Z</dcterms:modified>
</cp:coreProperties>
</file>