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DE5ED1C-24A1-44F5-AA5E-36E4825B140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A79A0-CE47-4746-A49B-6A2B26A40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9EE40-B336-4197-B10D-141E92F7A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271F1-CE98-46BE-BFBB-9E0FFEC40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941B5-6224-4A74-A0F1-D53719B83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E6CE08-D97D-4A4D-A51F-31D74A44C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E2B768-4EF5-41FA-9BBC-6B0087B2A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701A25-6C86-46D2-B4CF-5AD68D1DD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1927B-F4F5-479E-870D-95C627188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EA190-A9D8-4A65-B595-0AE914828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894F7-F06E-45E1-B218-DF36220E1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DD12D-C226-44CA-AF92-337BADA74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69FB4A4-33F4-4C51-82BE-32782CA96CA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713056D-68E3-4B8B-8862-7365AC19C0A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22155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IgA</a:t>
            </a: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肾病的护理查房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IgA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肾病的病因与发病机制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IgA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肾病的诊断与评估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IgA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肾病的治疗原则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IgA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肾病的护理管理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IgA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肾病的护理查房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IgA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肾病的预后与随访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IgA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肾病的病因与发病机制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IgA</a:t>
            </a: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肾病的定义与流行病学数据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IgA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肾病是一种常见的原发性肾小球疾病，占所有原发性肾小球疾病的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20-40%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。全球范围内，亚洲国家的患病率较高，欧美国家次之。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IgA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肾病的临床表现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2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48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49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50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152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蛋白尿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大多数患者表现为蛋白尿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血尿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大多数患者表现为血尿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高血压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大多数患者表现为高血压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临床表现多样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绝大多数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IgA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肾病患者会表现出蛋白尿、血尿以及高血压等症状。虽然大多数患者有症状，但也有个别患者可能无症状，需要定期检查才能发现。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85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IgA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肾病的诊断与评估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肾活检是最可靠的诊断手段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IgA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肾病的临床诊断标准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临床表现与实验室检查结合确诊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3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IgA</a:t>
            </a: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肾病的影像学检查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影像学检查可帮助评估肾脏病变程度，包括肾脏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B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超、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CT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和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MRI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等，通过这些检查可以了解肾脏结构和大小的变化情况。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7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制定个体化治疗方案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9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针对患者的具体情况和并发症风险评估结果，制定个性化的治疗方案，包括药物治疗、饮食调整和生活方式管理等措施。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1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IgA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肾病的治疗原则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控制症状、延缓疾病进展、维持肾功能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在治疗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IgA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肾病时，最主要的治疗目标是控制症状、延缓疾病进展，同时维持肾功能。通过个体化的治疗方案，根据患者的病情选择最佳的治疗方法，能够取得更好的效果。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0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2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IgA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肾病的护理管理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https://d.book118.com/867022155033006054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IgA肾病的护理查房</vt:lpstr>
      <vt:lpstr>目录</vt:lpstr>
      <vt:lpstr>第一章 IgA肾病的病因与发病机制</vt:lpstr>
      <vt:lpstr> </vt:lpstr>
      <vt:lpstr>IgA肾病的临床表现</vt:lpstr>
      <vt:lpstr>临床表现多样</vt:lpstr>
      <vt:lpstr>第2章 IgA肾病的诊断与评估</vt:lpstr>
      <vt:lpstr>IgA肾病的临床诊断标准</vt:lpstr>
      <vt:lpstr> </vt:lpstr>
      <vt:lpstr>制定个体化治疗方案</vt:lpstr>
      <vt:lpstr>第3章 IgA肾病的治疗原则</vt:lpstr>
      <vt:lpstr> </vt:lpstr>
      <vt:lpstr>第4章 IgA肾病的护理管理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2024-09-28T09:43:43.378</cp:lastPrinted>
  <dcterms:created xsi:type="dcterms:W3CDTF">2024-09-28T01:43:43Z</dcterms:created>
  <dcterms:modified xsi:type="dcterms:W3CDTF">2024-09-28T01:43:45Z</dcterms:modified>
</cp:coreProperties>
</file>