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8D4CA-B8D4-4584-8EC5-ADEDE5C76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1EF3E-EE6D-40B4-93EF-575B2FC33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BE42C-7B70-45A6-B2DD-F2BD89471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A1014-1A4E-4388-9248-35B417ED8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220EFD-E03E-4CDE-8876-AECCFD368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DA3F36-EA9C-44EF-815C-B5F369FC4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732542-BEC9-4B46-A7A5-F47907690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5455B-6B9A-451D-9EBE-D15C89625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5E284-7AE0-4DCF-B611-082D96B7F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7CCB8-86A6-483C-87A1-FF587392F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B3B56-F5D1-4050-B9D1-62B767686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2305305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护士岗前培训ppt课件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护士职业概述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基础医学知识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护理技能与操作规范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沟通与团队协作能力培养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医院感染防控知识培训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临床实习经验分享与总结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护士职业概述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护士职业定义与特点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护士是医疗团队中不可或缺的一员，负责照顾病人、协助医生进行诊疗、提供健康教育等服务。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需要具备高度的责任心、同情心和耐心，以及专业的医学知识和技能。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26" r="330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护士需要遵守职业道德规范，包括尊重生命、热爱和平、积极向上、引人向善。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护士需要具备高度的职业素养，包括良好的沟通技巧、团队协作能力、应对压力的能力等。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护士职业道德与素养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随着医疗行业的不断发展，护士职业前景广阔，就业机会增多，薪资待遇提高。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未来护士职业将更加注重专业技能和综合素质的提升，同时随着医疗技术的不断进步，护士的工作内容也将不断更新和扩展。例如，远程医疗、智能医疗等新兴领域的发展将为护士提供更多的职业发展机会。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13" r="25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护士职业前景与发展趋势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基础医学知识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308" b="1930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人体结构概述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生理学基础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解剖学与生理学的关系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介绍人体各系统、器官、组织、细胞等基本结构及其功能。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阐述人体各系统生理功能及其调节机制，如神经系统、循环系统、呼吸系统、消化系统、泌尿系统等。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说明人体解剖结构与生理功能之间的联系和相互影响。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人体解剖学与生理学基础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8633" b="386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1100" r="211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常见疾病及其治疗方法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常见疾病类型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列举内科、外科、妇科、儿科等科室常见疾病类型及其症状表现。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治疗方法概述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介绍药物治疗、手术治疗、物理治疗、心理治疗等常见治疗方法及其适用范围和注意事项。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护理在疾病治疗中的作用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阐述护士在协助医生治疗疾病过程中的职责和作用，如病情观察、药物管理、心理支持等。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介绍药物的分类方法，如处方药与非处方药、中药与西药等，并阐述各类药物的作用机制和用途。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药物分类及作用机制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说明药物使用的基本原则，如遵医嘱、按时按量服药、注意药物相互作用等。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药物使用原则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列举药物常见的不良反应类型及其表现，并给出相应的应对措施和护理方法。同时强调护士在用药过程中的监护职责和重要性。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药物不良反应与应对措施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药物使用与注意事项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护理技能与操作规范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日常护理工作流程与规范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接待患者、评估病情、制定护理计划、执行护理措施、观察病情变化、记录护理过程。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遵守无菌操作原则，正确使用医疗器械和药品，确保患者安全。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与患者及其家属保持良好沟通，解释病情和治疗方案，提供心理支持。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护理工作流程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静脉输液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导尿术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吸氧术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常见护理技能操作演示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了解导尿适应症和禁忌症，掌握导尿操作方法和注意事项。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掌握吸氧适应症和禁忌症，正确使用氧气装置，观察患者吸氧反应。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正确选择血管，掌握穿刺技巧，注意输液速度和药物配伍禁忌。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https://d.book118.com/867023053050006045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2024-09-20T00:47:06.676</cp:lastPrinted>
  <dcterms:created xsi:type="dcterms:W3CDTF">2024-09-19T16:47:06Z</dcterms:created>
  <dcterms:modified xsi:type="dcterms:W3CDTF">2024-09-19T16:47:08Z</dcterms:modified>
</cp:coreProperties>
</file>