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519967-82B6-44B9-9F71-1137E328D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F9586-0FBC-4831-A415-FC6DE2FAA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A8A1EF-FE11-41B4-AB71-3ABDF6088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5812F9-558F-433B-856F-5122CBA0E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DF8B3A-66D3-4C35-A876-D1E6B5A09D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D8F652-7CFB-4A50-9AE9-126F326938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B291DE-8D4D-4499-89D6-DFC86E5354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66385-FE2E-4877-A92F-7249E78F3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8599B1-5F53-4B7B-B64D-4CFAA2559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C6E2F-D0AB-4053-9E11-2B08C6714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338043-6CCD-4DBE-859D-C4F4710F6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02505301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625" b="1">
                <a:solidFill>
                  <a:srgbClr val="FFFFFF">
                    <a:alpha val="100000"/>
                  </a:srgbClr>
                </a:solidFill>
                <a:latin typeface="Microsoft Yahei"/>
                <a:ea typeface="Microsoft Yahei"/>
                <a:cs typeface="Microsoft Yahei"/>
              </a:rPr>
              <a:t>环境安全培训在企业可持续发展战略中的地位与作用</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汇报时间：</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环境安全培训的概述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环境安全培训在企业可持续发展战略中的地位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环境安全培训对企业可持续发展的作用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环境安全培训的实践与案例分析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未来环境安全培训的发展趋势与展望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环境安全培训的概述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环境安全培训是指针对企业员工进行的环境保护和安全生产方面的教育和培训活动，旨在提高员工的环境安全意识和技能，促进企业的可持续发展。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培养员工的环境安全意识，使其了解环境保护和安全生产的重要性，掌握相关的知识和技能，在实际工作中能够遵守环境安全法律法规，减少环境污染和事故发生的风险。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375" r="21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08" r="323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539" r="305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包括环境保护法律法规、企业环保制度、环境污染防治技术、安全生产知识、应急救援措施等。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培训内容</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可以采用集中授课、专题讲座、案例分析、模拟演练等多种形式，根据企业的实际情况和需要进行选择。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培训形式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培训内容与形式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06" r="23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环境安全培训是实现企业可持续发展的重要保障，有利于提高企业的环保意识和安全生产水平，降低环境污染和事故发生的风险，增强企业的社会责任感和品牌形象。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必要性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随着环境保护意识的不断提高和法律法规的日益严格，企业必须加强环境安全培训，提高员工的环境安全意识和技能，以适应市场和社会的需求，实现可持续发展。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培训的重要性与必要性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环境安全培训在企业可持续发展战略中的地位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797" b="1779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企业可持续发展的定义与目标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企业可持续发展是指企业在追求经济利益的同时，积极履行社会责任，保护环境、节约资源，实现经济、社会和环境的协调发展。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企业的可持续发展目标包括经济效益、社会效益和环境效益的统一，以及长期稳定的发展。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环境安全培训是企业实现可持续发展的重要组成部分，它有助于提高员工的环境意识和安全意识，促进企业环保和安全管理的实施。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环境安全培训能够帮助企业识别和解决环境问题，降低企业运营对环境的负面影响，提升企业的社会形象和品牌价值。</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环境安全培训在企业可持续发展战略中的角色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环境安全培训对企业可持续发展的贡献</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环境安全培训能够提高企业的环保意识和安全管理水平，降低生产过程中的环境污染和安全事故发生率，保障企业的稳定发展。</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环境安全培训有助于培养员工的环保意识和安全素质，增强企业的凝聚力和竞争力，推动企业的可持续发展。</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环境安全培训能够为企业带来长期的经济效益、社会效益和环境效益，符合企业可持续发展的战略目标。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https://d.book118.com/867025053015006051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2024-09-23T23:15:55.422</cp:lastPrinted>
  <dcterms:created xsi:type="dcterms:W3CDTF">2024-09-23T15:15:55Z</dcterms:created>
  <dcterms:modified xsi:type="dcterms:W3CDTF">2024-09-23T15:15:57Z</dcterms:modified>
</cp:coreProperties>
</file>