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9BEB4-9E0C-4AC6-9D83-BD0B62A10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1D84D-35EB-4BBE-95EA-44839EE7B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DA21A-9239-461D-81E0-903791CF8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DE63E-1846-460D-B581-1E76FAAD9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A16FE-1D5F-4EE6-B983-7A314401B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F1992A-3E6F-4B0B-8114-814398BEF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0EA7A-CB97-4379-BDF3-2FFDAE140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B5B1D-5B77-4BB1-BE32-8F10BC3B7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B35E2-C6F2-48A1-A11F-12D9B3239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846B8-864B-48F7-9578-167E0776B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731E8-4826-46F1-AE55-5B7D3B948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2610315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医疗耗材项目评价分析报告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医疗耗材项目概况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医疗耗材项目评价分析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医疗耗材项目风险分析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医疗耗材项目可持续发展建议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随着医疗技术的不断发展和人口老龄化趋势的加剧，医疗耗材市场需求持续增长，市场规模不断扩大。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当前医疗耗材市场竞争激烈，国内外众多企业参与其中，市场集中度逐渐提高。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政府对医疗耗材市场的监管力度不断加强，相关法规和政策不断完善，对市场发展产生重要影响。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医疗耗材市场现状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本项目旨在对医疗耗材市场进行深入调研和分析，评估市场发展趋势和潜在机会，为企业制定市场策略提供决策支持。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通过本项目的研究，有助于企业了解市场动态和竞争态势，把握市场机遇和挑战，提高市场竞争力和盈利能力。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本项目将涵盖各类医疗耗材产品，包括一次性医疗器械、医用敷料、医用高分子材料等。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研究将覆盖全球主要国家和地区的医疗耗材市场，重点关注中国市场的发展情况。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分析将涵盖过去几年的市场数据，并对未来几年的市场趋势进行预测。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评价分析范围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医疗耗材项目概况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项目内容与特点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一次性使用医疗耗材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该项目主要生产一次性使用的医疗耗材，如注射器、输液器、采血针等，具有单次使用、安全卫生、便捷高效等特点。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高品质材料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项目采用高品质的医疗级材料，确保产品的安全性和可靠性，同时提高患者的使用体验。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多样化产品规格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项目涵盖了多种规格和型号的医疗耗材，以满足不同医疗机构和患者的需求。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生产与质量控制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项目采用先进的生产工艺和严格的质量控制体系，确保产品的稳定性和一致性。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研发与设计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项目团队在研发和设计阶段，充分调研市场需求，结合临床医生的反馈，不断优化产品设计和性能。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通过广泛的市场推广和销售渠道建设，项目产品已在全国多个省市的医疗机构得到应用，并取得了良好的市场反馈。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项目提供个性化定制服务，根据医疗机构和患者的特殊需求，定制符合其要求的产品规格和性能。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完善的售后服务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项目建立了完善的售后服务体系，提供及时、专业的技术支持和产品维修服务，确保客户在使用过程中无后顾之忧。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创新的生产工艺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项目采用了先进的生产工艺，如自动化生产线、高精度注塑技术等，提高了生产效率和产品质量。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项目创新点与优势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医疗耗材项目评价分析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医疗耗材在生产过程中，应严格遵守相关质量标准和规范，确保产品质量安全可靠。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医疗耗材在使用过程中，应保证医护人员和患者的安全，避免因使用不当或产品缺陷导致的医疗事故。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医疗耗材应符合环保要求，不会对环境造成污染或危害。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医疗耗材应能够满足临床诊疗需求，提高治疗效果，降低并发症发生率。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医疗耗材设计应合理，易于医护人员操作使用，提高工作效率。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操作便捷性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医疗耗材在使用过程中，应注重患者的感受，提高患者的舒适度和满意度。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患者舒适性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有效性评价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医疗耗材应具有市场竞争力，能够在激烈的市场竞争中获得优势地位。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医疗耗材的采购和使用成本应合理，能够在保证治疗效果的同时，降低医疗成本，提高经济效益。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医疗耗材应充分利用现有资源，避免浪费和不必要的消耗。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经济性评价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医疗耗材的使用应能够提高公众健康水平，降低疾病发病率和死亡率。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健康保障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医疗耗材的供应和使用应稳定可靠，避免因供应不足或质量问题引发的社会不稳定因素。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医疗耗材的研发和生产应注重科技创新，推动医疗行业的技术进步和产业升级。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社会效益评价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https://d.book118.com/867026103156006045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2024-09-20T18:14:06.149</cp:lastPrinted>
  <dcterms:created xsi:type="dcterms:W3CDTF">2024-09-20T10:14:06Z</dcterms:created>
  <dcterms:modified xsi:type="dcterms:W3CDTF">2024-09-20T10:14:08Z</dcterms:modified>
</cp:coreProperties>
</file>