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91C9E4-0460-4B5E-AF65-BBA75C45C6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53B42E-CE40-4108-BECB-A53D99FCB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CA22AE-2A6C-4CA2-BBE5-6E92A84A4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0DC35D-564A-42C8-AC4C-624BE6F0A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DB7CB7-E566-4346-9E5F-052094986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C754DC-336A-4356-A9C7-C4A69E369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57C99F-BF93-47F0-AE1B-6ADCF7523E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ABEE89-628C-454C-8562-6CC0472A2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FDF6D5-BE3E-4252-979D-F3E5FF410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C8A597-0820-42B5-BDFC-286CE5BBC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0749C2-77E3-4E00-8684-69AC9683A8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030016132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2023年共青团员的自评总结报告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3147" y="5029297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3147" y="5621716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团内活动参与情况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学习与成长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团内工作与贡献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自我评价与反思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70921" y="1670137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1098427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5CA5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17447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姓名：张三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年龄：20岁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性别：男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籍贯：中国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基本信息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团支部书记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学习委员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8924" b="28924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组织委员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团内职务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团籍所在学校：XX中学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团籍所在班级：高一（X）班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团籍情况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70921" y="1670137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团内活动参与情况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1098427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5CA5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在过去的一年中，我积极参与团组织的各类活动，如团日活动、主题团课等，努力提升自己的思想觉悟和组织归属感。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团组织活动参与度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通过参与团组织的活动，我不仅增强了团队协作能力和组织协调能力，还结识了许多志同道合的团友，共同成长进步。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团组织活动的收获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参与团组织的活动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我积极参加志愿服务活动，如社区服务、义务劳动等，为社会贡献自己的一份力量。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通过志愿服务活动，我不仅锻炼了自己的实践能力，还培养了社会责任感和奉献精神，更加关注社会弱势群体的需求。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参与志愿服务活动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志愿服务活动的收获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志愿服务活动参与度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社会实践活动参与度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我主动参加社会实践活动，如企业实习、社会调查等，以了解社会运作机制和行业发展状况。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社会实践活动的收获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通过社会实践活动，我不仅拓宽了视野，还提高了自己的综合素质和适应能力，为未来的职业发展打下坚实基础。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656" r="176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参与社会实践活动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70921" y="1670137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学习与成长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1098427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5CA5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总结词：稳步提升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详细描述：在过去的一年中，我始终保持对学习的热情和努力，通过不断的学习和实践，我的学习成绩有了稳步的提升。我积极参加课堂讨论，主动与老师和同学交流，不断拓宽知识面和视野。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学习成绩与进步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专业知识掌握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我注重专业知识的积累和掌握，通过阅读相关书籍、参加学术讲座和实践活动，加深了对专业知识的理解和应用。同时，我也注重跨学科的学习，以培养自己的综合素质和创新能力。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学习成绩与进步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https://d.book118.com/867030016132006054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2024-09-29T00:42:10.707</cp:lastPrinted>
  <dcterms:created xsi:type="dcterms:W3CDTF">2024-09-28T16:42:10Z</dcterms:created>
  <dcterms:modified xsi:type="dcterms:W3CDTF">2024-09-28T16:42:12Z</dcterms:modified>
</cp:coreProperties>
</file>