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F24C4-054A-48B9-9DE9-88CA0440E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9DAD8-645E-4C95-A6B7-214351345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A498A-5CB0-47F3-B78A-D1802E3CF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9936E-C281-44D1-9612-933D9A7AC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54F41B-2DAE-43B7-BC51-70E4810DE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39B6C8-66C4-42A7-854B-D78D8C71D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55A96-A433-4445-8822-6ACC92383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E55EE-43F8-4A82-89EA-A5C33AAE8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82EDE-413B-4349-BA54-5760978C3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8C4B8-61AB-472D-9A90-A9BE31329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C5440-E3C6-4C32-B642-F786C6FAC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3002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慢性肾衰病概述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慢性肾衰病患者的护理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慢性肾衰病患者的病情监测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慢性肾衰病患者的健康教育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慢性肾衰病患者的康复与预防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慢性肾衰病概述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慢性肾衰竭（Chronic Renal Failure，CRF）是指各种肾脏病导致肾脏功能渐进性不可逆性减退，直至功能丧失所出现的一系列症状和代谢紊乱所组成的临床综合征。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病程较长，病情逐渐恶化，最终导致肾脏功能衰竭，严重影响患者的生活质量和生存期。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慢性肾衰病的病因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原发性肾脏疾病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如慢性肾小球肾炎、慢性肾盂肾炎等。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继发性肾脏疾病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如糖尿病肾病、高血压肾病、狼疮性肾炎等。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如遗传、免疫、感染等。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慢性肾衰病的病程与分期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肾功能中度受损，出现水、电解质平衡紊乱，贫血等症状。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肾功能严重受损，出现尿毒症症状，如恶心、呕吐、乏力等。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肾功能轻度受损，无明显症状，仅表现为尿常规异常。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慢性肾衰病患者的护理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保证充足的休息，根据病情适当安排活动，避免过度劳累。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保持室内空气流通，注意个人卫生，预防感冒和其他感染。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定期测量体重、血压，记录每日尿量、水肿情况等，及时发现病情变化。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660" r="56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660" r="56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控制水盐摄入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根据病情限制水、盐的摄入量，避免水肿和高血压加重。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合理安排蛋白质摄入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选择优质低蛋白食物，控制摄入总量，以减轻肾脏负担。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补充维生素和矿物质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多食用富含维生素和矿物质的食物，以满足身体需要。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确保患者按时服药，避免漏服或错服。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458" r="8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375" r="5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观察患者服药后的反应，及时处理不良反应。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按照医生建议定期复查肾功能、电解质等指标，评估治疗效果。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给予患者关心、支持和鼓励，增强治疗信心。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关注患者情绪变化，及时进行心理疏导和干预。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875" r="5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667" r="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向患者及家属普及慢性肾衰病知识，提高认知水平。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https://d.book118.com/867030025024006033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2024-09-06T08:24:10.784</cp:lastPrinted>
  <dcterms:created xsi:type="dcterms:W3CDTF">2024-09-06T00:24:10Z</dcterms:created>
  <dcterms:modified xsi:type="dcterms:W3CDTF">2024-09-06T00:24:12Z</dcterms:modified>
</cp:coreProperties>
</file>