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E11A3-B29F-4D17-ABCD-6DB4937C8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FFB58-83A6-4859-98B6-91977B968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77485-3D44-4E46-88C9-BDC52D999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FFE29-9737-4085-B18F-E210E81C1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DCB6AA-49B9-4E07-AACE-7954FF4F9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ACD586-A3BC-4CD2-9C91-D1258DA8A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AE93CD-A9ED-485A-9347-5A6C99BFC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D14895-5DF6-4B92-89D4-753FE2ABD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B400B-6279-428A-9DE5-3739DD153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52D91-7941-4C54-84BB-BB7A26168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6B78A-71C0-468D-AE39-DEFBE5955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3004415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门急诊挂号方式变化统计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传统挂号方式分析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网络挂号方式分析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移动端挂号方式分析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自助挂号方式分析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挂号方式变化对医院的影响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867" b="15867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了解门急诊挂号方式的变化趋势，为医院管理和服务优化提供数据支持。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分析不同挂号方式的使用情况，为患者提供更加便捷、高效的挂号服务。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评估新挂号方式的推广效果，为医院信息化建设提供参考。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报告将涵盖过去一年内门急诊挂号方式的变化情况。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报告将针对全国范围内的医疗机构进行分析，包括不同等级、不同类型的医院。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报告将采用国家卫生健康委员会公布的统计数据，以及部分医疗机构的内部数据。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传统挂号方式分析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现场挂号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患者在医院挂号窗口排队等候，通过人工方式进行挂号。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现场挂号通常有时间限制，患者需要在规定时间内到达医院并排队等候。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由于人工操作，可能出现挂号信息不准确或漏挂等情况。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挂号窗口排队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挂号时间限制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挂号信息不准确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电话预约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信息确认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时间灵活性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电话挂号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患者通过电话拨打医院预约挂号热线，进行预约挂号。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电话挂号后，患者需要到医院现场进行信息确认和取号。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相对于现场挂号，电话挂号在时间安排上更加灵活。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挂号难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时间成本高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传统挂号方式存在的问题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传统挂号方式中，患者无法实时了解号源情况和医生排班信息，导致挂号选择受限。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传统挂号方式需要患者花费大量时间在排队等候和往返医院上，时间成本高。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传统挂号方式中，现场挂号和电话挂号都存在一定程度的挂号难问题，尤其是在高峰时段和热门科室。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不同医院和窗口的服务质量存在差异，患者可能遇到态度不佳、效率低下等问题。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网络挂号方式分析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挂号流程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支付方式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号源情况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官方网站挂号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支持多种支付方式，如支付宝、微信支付、银联卡等。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官方网站挂号号源相对充足，但热门科室和医生号源紧张。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患者可通过医院官方网站进入挂号系统，选择科室、医生、就诊时间等，完成挂号。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48" b="1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第三方平台挂号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挂号流程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患者可通过第三方平台（如微医、好大夫在线等）进入挂号系统，选择医院、科室、医生、就诊时间等，完成挂号。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支付方式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支持多种支付方式，如支付宝、微信支付等。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号源情况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第三方平台号源相对较多，但同样存在热门科室和医生号源紧张的情况。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数据化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网络挂号方式的优势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患者无需到医院现场排队挂号，节省了时间和精力。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患者可随时查看号源情况，选择合适的医生和就诊时间。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网络挂号方式提供了多种支付方式和取号方式，满足了不同患者的需求。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网络挂号方式可实现患者就诊数据的统计和分析，为医院管理和决策提供数据支持。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移动端挂号方式分析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https://d.book118.com/867030044154006051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2024-09-25T03:36:56.780</cp:lastPrinted>
  <dcterms:created xsi:type="dcterms:W3CDTF">2024-09-24T19:36:56Z</dcterms:created>
  <dcterms:modified xsi:type="dcterms:W3CDTF">2024-09-24T19:36:59Z</dcterms:modified>
</cp:coreProperties>
</file>