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18D47-4299-4740-B886-01348FDBB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51143-82EE-4A6D-896E-8F6CA8D25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E46B7-CCF9-4832-9AAE-50F95CC52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DEC27-C718-4324-A445-DF93D14B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EC55C3-3F7C-4EE9-A21F-6E8C635E2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159B30-7665-4908-86BD-806F9E266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8CC5C-CAEF-4FA8-8D7A-0614C6A8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0FCAA-C100-49D0-922C-28B1A852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0139E-776C-4F34-A630-0EFCF232A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1C116-8054-4377-9116-888AD5CF8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E1D93-8033-4946-8F1F-913086084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3314411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机械设计基础第一章受力分析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静力学基础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平面力系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空间力系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摩擦与磨损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受力分析应用实例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机械设计基础的定义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机械设计基础是机械工程专业的一门重要技术基础课程，主要研究机械零件和机构的设计原理、方法和机械设计的一般规律。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机械设计基础的研究对象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本课程的研究对象包括各种常用机构、通用零件的工作原理、结构特点、基本的设计理论和计算方法。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机械设计基础概述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受力分析的定义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受力分析是研究物体在力作用下的平衡和运动的规律，以及物体间相互作用力的一门科学。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受力分析在机械设计中的意义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在机械设计中，受力分析是必不可少的一步，它能够帮助工程师预测机械零件在特定条件下的性能和行为，从而优化设计方案，提高产品的质量和可靠性。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受力分析的重要性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章节内容与学习目标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本章节主要介绍机械设计基础的基本概念、研究对象、受力分析的基本知识和方法，以及机械设计的一般流程和规范。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通过本章节的学习，学生应该能够掌握机械设计基础的基本概念和受力分析的基本方法，了解机械设计的一般流程和规范，为后续章节的学习打下坚实的基础。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静力学基础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静力学公理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刚体概念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力的概念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平衡状态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阐述力系简化的基本原理，是受力分析的基础。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在静力学中，将研究对象视为不变形的物体，即刚体。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物体间的相互作用，使物体产生运动或运动趋势的原因。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物体相对于地球保持静止或作匀速直线运动的状态。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静力学公理与基本概念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9" r="19999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约束概念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对物体运动的限制条件。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约束对物体运动的阻碍力，其方向总是与约束所能阻碍的运动方向相反。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常见约束类型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柔索约束、光滑面约束、铰链约束、固定端约束等。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约束与约束力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受力分析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对研究对象进行受力情况的分析，是机械设计的基础。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受力图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将研究对象所受的全部外力，按一定比例尺用线段表示在图上，称为受力图。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受力分析的步骤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确定研究对象、画出研究对象的简图、在简图上画出全部外力、标明各力的符号及大小。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不要漏画力，也不要多画力；正确判断二力构件和三力构件；注意作用力和反作用力的关系。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受力分析与受力图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平面力系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各力作用线在同一平面内且汇交于一点的力系称为平面汇交力系。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14" b="151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平面汇交力系的合力等于各分力的矢量和，合力的作用线通过各分力的汇交点。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59" r="1525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平面汇交力系平衡的充分必要条件是，力系的合力等于零。即力系中各力在两个坐标轴上的投影的代数和分别等于零。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平衡条件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平面汇交力系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作用在刚体上的两个大小相等、方向相反但不共线的平行力组成的力系称为平面力偶系。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32" r="28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83" r="3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平衡条件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平面力偶系对刚体的作用效果取决于力偶矩的大小和转向，而与力的作用点位置无关。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平面力偶系平衡的充分必要条件是，力偶系中各力偶矩的代数和等于零。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平面力偶系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https://d.book118.com/867033144113006035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2024-09-10T02:30:31.445</cp:lastPrinted>
  <dcterms:created xsi:type="dcterms:W3CDTF">2024-09-09T18:30:31Z</dcterms:created>
  <dcterms:modified xsi:type="dcterms:W3CDTF">2024-09-09T18:30:33Z</dcterms:modified>
</cp:coreProperties>
</file>