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6E02C-2484-4413-A7C6-0C7E9C49B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A013B-DCF4-4775-956B-44412ADEA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16B28-9A79-4694-8B3D-612A4A6CF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1506F-D5FB-4E9C-B2B5-3EB96572F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0A43E-A1B3-4124-B92E-FDC6A6466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018A60-A04B-4E15-AC2C-1DEED76CA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7E022A-CD13-4027-92EB-5006213C1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EF800-7CDF-44DD-8F36-3241EDB12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5237B-A7D1-4992-B97D-CB1BB65F3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F8C9A-0967-4278-823C-7C9212302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A7A03-165B-41C1-BD1A-2DC390DBA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34003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成本与管理会计综述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成本与管理会计基本概念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业绩评价与激励机制设计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成本与管理会计的主要目的是为企业的管理层提供有关运营成本、预算编制和绩效评估等方面的信息，以支持决策制定。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随着市场竞争的加剧和全球化趋势的发展，企业需要更加精细化的管理手段来应对挑战，成本与管理会计正是满足这一需求的重要工具。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成本核算与控制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预算编制与执行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绩效评估与激励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管理会计工具与应用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探讨绩效评估的方法、标准和激励机制，以及与管理会计的关系。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涉及预算的编制方法、流程和执行过程中的监控与调整。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包括成本的分类、归集、分配和核算方法，以及成本控制的原则和手段。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介绍管理会计中常用的工具如本量利分析、标准成本法等，并分析其在企业实践中的应用。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成本与管理会计基本概念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成本是企业在生产经营过程中所消耗的资源的货币表现，包括人力、物力、财力等方面的支出。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根据不同的标准，成本可分为直接成本和间接成本、固定成本和变动成本、历史成本和重置成本等。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管理会计职能与目标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管理会计职能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管理会计是会计学的一个分支，主要为企业内部管理服务。其职能包括预测、决策、规划、控制和评价等。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管理会计目标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管理会计的目标是提供有用的信息，帮助企业管理者做出决策、规划未来、控制现在和评价业绩，以实现企业的战略目标。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管理会计在进行预测、决策、规划、控制和评价时，需要以成本为基础。通过对成本的核算和分析，管理会计可以提供有关产品成本、期间费用等方面的信息，为企业管理者的决策提供支持。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管理会计对成本的影响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会计不仅关注历史成本，还关注未来成本和机会成本等。通过对不同成本的分析和比较，管理会计可以帮助企业管理者优化资源配置，降低成本支出，提高企业的经济效益。同时，管理会计还可以通过成本控制和成本管理等手段，对企业的成本进行有效的管理和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成本是管理会计的基础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成本与管理会计关系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成本核算方法与技术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42" b="1164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实际成本法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标准成本法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分批成本法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根据实际发生的成本进行核算，包括直接材料、直接人工和制造费用等。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通过预先设定的标准成本与实际成本进行比较，以分析和控制成本差异。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适用于小批量、多品种生产，按照产品的生产批次归集和分配成本。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传统成本核算方法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作业成本法（ABC）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识别、计量和报告企业内部的各项作业，以作业为核算对象。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将资源耗费与作业量相关联，揭示成本发生的真正原因。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按照作业中心归集和分配成本，提供更准确的成本信息。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成本动因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作业成本库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跨职能团队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价值工程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目标成本法（TCM）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组建包括设计、生产、采购、销售等多部门的团队，共同实现目标成本。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通过改进产品设计、生产工艺、供应链管理等方式，降低成本并提升产品价值。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以市场需求和竞争状况为出发点，设定目标成本。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预算管理与控制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预算编制流程与方法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明确预算编制目标、收集预算基础数据、制定预算方案、审批预算方案、下达预算指标。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预算编制流程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固定预算、弹性预算、增量预算、零基预算等，根据企业实际情况选择适合的编制方法。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https://d.book118.com/867034003152006031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2024-09-04T08:05:25.478</cp:lastPrinted>
  <dcterms:created xsi:type="dcterms:W3CDTF">2024-09-04T00:05:25Z</dcterms:created>
  <dcterms:modified xsi:type="dcterms:W3CDTF">2024-09-04T00:05:27Z</dcterms:modified>
</cp:coreProperties>
</file>