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31273-1DBE-44D6-AE52-D5F2EAE12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023EB-D944-48E3-B604-12135497E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FB041-BAB9-4EC0-8136-920002F8F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0C868-0ACE-4146-8A24-59BC67B6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59391-146E-4B15-ADCB-CCD7004F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CF373-6F64-42E0-B728-C7209E98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67A67-FD45-4208-A79B-41BFCACD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22305-8108-459C-A9CD-C7747EEB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F099C-8ED8-4AC5-932A-0E14861F1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92C9E-BB88-4A17-9156-65A214B63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3D425-5508-480A-838E-01945B950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36023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轮科护理门诊流程图解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轮科护理门诊是一种医疗模式，患者可以根据自己的需求选择相应的科室进行就诊，医生则根据患者的病情和需求进行专业护理和指导。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轮科护理门诊以患者为中心，提供个性化、专业化的护理服务，具有便捷、高效、专业的特点。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轮科护理门诊能够有效地分流患者，减轻医院的压力，提高医疗效率。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轮科护理门诊能够满足患者的个性化需求，提供专业化的护理服务，提高患者的满意度。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促进医疗资源的合理配置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轮科护理门诊能够使医疗资源得到更加合理的配置，让更多的患者得到优质的医疗服务。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轮科护理门诊起源于欧美国家，最初是为了满足患者的多元化需求而设立的。在我国，轮科护理门诊起步较晚，但近年来发展迅速，逐渐成为医疗体系的重要组成部分。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不断提高，轮科护理门诊将会得到更加广泛的应用和推广。未来，轮科护理门诊将更加注重患者的个性化需求，提供更加专业、高效的护理服务，为患者带来更好的医疗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5" r="237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98" r="148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预约挂号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预约挂号时应提供患者的基本信息和病情简述，以便医生提前了解患者情况。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患者可通过电话、网络或现场进行预约挂号，选择合适的医生和就诊时间。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患者应按照预约时间提前到达医院，携带有效证件和相关医疗资料。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就诊前应保持良好心态，遵循医生的指导进行必要的准备事项。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就诊准备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医生诊断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医生对患者进行详细的问诊和体格检查，了解病情和症状。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根据诊断结果，医生会制定相应的护理方案，包括治疗建议、护理措施和注意事项等。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根据医生诊断结果，护士会制定具体的护理方案，包括护理目标、护理措施和时间安排等。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护理方案应充分考虑患者的实际情况和需求，确保方案的可行性和有效性。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护士根据护理方案对患者进行护理操作，包括药物治疗、生活护理、心理支持等。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在护理过程中，护士应密切关注患者的病情变化和反应，及时调整护理措施。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随访与评估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护士定期对患者进行随访，了解护理效果和患者情况，及时调整护理方案。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对患者的病情状况和自身认知情况进行评估，以便及时发现问题并进行干预。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轮科护理门诊的挑战与解决方案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https://d.book118.com/867036023045006040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2024-09-12T15:22:20.622</cp:lastPrinted>
  <dcterms:created xsi:type="dcterms:W3CDTF">2024-09-12T07:22:20Z</dcterms:created>
  <dcterms:modified xsi:type="dcterms:W3CDTF">2024-09-12T07:22:22Z</dcterms:modified>
</cp:coreProperties>
</file>