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820D4-0F0C-4EAE-86ED-07C67C94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0D99F-3CF6-47CE-B6F3-25197732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063F9-31D9-49E0-AD81-E53C892C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CC98A-0CB5-4272-B9FF-FC35D87E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54F7B-2D43-4664-9019-9EDF861F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276C3-72EB-4772-8973-750EABCE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36D73-A9E9-46B7-A679-9A39A8D4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236A5-FDD8-49CF-B33F-E10A4895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975BF-C761-406A-9155-5937D4342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8DEBB-610A-45E1-9BE4-844AE196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B85CE-4288-4FEA-9A34-B2F1E47B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106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多媒体课件设计基础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多媒体课件设计原则与方法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多媒体素材选择与处理技巧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界面设计与交互实现技术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动画效果在课件中的应用策略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多媒体课件评价与优化建议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多媒体课件是指利用计算机技术和多媒体技术，将文字、图像、声音、动画等多种媒体元素融合在一起，形成的具有交互性、集成性和多媒体性的教学软件。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多媒体课件的发展经历了从简单的文本、图像展示到复杂的动画、视频、音频等多媒体元素的融合，从单一的展示功能到具有交互性、智能性的教学辅助工具的演变。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多媒体课件具有多种媒体元素的融合、交互性强、信息量大、表现形式多样等特点。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多媒体课件能够生动形象地展示教学内容，提高学生的学习兴趣和积极性；同时，多媒体课件具有可重复性、可修改性和可共享性，方便教师进行教学设计和调整。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多媒体课件的特点与优势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多媒体课件广泛应用于各级各类学校的教学中，包括中小学、高校、职业教育等。同时，在企业培训、远程教育等领域也有广泛的应用。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多媒体课件已经成为教学的重要辅助工具之一，但在实际应用中仍存在一些问题，如课件质量参差不齐、缺乏统一标准等。未来，随着技术的不断发展和应用需求的不断提高，多媒体课件将会更加智能化、个性化，为教学提供更加优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多媒体课件设计原则与方法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课件设计应符合教学目标，具有明确的教学目的，体现教学内容的科学性、思想性和系统性。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课件应具有良好的交互性，能根据学生的输入及时作出反馈，调整教学策略，提高学生的学习兴趣和参与度。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课件的界面设计应简洁美观，色彩搭配合理，字体、图标等元素的使用应符合视觉习惯，提供良好的视觉体验。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课件应充分利用计算机技术的优势，合理运用多媒体元素，提高教学效果和效率。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明确课件的教学目标和适用对象，分析教学内容和学生的学习需求。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选择合适的开发工具和技术手段，实现课件的各项功能和设计要求。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根据需求分析结果，进行教学设计，包括教学内容的选择、组织、呈现方式和教学策略的制定等。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遵循美观性原则，设计课件的界面布局、色彩搭配、字体图标等元素。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运用交互技术，设计课件的交互方式和反馈机制，提高学生的学习兴趣和参与度。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小学数学课件《分数的初步认识》。该课件通过动画、图形等多媒体元素，生动形象地展示了分数的概念和运算方法，帮助学生更好地理解和掌握分数知识。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初中英语课件《My Family》。该课件运用丰富的图片、音频和视频素材，创设了真实的语言情境，让学生在轻松愉快的氛围中学习英语词汇和句型。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高中物理课件《牛顿第二定律》。该课件通过模拟实验和动态演示等手段，直观地展示了牛顿第二定律的原理和应用，帮助学生深入理解和掌握物理知识。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多媒体素材选择与处理技巧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文本颜色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排版布局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文本素材选择与处理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选择易读性、美观性兼备的字体，如宋体、黑体等，避免使用过于花哨或难以辨认的字体。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选择与背景色对比度适中、不刺眼的颜色，如黑色、深蓝色等，以提高可读性。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根据课件内容层次和重要性，合理设置字号大小，确保观众能够清晰阅读。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遵循简洁明了、层次分明的原则，合理安排文本的位置、间距和对齐方式。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62" r="179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514" b="135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829" r="138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图像素材选择与处理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选择高质量、与课件内容相关的图像素材，如照片、图表、插图等。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根据课件制作软件的要求，选择合适的图像格式，如JPG、PNG等。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调整图像大小以适应课件版面，同时保持图像清晰度。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使用图像处理软件对图像进行必要的编辑，如裁剪、调整亮度、对比度等。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图像来源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图像格式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图像大小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图像编辑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https://d.book118.com/867041062006006035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2024-09-09T06:02:20.796</cp:lastPrinted>
  <dcterms:created xsi:type="dcterms:W3CDTF">2024-09-08T22:02:20Z</dcterms:created>
  <dcterms:modified xsi:type="dcterms:W3CDTF">2024-09-08T22:02:23Z</dcterms:modified>
</cp:coreProperties>
</file>