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C2AC16-D784-4D59-BFA8-196A12676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03905-CFBC-4D1B-9FF6-74DE554A6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69511-8AA7-4230-B06F-74FBD0848F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D56F0B-F825-4647-9169-AA85A96A73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950440-0349-48AD-BBBC-CD625213DF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2B6B2D-825F-4B20-8FC0-2AF87EADF8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7A04C6-0232-42F6-8BF9-FAE6BA884C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154808-EDF9-4F3E-9187-71DC0EF0B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F07CB-5A65-4B18-BD0B-106A7A667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24F0C-D886-4B64-8B29-00708D0F4A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D7D21-2B53-4B46-9A5F-D38729D74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4214602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酒店BAS系统教程课件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酒店BAS系统概述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酒店BAS系统硬件设备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酒店BAS系统软件功能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酒店BAS系统实施与维护</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酒店BAS系统案例分析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酒店BAS系统概述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功能</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酒店BAS系统的主要功能包括设备监控、能源管理、环境控制、安全监控等，实现对酒店内部环境的舒适度和安全性的保障，同时优化能源利用，降低运营成本。</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酒店BAS系统（Building Automation System）是一种用于酒店建筑设备自动化控制的系统，通过集中管理、监控和控制酒店的暖通空调、照明、安全等设备，提高酒店运营效率，降低能源消耗和运营成本。</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4" r="1462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酒店BAS系统的架构通常包括管理层、控制层和设备层三个层次。管理层主要负责系统的配置、监控和控制；控制层负责设备的自动化控制；设备层则是各种建筑设备的集成。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系统架构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酒店BAS系统主要由传感器、执行器、控制器、人机界面等组成，通过通信网络实现设备之间的信息交互和协同工作。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系统组成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提高运营效率</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节能减排</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提高安全保障</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提高服务质量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酒店BAS系统的重要性</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通过自动化控制和管理，酒店BAS系统可以大大提高酒店的运营效率，减少人工干预和人力成本。</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酒店BAS系统能够实时监测和控制酒店的能源消耗，通过智能化的能源管理功能，降低能源浪费，达到节能减排的效果。</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酒店BAS系统可以保障酒店内部环境的舒适度，提高客户满意度，从而提升酒店的服务质量。</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酒店BAS系统可以对酒店内的环境进行实时监控，及时发现异常情况并采取相应措施，提高酒店的安全保障。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酒店BAS系统硬件设备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中央控制系统是酒店BAS系统的核心，负责集中监控和管理酒店的各项设施和设备。</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它通常包括控制主机、显示器、键盘、编程器和各种I/O模块等组件，能够实现设备的远程控制、数据采集和报警等功能。</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中央控制系统通过各种通信协议与环境监控设备、能源计量设备和执行设备等进行数据交换和通信。</a:t>
            </a:r>
          </a:p>
        </p:txBody>
      </p:sp>
      <p:pic>
        <p:nvPicPr>
          <p:cNvPr id="5" name="Picture 5"/>
          <p:cNvPicPr>
            <a:picLocks noChangeAspect="1"/>
          </p:cNvPicPr>
          <p:nvPr/>
        </p:nvPicPr>
        <p:blipFill>
          <a:blip r:embed="rId2"/>
          <a:srcRect l="3889" r="388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889" r="38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中央控制系统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环境监控设备</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环境监控设备用于监测酒店内的环境参数，如温度、湿度、CO2浓度等，以确保室内环境的舒适度和空气质量。</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常见的环境监控设备包括温湿度传感器、CO2传感器、空气质量传感器等，它们能够实时监测环境参数并将数据传输到中央控制系统。</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环境监控设备对于酒店的能源管理和节能具有重要意义，能够帮助酒店实现能源的合理利用和减少浪费。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能源计量设备通常包括智能电表、水表和燃气表等，能够实时采集能源数据并传输到中央控制系统。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通过对能源数据的分析和处理，酒店可以更好地了解能源使用情况，制定合理的节能措施和管理策略。</a:t>
            </a:r>
          </a:p>
        </p:txBody>
      </p:sp>
      <p:pic>
        <p:nvPicPr>
          <p:cNvPr id="7" name="Picture 7"/>
          <p:cNvPicPr>
            <a:picLocks noChangeAspect="1"/>
          </p:cNvPicPr>
          <p:nvPr/>
        </p:nvPicPr>
        <p:blipFill>
          <a:blip r:embed="rId2"/>
          <a:srcRect l="5559" r="555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472" r="447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能源计量设备用于监测和计量酒店的能源使用情况，包括电、水、燃气等。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能源计量设备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执行设备是酒店BAS系统中的终端设备，负责具体执行中央控制系统发出的指令。</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执行设备包括各种电动阀门、空调机组、照明控制模块等，能够实现设备的自动化控制和调节。</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执行设备与中央控制系统之间的通信通常采用现场总线技术或无线通信技术，确保数据传输的稳定性和可靠性。</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酒店BAS系统软件功能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酒店BAS系统能够实时采集各种能耗数据，如电力、水、燃气等，确保数据的准确性和实时性。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数据采集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系统具备强大的数据处理能力，能够对采集的数据进行统计、分析、计算等操作，为能源管理提供数据支持。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数据处理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https://d.book118.com/867042146023006026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2024-08-31T01:26:11.578</cp:lastPrinted>
  <dcterms:created xsi:type="dcterms:W3CDTF">2024-08-30T17:26:11Z</dcterms:created>
  <dcterms:modified xsi:type="dcterms:W3CDTF">2024-08-30T17:26:13Z</dcterms:modified>
</cp:coreProperties>
</file>