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A180C8-2F99-4454-8F33-23B2476AE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97CD01-3344-46ED-BC6A-265718F79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B495D9-1CB2-486C-8D98-243C4FE78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408C28-D9EB-4912-9A3D-2A9FC7FE4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6BFF21-9920-4D10-9264-502BD56206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13AA04-7BB9-4EBF-9D9A-294525B0E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3665B8-EAEA-4FBA-9896-1F67B4150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0C506A-D6C5-4CE6-A9A4-DA3EED9A3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07E806-0E07-4D1B-95CA-E214265F5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0B5CE9-3368-4F43-BB1E-E25BC0EC5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A202AF-48D0-4C43-98FC-836C414C7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04313612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建立健全标准化管理体系的培训课程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标准化管理体系概述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企业标准化管理体系建设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标准化文件编制与审查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标准化实施与监督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标准化管理体系评估与改进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标准化管理体系培训与推广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标准化管理体系概述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964" r="3396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648" r="3064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标准化是为了在一定范围内获得最佳秩序，对现实问题或潜在问题制定共同使用和重复使用的条款的活动。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标准化有助于提高产品质量、促进技术创新、增强企业竞争力、推动国际贸易等。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标准化定义与重要性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147" r="2214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0266" r="2026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管理体系构成要素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明确各级管理人员在标准化工作中的职责和权限。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确保标准化工作所需的人力、物力、财力等资源得到合理配置。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对标准化工作的全过程进行策划、实施、检查和改进。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通过不断改进标准化管理体系，提高标准化工作的有效性和效率。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管理职责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资源管理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过程管理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国际标准化组织（ISO）等国际标准化机构在推动全球标准化工作中发挥着重要作用，各国纷纷加强参与国际标准化活动。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国际标准化发展现状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我国已建立较为完善的标准化法律法规体系，标准化工作在各行业、各领域得到广泛应用和深入推进，标准化水平不断提升。同时，我国还积极参与国际标准化活动，推动中国标准走向世界。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国内标准化发展现状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国内外标准化发展现状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企业标准化管理体系建设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了解企业当前的管理体系、业务流程、技术标准等现状，找出存在的问题和短板。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分析企业现状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调研市场需求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评估标准化潜力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3625" r="23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了解行业发展趋势和市场需求，明确企业标准化的目标和方向。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评估企业在技术、管理、人才等方面的标准化潜力，为制定标准化战略提供依据。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企业标准化需求分析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根据企业需求和市场需求，确定企业标准化的长期和短期目标。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3542" r="2354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确定标准化目标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制定详细的标准化计划，包括标准制定、修订、宣贯、实施等方面的具体安排。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制定标准化计划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根据标准化计划，合理分配人力、物力、财力等资源，确保标准化工作的顺利实施。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分配标准化资源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制定企业标准化战略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设立标准化管理机构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成立专门的标准化管理机构，负责企业标准化的规划、组织、协调和监督工作。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明确标准化职责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明确各级管理人员和员工在标准化工作中的职责和权限，形成全员参与标准化的良好氛围。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建立标准化工作流程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建立科学、规范的标准化工作流程，确保标准化工作的有序进行。同时，建立标准化信息交流平台，加强内外部标准化信息的沟通和共享。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构建企业标准化组织架构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标准化文件编制与审查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根据企业生产经营需要，制定的产品标准、工艺标准、管理标准等，要求内容具体、可操作性强。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企业标准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由国家标准化管理机构制定并发布，具有普遍适用性和强制性，编制时需遵循相应的制定程序和格式要求。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国家标准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750" r="14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针对某一行业或领域制定的标准，由行业协会或标准化技术委员会负责编制，要求体现行业特点和实际需求。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标准化文件分类及编制要求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包括文件初审、专家评审、意见汇总和修改完善等环节，确保标准文件的科学性、合理性和适用性。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采用逐条审查、对比分析和专家讨论等方式，对标准文件的内容进行严格把关，确保各项要求符合相关法规和实际需求。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标准化文件审查流程与方法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审查方法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审查流程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https://d.book118.com/867043136122006044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2024-09-19T03:45:11.246</cp:lastPrinted>
  <dcterms:created xsi:type="dcterms:W3CDTF">2024-09-18T19:45:11Z</dcterms:created>
  <dcterms:modified xsi:type="dcterms:W3CDTF">2024-09-18T19:45:13Z</dcterms:modified>
</cp:coreProperties>
</file>