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BD3EE-06CA-40F7-8656-38C004CD1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354BA-93D1-4175-A2F3-AFD630116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40BCF-CBDE-4DCB-83B2-A246EFDB6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48C0D-88A7-4A5B-953A-264DD3E82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F70AC2-735C-4D45-A737-FF6761503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F5F1B9-8244-4FDE-A67F-779D1A880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7EE86B-859E-4FCE-95E0-4F95D5C5B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9656A-B531-4C7B-B52A-E40243072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7E101-D36E-4488-B77D-55EB00570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CD199-9A8E-45D6-97AD-C65E141BD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1D6D6-B84C-40A8-8E52-C270E619C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44046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电子商务市场的竞争格局与趋势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趋势预测与影响因素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电子商务市场是指通过互联网、移动设备等电子手段进行商品或服务的买卖活动的市场。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从20世纪90年代初的电子数据交换（EDI）到90年代末的电子商务兴起，再到21世纪的移动电子商务和社交电商的崛起，电子商务市场经历了不断的发展和演变。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根据统计数据，全球电子商务市场规模已达数万亿美元，其中中国、美国等国家的市场规模尤为庞大。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随着网络技术的不断发展和普及，电子商务市场的增长速度一直保持在两位数以上，预计未来几年仍将保持高速增长。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931" r="199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如亚马逊、阿里巴巴、京东等，提供线上交易平台和一系列电商服务。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通过电商平台或自建官网进行商品销售，如耐克、苹果等。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品牌商家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在电商平台上进行购物和消费的个体或组织。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为电商平台、品牌商家和消费者提供技术支持、物流服务、支付服务等，如顺丰速运、支付宝等。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少数大型电商平台占据市场主导地位，如亚马逊、阿里巴巴等，它们通过规模效应和品牌影响力吸引了大量消费者和卖家。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市场份额集中化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专注于特定领域或产品类别的垂直电商在市场中占据一席之地，它们通过深度挖掘用户需求、提供专业化服务等方式与综合电商竞争。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垂直电商崛起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结合社交媒体和电商的社交电商模式逐渐兴起，利用社交媒体的用户基础和传播效应，为电商市场带来新的增长点。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社交电商崭露头角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领先的电商平台具备较强的技术创新能力，包括大数据分析、人工智能、云计算等，这些技术能够提升用户体验、优化运营管理等。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具备强大供应链整合能力的电商平台能够更好地控制产品质量、降低成本、提高物流效率等，从而在竞争中占据优势。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供应链整合能力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品牌知名度高、口碑良好的电商平台更容易吸引消费者关注和信任，进而提升市场份额和竞争力。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竞争力量对比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社区化运营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通过社区化运营手段，如用户评价、晒单、问答等，促进消费者之间的互动和交流，增强用户参与感和归属感。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跨界合作与创新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与其他产业或品牌进行跨界合作，推出创新性的产品或服务，能够为电商平台带来新的增长点和竞争优势。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提供个性化推荐、定制化产品等服务的电商平台能够满足消费者多样化需求，提升用户黏性和忠诚度。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趋势预测与影响因素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https://d.book118.com/867044046005006034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2024-09-07T16:45:15.991</cp:lastPrinted>
  <dcterms:created xsi:type="dcterms:W3CDTF">2024-09-07T08:45:16Z</dcterms:created>
  <dcterms:modified xsi:type="dcterms:W3CDTF">2024-09-07T08:45:18Z</dcterms:modified>
</cp:coreProperties>
</file>