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25D6-7B09-460B-A0E6-040E5B42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FE8F8-2ECF-43BD-87EA-815B144F5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94B6D-591E-4372-8126-520B284A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59708-A262-4941-9EA7-02BAB35D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3EFE6-9506-485C-9961-578B906F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CF247-60A6-487C-A41E-C8097251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7FFE4-C121-4AF6-AE2B-76E10B9D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E806A-549A-4912-899E-82BD6192C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899AF-814F-49A3-B43E-FC569F76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9C625-7653-45A5-9A02-23B70328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9082-B11B-404D-A197-4C110640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4165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60858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rgbClr val="60858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如何进行商超竞品分析与定位</a:t>
            </a:r>
            <a:endParaRPr lang="en-US" sz="405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竞品分析的重要性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竞品分析的方法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竞品定位的策略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竞品分析的步骤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竞品定位的实施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竞品分析与定位的注意事项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竞品分析的重要性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了解市场趋势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收集竞品的市场数据，包括销售额、市场份额、消费者反馈等，以了解当前市场趋势和竞品表现。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分析市场趋势，预测未来市场变化和需求，为企业的战略规划和定位提供依据。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58" b="1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确定竞争优势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通过对比竞品的优劣势，找出自身的核心竞争力，明确自身的竞争优势。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分析消费者需求和偏好，了解目标客户对产品的期望和需求，优化产品和服务，提高客户满意度。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根据竞品分析和市场趋势，制定针对性的营销策略，包括产品定位、定价、渠道选择和促销策略等。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结合市场反馈和消费者需求，调整营销策略，提高营销效果和市场占有率。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制定营销策略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竞品分析的方法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98" r="154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通过非量化手段对竞品进行分析的方法。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定性分析主要依赖于对竞品的观察、访谈、文献资料等非量化手段，以深入了解竞品的品牌形象、产品特点、市场策略等。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定性分析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通过数据和量化指标对竞品进行分析的方法。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定量分析主要依赖于对竞品的销售数据、市场份额、消费者行为等量化指标的收集和分析，以客观地评估竞品的实力和市场表现。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定量分析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通过对竞品的优势、劣势、机会和威胁进行分析的方法。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SWOT分析是一种综合性的竞品分析方法，通过对竞品的优势、劣势、市场机会和威胁进行全面的分析，为企业的市场定位和战略制定提供依据。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SWOT分析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竞品定位的策略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通过突出自身产品与竞品的差异来吸引消费者。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分析竞品的优缺点，找出自身产品的独特卖点，强调与竞品不同的特点，如品质、价格、服务等方面。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差异化定位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根据目标市场的需求和特点进行定位。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研究目标市场的消费习惯、需求和偏好，针对目标市场的特点调整产品、价格、渠道和促销策略，以满足目标市场的需求。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目标市场定位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通过塑造独特的品牌形象来吸引消费者。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确定品牌的核心价值观和品牌个性，通过品牌标识、广告、包装等手段塑造独特的品牌形象，提升消费者对品牌的认知度和忠诚度。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https://d.book118.com/867044165063006031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2024-09-03T14:56:45.416</cp:lastPrinted>
  <dcterms:created xsi:type="dcterms:W3CDTF">2024-09-03T06:56:45Z</dcterms:created>
  <dcterms:modified xsi:type="dcterms:W3CDTF">2024-09-03T06:56:47Z</dcterms:modified>
</cp:coreProperties>
</file>