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D6B94-0905-434B-ACB9-B21A9BD31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83EBD-FC2C-43E9-B61F-FBEFCAB19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C575C-31C1-4154-B84F-F10E139F7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BDAFB-9DA4-4E77-995E-289F2174C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EAE188-271C-4D82-8A05-99B02C093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C5C142-88BC-4994-BB37-B194EC652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FC5333-5E38-498E-9E92-5A595D10E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404EE-3422-44FA-AC5E-0626AC6F0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A02B4-D56E-44E4-B211-F81AFA303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EB4CD-83BA-44F7-BD2E-DBFFB6925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EB45F-1724-4DB0-BA8F-493A0A7D2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450541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新媒体时代的虚拟购物平台创新案例分析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虚拟购物平台概述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创新案例一：增强现实(AR)技术在虚拟购物中的应用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创新案例二：智能语音助手在虚拟购物中的实践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创新案例三：社交电商模式下的虚拟购物平台创新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创新案例四：基于大数据和人工智能的个性化推荐系统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互联网技术的快速发展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随着互联网技术的不断进步，人们的购物方式发生了巨大变化，从传统的实体店购物逐渐转向虚拟购物平台。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消费者需求的变化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消费者对购物体验的需求不断升级，追求更加便捷、个性化、多样化的购物方式。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虚拟购物平台的兴起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为了满足消费者的需求，虚拟购物平台应运而生，通过提供丰富的商品信息、便捷的购物流程和个性化的服务，吸引了大量用户。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探讨虚拟购物平台的发展趋势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结合当前的市场环境和消费者需求，预测虚拟购物平台未来的发展趋势，为相关企业和研究机构提供决策支持。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促进电商行业的健康发展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通过对虚拟购物平台的研究和分析，推动电商行业的健康发展，提高行业的整体竞争力和创新水平。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分析虚拟购物平台的创新实践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通过对虚拟购物平台的创新实践进行深入分析，总结其成功的经验和存在的问题，为其他电商平台提供借鉴和参考。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虚拟购物平台概述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虚拟购物平台是一种基于互联网和移动设备的电子商务平台，通过模拟实体店的购物环境和体验，为消费者提供在线购物的全新方式。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虚拟购物平台经历了从简单的在线购物网站到复杂的3D虚拟购物环境的演变。如今，随着增强现实（AR）和虚拟现实（VR）技术的兴起，虚拟购物平台正朝着更加沉浸式和交互式的方向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虚拟购物平台市场规模庞大，涉及多个领域和行业，包括服装、家居、电子产品等。根据市场研究机构的数据，全球虚拟购物平台市场规模已达数百亿美元，并呈持续增长趋势。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随着消费者对在线购物体验的需求不断提高，以及新技术的不断涌现和应用，虚拟购物平台市场将继续保持快速增长。预计未来几年内，市场规模将进一步扩大，竞争将更加激烈。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购物方式转变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随着虚拟购物平台的普及，越来越多的消费者开始将在线购物作为首选购物方式。他们通过虚拟购物平台浏览商品、比较价格、下单购买等，享受更加便捷和个性化的购物体验。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消费者对购物的需求也在发生变化。他们更加注重个性化、定制化和互动化的购物体验，希望能够在虚拟购物平台上获得更加真实、沉浸式的购物感受。同时，对于商品的质量和售后服务的要求也越来越高。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创新案例一：增强现实(AR)技术在虚拟购物中的应用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12" r="16812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AR技术通过计算机视觉、图像处理等技术，将虚拟信息叠加到真实世界中，实现用户与虚拟信息的互动。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AR技术可以为消费者提供更加真实、沉浸式的购物体验，帮助消费者更好地了解产品信息和外观，提高购物决策的准确性。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AR技术原理及在虚拟购物中的价值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在虚拟购物中的价值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AR技术原理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宜家家居推出的AR应用可以让消费者在手机上预览家具在自己家中的摆放效果，并提供购买链接。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该应用利用AR技术，打破了传统家具购物的限制，让消费者可以更加便捷地选择和购买家具。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该应用得到了广泛的用户好评和市场认可，为宜家家居带来了可观的销售额增长。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成功案例分享：宜家家居AR应用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挑战与前景展望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AR技术的应用需要较高的技术水平和成本投入，同时也面临着用户隐私和安全等方面的挑战。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不断发展和应用场景的不断拓展，AR技术在虚拟购物领域的应用将会越来越广泛。未来，AR技术有望与虚拟现实(VR)、人工智能(AI)等技术相结合，为消费者提供更加智能、个性化的购物体验。同时，AR技术的应用也将推动零售业的数字化转型和创新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前景展望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创新案例二：智能语音助手在虚拟购物中的实践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智能语音助手技术原理及优势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智能语音助手基于自然语言处理（NLP）和机器学习（ML）技术，通过识别和理解用户的语音指令，执行相应的操作或提供信息。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智能语音助手能够为用户提供更加便捷、自然的交互体验，无需手动操作设备即可完成购物、查询等操作，提高了用户的购物效率和体验。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https://d.book118.com/867045054156006040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2024-09-13T10:57:03.730</cp:lastPrinted>
  <dcterms:created xsi:type="dcterms:W3CDTF">2024-09-13T02:57:03Z</dcterms:created>
  <dcterms:modified xsi:type="dcterms:W3CDTF">2024-09-13T02:57:05Z</dcterms:modified>
</cp:coreProperties>
</file>