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C7A88-B35D-42BF-B0FE-ED6638416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C85B4-505D-4566-8344-2BE8B5835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79EBE-44F5-4592-9E59-8FF5DB48F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6081C-3097-4425-88DD-7E365189C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48861-B119-415B-B39E-09C735BC6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C798A-592F-4618-AE7E-5B2DADA39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38E93C-B105-42A2-A691-A9AFA4361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D612F-17A0-4C40-8965-0BBE560F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785DF-4054-4899-A016-C612EFA0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2A772-122C-495D-980D-2E42567E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FF4DF-CA91-4B1F-8CBA-CCCAFA29E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4615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《采煤工作面设计》PPT课件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采煤工作面设计概述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采煤工作面的地质环境与设备选择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采煤工作面的生产系统设计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采煤工作面的安全设计与环境保护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采煤工作面设计的实践与案例分析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采煤工作面设计概述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25" r="30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设计是指根据矿井地质条件、煤层赋存状况、资源储量、采煤工艺和矿井生产能力等因素，对采煤工作面的位置、开采范围、开采方式、工艺设备选型、通风安全、环境保护等方面进行全面规划，并制定出实施方案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采煤工作面设计是矿井生产的重要组成部分，是实现矿井安全、高效、可持续发展的关键环节。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采煤工作面设计的定义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采煤工作面设计的目的是为了实现矿井的安全、高效、可持续发展，提高煤炭资源的采出率和矿井的经济效益。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煤工作面设计，可以合理规划采煤工作面的位置、开采范围和开采方式，选择合适的采煤工艺和设备，优化通风安全和环境保护措施，提高矿井生产的安全性和效率，降低生产成本，为矿井的可持续发展奠定基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采煤工作面设计的目的和意义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采煤工作面设计的基本原则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安全优先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采煤工作面设计应始终把安全放在首位，采取切实有效的措施保障作业人员的生命安全和身体健康。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采煤工作面设计应遵循科学合理的原则，根据矿井地质条件、煤层赋存状况和采煤工艺等因素，制定出合理的开采方案和技术措施。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采煤工作面设计应注重提高矿井生产效率和节能降耗，采用先进的采煤工艺和设备，优化生产系统，降低能耗和资源消耗。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采煤工作面设计应充分考虑环境保护的要求，采取有效的措施减少对环境的负面影响，实现矿井的绿色发展。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采煤工作面的地质环境与设备选择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煤层厚度与稳定性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评估煤层的厚度、结构、岩性等因素，以确保采煤作业的安全和效率。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顶板与底板条件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分析顶板和底板的稳定性，以确定合适的支护和安全措施。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瓦斯与水文地质条件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了解煤层中的瓦斯含量、压力以及地下水分布，以预防瓦斯突出和突水事故。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采煤工作面的地质环境分析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运输设备配置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根据采煤量、运输距离和巷道条件，配置合适的刮板输送机和胶带输送机。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采煤机选型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根据煤层厚度、硬度及采高要求，选择合适的采煤机型号。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液压支架选型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依据顶板条件和采高要求，选择合适的液压支架，确保工作面的支护安全。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采煤工作面设备的选择与配置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日常维护保养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建立设备的日常维护保养制度，确保设备正常运行，预防故障发生。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对设备进行定期的专业检修，及时发现并处理潜在问题。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制定针对不同设备的应急处理预案，以便在突发情况下迅速响应。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对设备操作和维护人员进行专业培训，提高其技能水平。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采煤工作面设备的维护与管理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采煤工作面的生产系统设计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https://d.book118.com/867046154041006030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2024-09-01T19:28:05.281</cp:lastPrinted>
  <dcterms:created xsi:type="dcterms:W3CDTF">2024-09-01T11:28:05Z</dcterms:created>
  <dcterms:modified xsi:type="dcterms:W3CDTF">2024-09-01T11:28:07Z</dcterms:modified>
</cp:coreProperties>
</file>