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0F988-3F08-430B-8483-6C97417AD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E49B2-0121-48F4-801A-256A68936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B0754-109F-44B8-B93E-8CA33C5EB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54E0A-1434-4946-BBC2-B6B3B37FE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D8ABFF-EE0A-46CE-B669-FB2722B1F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ACB2AA-1705-416B-8666-7D7F3B9AE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06F842-F8CE-49EB-9C6C-FDBE46AD8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383DA-08BD-4759-BC75-42CD99D84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6196C-1D6E-4912-8EDF-5A2385564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77C54-5404-4149-A038-22EA48054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82DCF-DC3A-4308-8D72-7FF85451E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884" r:id="rId2"/>
    <p:sldLayoutId id="2147485885" r:id="rId3"/>
    <p:sldLayoutId id="2147485886" r:id="rId4"/>
    <p:sldLayoutId id="2147485887" r:id="rId5"/>
    <p:sldLayoutId id="2147485888" r:id="rId6"/>
    <p:sldLayoutId id="2147485889" r:id="rId7"/>
    <p:sldLayoutId id="2147485890" r:id="rId8"/>
    <p:sldLayoutId id="2147485891" r:id="rId9"/>
    <p:sldLayoutId id="2147485892" r:id="rId10"/>
    <p:sldLayoutId id="214748589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50032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岗前培训的知识分享与团队学习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岗前培训的重要性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知识分享的方法和技巧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团队学习的实施与效果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知识分享与团队学习的结合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案例分析与实践经验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结语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岗前培训的重要性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岗前培训的定义</a:t>
            </a:r>
            <a:endParaRPr lang="zh-CN" altLang="en-US"/>
          </a:p>
        </p:txBody>
      </p:sp>
      <p:sp>
        <p:nvSpPr>
          <p:cNvPr id="10489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岗前培训是对新员工进行的知识和技能培训，使其能够快速适应工作环境和岗位要求。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岗前培训可以帮助新员工了解企业文化、规章制度和业务流程，提高其综合素质和团队协作能力。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岗前培训是公司对新员工进行的一次全面、系统的培训，有助于提高员工的职业素养和工作效率。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岗前培训是公司对新员工进行的一次必要的培训，有助于提高员工的忠诚度和工作满意度。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岗前培训的目的</a:t>
            </a:r>
            <a:endParaRPr lang="zh-CN" altLang="en-US"/>
          </a:p>
        </p:txBody>
      </p:sp>
      <p:sp>
        <p:nvSpPr>
          <p:cNvPr id="104905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确保员工具备岗位所需的技能和能力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6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培养员工的团队协作和沟通能力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帮助员工了解企业文化和价值观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8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提高员工的专业技能和知识水平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岗前培训的意义</a:t>
            </a:r>
            <a:endParaRPr lang="zh-CN" altLang="en-US"/>
          </a:p>
        </p:txBody>
      </p:sp>
      <p:sp>
        <p:nvSpPr>
          <p:cNvPr id="104912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提高员工的专业技能和知识水平，使其更快地适应工作岗位。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帮助员工了解企业文化和价值观，增强员工的归属感和忠诚度。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降低企业的培训成本和时间，提高企业的生产效率和盈利能力。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提升企业的形象和声誉，增强企业的市场竞争力和社会影响力。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19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知识分享的方法和技巧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知识分享的方式</a:t>
            </a:r>
            <a:endParaRPr lang="zh-CN" altLang="en-US"/>
          </a:p>
        </p:txBody>
      </p:sp>
      <p:sp>
        <p:nvSpPr>
          <p:cNvPr id="104925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演讲和讲解：通过讲解和演示将知识传递给团队成员。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培训课程：组织专业的培训课程，提高团队的知识水平。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文档和资料：编写文档、制作手册和提供学习资料，方便团队成员自主学习。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在线学习平台：利用在线学习平台，提供在线课程、视频教程等资源，方便团队成员随时随地学习。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知识分享的技巧</a:t>
            </a:r>
            <a:endParaRPr lang="zh-CN" altLang="en-US"/>
          </a:p>
        </p:txBody>
      </p:sp>
      <p:sp>
        <p:nvSpPr>
          <p:cNvPr id="10492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确定分享目标：明确分享的目的和期望效果，有助于更好地组织分享内容。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选择分享方式：根据受众特点，选择适合的分享方式，如讲座、小组讨论、案例分析等。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运用多媒体工具：利用PPT、视频、图片等多媒体工具，辅助知识分享，使内容更加生动有趣。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准备分享材料：根据分享主题，搜集、整理相关资料，确保分享内容的质量和准确性。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知识分享的注意事项</a:t>
            </a:r>
            <a:endParaRPr lang="zh-CN" altLang="en-US"/>
          </a:p>
        </p:txBody>
      </p:sp>
      <p:sp>
        <p:nvSpPr>
          <p:cNvPr id="104937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使用简单易懂的语言和图示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鼓励互动和参与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确保信息的准确性和完整性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关注听众的需求和背景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44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团队学习的实施与效果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团队学习的概念</a:t>
            </a:r>
            <a:endParaRPr lang="zh-CN" altLang="en-US"/>
          </a:p>
        </p:txBody>
      </p:sp>
      <p:sp>
        <p:nvSpPr>
          <p:cNvPr id="10495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团队学习是指一个团队成员之间相互学习、共同成长的过程，旨在提高团队整体素质和绩效。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团队学习有助于提高成员的沟通与合作能力，增强团队凝聚力和向心力。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团队学习是组织发展的重要支撑，有助于提升组织的竞争力和创新能力。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团队学习强调成员之间的互动、协作和知识共享，通过集体智慧和力量实现共同目标。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团队学习的实施方法</a:t>
            </a:r>
            <a:endParaRPr lang="zh-CN" altLang="en-US"/>
          </a:p>
        </p:txBody>
      </p:sp>
      <p:sp>
        <p:nvSpPr>
          <p:cNvPr id="1049582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制定明确的目标和计划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88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建立有效的沟通机制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94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909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鼓励团队成员积极参与和分享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00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定期进行团队反思和总结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https://d.book118.com/867050032052006025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1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Wingdings</vt:lpstr>
      <vt:lpstr>宋体</vt:lpstr>
      <vt:lpstr>Office Theme</vt:lpstr>
      <vt:lpstr>岗前培训的知识分享与团队学习</vt:lpstr>
      <vt:lpstr>目录</vt:lpstr>
      <vt:lpstr>岗前培训的重要性</vt:lpstr>
      <vt:lpstr>岗前培训的定义</vt:lpstr>
      <vt:lpstr>岗前培训的目的</vt:lpstr>
      <vt:lpstr>岗前培训的意义</vt:lpstr>
      <vt:lpstr>知识分享的方法和技巧</vt:lpstr>
      <vt:lpstr>知识分享的方式</vt:lpstr>
      <vt:lpstr>知识分享的技巧</vt:lpstr>
      <vt:lpstr>知识分享的注意事项</vt:lpstr>
      <vt:lpstr>团队学习的实施与效果</vt:lpstr>
      <vt:lpstr>团队学习的概念</vt:lpstr>
      <vt:lpstr>团队学习的实施方法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2024-08-29T20:18:14.005</cp:lastPrinted>
  <dcterms:created xsi:type="dcterms:W3CDTF">2024-08-29T12:18:14Z</dcterms:created>
  <dcterms:modified xsi:type="dcterms:W3CDTF">2024-08-29T12:18:16Z</dcterms:modified>
</cp:coreProperties>
</file>