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01D2C-80BB-4DDF-BCC5-4B3AEA3DB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ADB14-CA7D-4E1B-8B28-8BFE46E8E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FE44A-EEDD-4887-BEB9-42C0B75BB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652CC-6DEA-4759-8DD1-32D9E169A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BF2949-A31F-4BEA-AE7C-2712E8D8E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1457CD-9E85-4EAF-A864-BE1D5B44A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EF2F3E-2809-4463-AEA7-86CCCA062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1179F-9D6C-452B-900B-27F1629BC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A34D0-0634-47A4-83D1-6FC0AC4F8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0CED0-8F5E-458B-BB4D-4895F1994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4CF2B-CD39-4EB4-8C9B-E084A2521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51052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63企业安全管理中的安全策略与规划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安全策略概述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安全策略制定过程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安全规划概述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安全策略与规划的实施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安全策略与规划的挑战与对策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安全策略概述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安全策略是企业为保障信息安全而制定的一系列规则、指导和决策框架，旨在确保企业资产、数据和业务流程的机密性、完整性和可用性。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安全策略为企业提供了明确的安全目标和指导原则，有助于规范员工行为、降低安全风险、提高安全意识和应对安全威胁。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安全策略作用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安全策略定义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通过制定和执行有效的安全策略，企业可以保护其关键资产免受未经授权的访问、泄露或破坏。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安全策略有助于确保企业业务的连续性和稳定性，减少因安全问题导致的业务中断和数据损失。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有效的安全策略可以提高企业在客户和合作伙伴中的信誉度，增强品牌价值和市场竞争力。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044" r="2104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保障企业资产安全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提高业务连续性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增强企业信誉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安全策略与企业战略的关系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战略一致性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安全策略应与企业的整体战略和业务目标保持一致，确保安全工作与企业发展方向相契合。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风险管理与业务增长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安全策略应关注企业面临的风险和挑战，通过风险管理措施支持业务增长和创新。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法规遵从与合规性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安全策略需要遵守国家和行业的相关法规和标准，确保企业在法律框架内开展业务。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安全策略制定过程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45" r="320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164" r="351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明确企业的重要资产，包括数据、系统、网络、设备等。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识别潜在的威胁和漏洞，以及可能对企业资产造成的影响。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识别企业资产与风险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威胁评估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评估潜在威胁的可能性和严重性，以及对企业资产的影响程度。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091" r="909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评估风险与威胁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250" b="2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根据企业实际情况和风险评估结果，制定明确的安全目标。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制定指导企业安全管理的原则，如保密性、完整性、可用性等。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制定安全目标与原则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采取措施预防安全事件的发生，如加密、防火墙等。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采取措施检测安全事件的发生，如入侵检测、日志分析等。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在安全事件发生时采取的措施，如应急响应计划、数据备份等。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预防性措施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检测性措施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响应性措施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选择适当的安全措施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安全规划概述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31" r="225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安全规划定义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安全规划是企业为保障信息安全而制定的一套系统性、长期性的计划和策略，旨在识别潜在风险、制定预防措施、降低安全威胁对企业的影响。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安全规划作用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通过明确安全目标、制定安全策略、分配安全资源，安全规划能够确保企业的信息安全与业务目标保持一致，提升企业的整体安全防护能力。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满足合规性要求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许多行业和法规要求企业实施特定的安全控制措施，安全规划有助于确保企业满足这些合规性要求。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优化安全资源配置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通过合理规划安全资源，企业可以更加高效地利用有限的安全预算，实现最佳的安全防护效果。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应对日益严峻的安全威胁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随着网络攻击手段的不断升级，企业需要制定全面的安全规划以应对不断变化的威胁环境。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提升危机应对能力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通过预先规划和演练，安全规划有助于企业在面临危机时快速响应，减轻安全事件对企业的不良影响。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保障业务连续性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安全规划通过识别关键业务流程和潜在风险，制定相应的安全策略和措施，确保企业在面临安全事件时能够迅速恢复业务运营。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强化业务韧性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安全规划不仅关注当前的威胁环境，还着眼于未来可能出现的安全挑战，通过持续改进和优化安全策略，提升企业的业务韧性和可持续发展能力。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000" r="2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安全规划与业务连续性的关系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https://d.book118.com/867051052062006052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2024-09-25T21:25:11.217</cp:lastPrinted>
  <dcterms:created xsi:type="dcterms:W3CDTF">2024-09-25T13:25:11Z</dcterms:created>
  <dcterms:modified xsi:type="dcterms:W3CDTF">2024-09-25T13:25:13Z</dcterms:modified>
</cp:coreProperties>
</file>