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416EA4D-26C5-4E58-A055-99ECDD0AF5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3EA53-54C9-418E-9E4C-6DE8B15F3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F2699-9C6A-45A8-B18F-6D77EBAA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8CCD9-5E42-416D-93A4-0506B273E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5105A-42C7-4FD4-B174-A3A6E790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C1FF70-260F-4416-8370-AC9FCD70B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1EF4B-A656-4A3C-A383-DDF9030DB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1D98E6-4AC2-4C51-BC6F-4D06359E6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9002F-F787-4FB3-8673-DB8714359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5A88C-30B3-4115-BC16-DED504819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D55CC-D814-4CEB-8775-EB801B798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35456-BD11-4DE1-A82A-46F35FA0E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CF53A8-2A44-40C8-AAF3-2BFFE5F99D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7FAC6A-F303-4096-90FF-A20B1E936D4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304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设备维修培训的技术难题攻克与技术突破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技术难题分析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技术突破实践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成果与效果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设备维修培训的成功案例分享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设备维修培训的重要性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设备维修培训是提升技术人员维修能力的重要途径，可以有效解决设备故障的处理问题，提高工作效率，降低维修成本。在当今快节奏的社会中，设备维修培训显得更加重要，能够为企业带来巨大的竞争优势。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设备维修市场的快速增长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各类设备维修培训的广泛需求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市场发展中的机遇与挑战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机会与挑战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技术难题概述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常见设备维修技术难题的分类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技术难题对培训效果的影响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攻克技术难题的紧迫性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当前设备维修培训技术研究的总体情况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技术研究状况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技术突破对于现有研究的必要性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迫切需要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现有技术研究中存在的问题和限制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不足与局限性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通过本章的简介，我们可以清楚地了解到设备维修培训的重要性，市场需求的现状，以及攻克技术难题的必要性。下一步将深入探讨具体的技术突破与解决方案。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技术难题分析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电子设备维修难题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电子设备维修领域，常见难题包括电路故障定位困难、元器件维修耗时等。现有培训模式过于理论化，缺乏实际操作环节，无法满足实际需求。因此，我们提出通过引入实际案例分析和实操训练等方式，促进技术突破和提升维修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机械设备维修难题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润滑油更换困难、传感器故障难以排查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定期保养、设备拆装技巧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维修要点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引入虚拟仿真培训、开展实地维修实践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食品设备维修难题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卫生标准要求严格、耐用性与效率兼顾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技术要求分析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引入智能维修工具、制定定量维修方案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技术升级建议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设备维修技能需求高、食品行业特殊性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培训难点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精密度要求高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维修步骤复杂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多功能性需求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维修配件规范性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化工设备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耐腐蚀要求高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操作技能复杂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其他设备维修挑战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高空作业难度大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设备负荷较大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技术突破与培训创新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各种设备维修难题，实现技术突破需要不断创新培训模式。通过结合实践操作与理论知识传授，培养多方面技能的工程师，才能有效提高设备维修的效率和质量。未来，跨领域技术突破将成为技术发展的必然趋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技术突破实践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技术培训方案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创新培训模式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提出设备维修培训的新方案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系统课程安排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分类介绍培训内容与方法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关键技能强化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引导学员快速掌握技术突破要点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搭建实战演练场景与模拟情境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真实场景还原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模拟情境操练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分析实践操作对技能提升的作用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技能巩固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实践验证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论述实践操作在技术突破中的重要性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实战经验积累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操作技巧培养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问题解决能力提升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技术考核与评估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设计科学的技术考核评估指标是技术突破的关键。通过评估学员的学习成果和技术水平，可以及时发现问题并引导他们持续改进。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技术突破案例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挑战与突破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成果展示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经验总结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https://d.book118.com/867053044011006055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设备维修培训的技术难题攻克与技术突破</vt:lpstr>
      <vt:lpstr>目录</vt:lpstr>
      <vt:lpstr>第一章 简介</vt:lpstr>
      <vt:lpstr> </vt:lpstr>
      <vt:lpstr>市场需求分析</vt:lpstr>
      <vt:lpstr>技术难题概述</vt:lpstr>
      <vt:lpstr>研究现状</vt:lpstr>
      <vt:lpstr>总结</vt:lpstr>
      <vt:lpstr>第2章 技术难题分析</vt:lpstr>
      <vt:lpstr> </vt:lpstr>
      <vt:lpstr>机械设备维修难题</vt:lpstr>
      <vt:lpstr>食品设备维修难题</vt:lpstr>
      <vt:lpstr>其他设备维修挑战</vt:lpstr>
      <vt:lpstr>技术突破与培训创新</vt:lpstr>
      <vt:lpstr>第3章 技术突破实践</vt:lpstr>
      <vt:lpstr>技术培训方案</vt:lpstr>
      <vt:lpstr>实战演练</vt:lpstr>
      <vt:lpstr> </vt:lpstr>
      <vt:lpstr>技术突破案例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2024-09-29T14:10:55.982</cp:lastPrinted>
  <dcterms:created xsi:type="dcterms:W3CDTF">2024-09-29T06:10:56Z</dcterms:created>
  <dcterms:modified xsi:type="dcterms:W3CDTF">2024-09-29T06:10:58Z</dcterms:modified>
</cp:coreProperties>
</file>