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3FB5-1369-4695-94B0-03B8A35C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266C3-C3F4-4BB6-897A-8C06EF43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EAE29-8ABE-4FF6-954A-A8D6D607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0076E-D150-471B-AF55-7A9528D2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E7B483-1971-4775-9505-EAC31D75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8B65A-F719-4AA4-B2A4-6CA877130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FA1D5-A81A-44C4-8925-36E18B284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0F456-20EC-446C-8426-C784EC33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A7E13-DC3F-4704-B2F8-D913B7EC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3E7D7-B209-459B-9EF0-AD14B167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14696-92CE-43A0-9173-32754144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3065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淘宝创业培训计划书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淘宝创业概述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淘宝店铺开设与运营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商品选择与供应链管理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营销策略与品牌建设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淘宝创业概述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促进就业和经济发展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淘宝创业的背景和意义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随着互联网的普及和电子商务的快速发展，淘宝成为国内最大的电商平台之一，为创业者提供了广阔的市场和机会。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淘宝创业有助于创造更多就业机会，推动地方经济发展，同时也为消费者提供更多选择和便利。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淘宝拥有庞大的用户基础和完善的生态系统，提供丰富的产品和服务选择，便于创业者快速进入市场。此外，淘宝的推广和营销工具也相对完善，有助于提升品牌知名度和销售额。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淘宝竞争激烈，新进入者需要面对众多已经成熟的商家。同时，产品质量、服务水平、价格等方面的要求也越来越高，需要创业者不断提升自身实力和竞争力。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淘宝创业的优势和挑战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03" b="212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品牌化和专业化趋势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跨境电商的拓展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随着消费者需求的多样化，未来的淘宝创业将更加注重个性化和定制化服务，以满足消费者的独特需求。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品牌化和专业化将是未来淘宝创业的重要方向，通过提升品牌价值和专业水平，提高产品和服务的质量和竞争力。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随着全球化的加速和跨境电商的兴起，未来的淘宝创业也将向海外市场拓展，为更多的消费者提供优质的产品和服务。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淘宝创业的未来发展趋势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淘宝店铺开设与运营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注册账号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完善个人信息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支付宝认证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创建店铺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淘宝店铺的开设流程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进行支付宝实名认证，确保个人信息和银行卡信息一致，以提高店铺信誉度。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根据淘宝平台的要求，完善个人信息，包括上传头像、填写真实姓名、绑定支付宝等。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首先需要在淘宝网注册一个账号，填写正确的注册信息，完成账号注册。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在淘宝平台完成开店任务后，即可创建自己的淘宝店铺，设置店铺名称、店铺分类等。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优化商品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定期促销活动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淘宝店铺的运营策略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根据市场需求和竞争情况，确定店铺经营的产品类型和定位，以满足目标客户的需求。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对店铺内的商品进行优化，包括商品标题、描述、图片等，以提高商品的搜索排名和点击率。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提供优质的客户服务，及时解决客户的咨询和投诉，提高客户满意度和忠诚度。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定期举行促销活动，如满减、折扣等，吸引客户购买，提高销售额。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淘宝店铺的推广技巧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合理使用关键词，提高商品在搜索引擎中的排名，增加曝光率。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利用社交媒体平台进行推广，如微信、微博等，扩大店铺知名度和影响力。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利用淘宝客推广平台，招募淘宝客进行推广，提高店铺曝光率和销售额。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与其他淘宝卖家或品牌合作，互相推广，扩大销售渠道和客户群体。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淘宝客推广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商品选择与供应链管理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利润空间原则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商品的选择原则与技巧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选择市场需求大、受众广泛的产品。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确保所选商品具有竞争优势，如价格、品质、品牌等。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确保商品有足够的利润空间，以支撑运营成本和盈利目标。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关注创新和差异化，选择具有独特卖点的商品。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选择可靠、有实力的供应商，建立长期合作关系。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根据市场需求和库存状况，制定合理的采购计划。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采用科学的库存管理方法，如ABC分类法，合理控制库存量。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选择稳定、高效的物流合作伙伴，确保商品及时送达客户手中。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https://d.book118.com/867053065011006054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2024-09-28T04:43:00.649</cp:lastPrinted>
  <dcterms:created xsi:type="dcterms:W3CDTF">2024-09-27T20:43:00Z</dcterms:created>
  <dcterms:modified xsi:type="dcterms:W3CDTF">2024-09-27T20:43:02Z</dcterms:modified>
</cp:coreProperties>
</file>