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CB988-E422-4E6C-9622-5D5971EC3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0B977-4B25-4F7D-811B-47CE5699B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D046C-A109-4ACA-B414-7AFDE42D6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AD628-7F89-41DD-BC8D-EDE617FE5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384506-CE66-4A6F-AFE0-47C95CB70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27449E-9E03-4A3E-AFE2-E793B89EC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A4E3E5-2658-4387-A7C4-DDBCBD0B1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7F172-D26A-440D-89CB-08BE673F1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04CE6-890C-4F07-B12D-E7AE527B9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D7ED9-ADDF-4FF2-8491-E63E9ECC0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74131-4FB5-4BF6-82C2-E679816B8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531511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可靠性概述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可靠性定义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可靠性工程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可靠性分析方法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可靠性设计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可靠性管理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可靠性评估与改进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可靠性定义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可靠性是指在规定条件下和规定时间内，完成规定功能的能力。它是产品、系统或过程在一定时间内、一定条件下无故障地执行指定功能的能力。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可靠性是衡量产品、系统或过程在特定环境、条件和时间内完成规定功能的能力的指标，它涉及到产品、系统或过程的性能、质量、安全性等方面。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可靠性的目的和意义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高可靠性的产品可以减少维修和更换部件的需求，从而降低维修成本和停机时间。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可靠性可以提高生产效率，减少生产过程中的故障和延误，降低生产成本。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高可靠性的产品可以减少安全事故和风险，保护人员和财产安全。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可靠性是产品质量的重要指标之一，提高产品的可靠性可以减少故障和缺陷，提高用户满意度和忠诚度。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汽车工业需要高可靠性的零部件和材料，以确保汽车的安全性和耐久性。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化工行业需要高可靠性的设备和管道，以确保生产的安全性和稳定性。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航空航天领域需要高可靠性的产品和技术，以确保飞行的安全性和稳定性。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电子产品如手机、电脑、电视等都需要高可靠性的零部件和材料，以确保产品的稳定性和持久性。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可靠性工程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153" b="71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可靠性工程是指通过运用各种工程技术和科学方法，对产品的可靠性进行全面分析和评估，以提高产品在规定条件下和规定时间内完成规定功能的能力的过程。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可靠性工程涉及到产品设计、生产、使用和维护等各个阶段，旨在确保产品的可靠性，减少故障和失效的发生，提高产品的质量和竞争力。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可靠性工程的概念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20" r="1792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通过对产品的可靠性进行定性和定量分析，评估产品在各种工作条件下的可靠性和寿命。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进行可靠性分析和评估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设计可靠性的结构和系统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制定可靠性标准和规范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进行可靠性试验和验证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根据产品的功能和性能要求，设计出具有高可靠性的结构和系统，并优化设计方案。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制定产品的可靠性标准和规范，为产品的设计和生产提供指导和依据。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通过进行各种可靠性试验和验证，确保产品的可靠性和性能符合要求。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可靠性工程的主要任务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在产品设计阶段就充分考虑产品的可靠性和安全性，采取有效的预防措施，避免产品在使用过程中出现故障和失效。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在实践中不断积累经验，不断改进和完善产品的设计和生产过程，提高产品的可靠性和性能。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采用系统工程的方法，对产品的可靠性进行全面分析和评估，综合考虑各种因素对产品可靠性的影响。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采用定性和定量相结合的方法，对产品的可靠性进行分析和评估，以数据和事实为依据，制定相应的措施和决策。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定量分析为主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可靠性工程的基本原则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可靠性分析方法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可靠性工程是确保产品、系统或服务在给定的条件和时间内完成规定功能的能力的学科。它涉及到产品设计、生产、使用和维护的整个生命周期。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3" b="183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https://d.book118.com/867053151143006040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2024-09-13T07:27:23.058</cp:lastPrinted>
  <dcterms:created xsi:type="dcterms:W3CDTF">2024-09-12T23:27:23Z</dcterms:created>
  <dcterms:modified xsi:type="dcterms:W3CDTF">2024-09-12T23:27:25Z</dcterms:modified>
</cp:coreProperties>
</file>