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E9871-142D-4AE5-A832-0489C95B8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24D3A-3091-4B28-8E1F-4FE6A31B2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9B2A2-C7DA-4762-8360-8D83C4E89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97BDC-3879-472B-AF3A-2FD7808FA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F47111-A453-4B02-B65A-4DF9C8DAD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45D114-D2AF-49D5-B7F4-BA6EC0791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D9DAB3-F7C5-4EED-9AFB-496B2BFEB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81AA9-6D80-4C56-A715-ADE630ABF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91953-FB78-4ECD-ABA3-2FE64D14C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D4F3A-1F95-4584-8360-4045C748A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B2372-C55E-4244-8F61-E3726EFCD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53155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房屋建筑工程施工安全教育培训教材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高处作业安全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临时设施安全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施工机械设备安全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电气焊割作业安全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施工现场消防安全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施工安全基础知识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严格遵守国家和地方的安全生产法律法规，以及企业的安全规章制度。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施工现场必须设置明显的安全警示标志，危险区域应设置警戒线和安全标识牌。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施工人员必须佩戴符合规定的安全帽、安全带等个人防护用品，严禁酒后上岗和违章作业。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施工现场应定期进行安全检查，及时发现和消除安全隐患。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施工现场安全规定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了解常见的危险源类型，如高处坠落、物体打击、机械伤害、触电等。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对辨识出的危险源进行风险评估，确定风险等级和应对措施。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危险源辨识与风险评估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掌握危险源辨识的方法，如现场观察、询问交流、查阅资料等。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建立危险源管理台账，对重大危险源实施动态监控。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熟悉各种个人防护用品的用途和性能，如安全帽、安全带、防护服、劳保鞋等。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了解个人防护用品的维护和保养方法，及时更换损坏或失效的用品。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正确选用和佩戴个人防护用品，确保用品完好无损且符合使用要求。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掌握个人防护用品的检查和验收标准，确保用品的安全可靠性。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0747" b="10747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327" r="327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个人防护用品使用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高处作业安全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高处作业是指在坠落高度基准面2m以上（含2m）有可能坠落的高处进行的作业。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根据不同的作业环境和作业方式，高处作业可分为临边作业、洞口作业、攀登作业、悬空作业等。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高处作业定义与分类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292" b="19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人的不安全行为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物的不安全状态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管理缺陷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高处坠落事故原因分析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如酒后上岗、疲劳作业、违章操作等。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如安全培训不足、安全制度不完善等。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如安全设施缺失或损坏、设备故障等。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如恶劣天气、照明不足等。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高处作业安全防护措施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作业人员必须佩戴安全带、安全帽等个人防护用品，并正确使用。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严格遵守高处作业安全操作规程，禁止违章操作。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在作业现场设置安全网、安全栏杆、安全平台等安全设施，确保作业人员安全。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安全检查与监督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定期对高处作业现场进行安全检查，及时发现并消除安全隐患。同时，加强对高处作业的监督和管理，确保各项安全措施得到有效执行。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临时设施安全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包括办公室、会议室等，提供施工现场管理人员的工作和会议场所。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办公设施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包括宿舍、食堂、浴室等，满足施工人员的日常生活需求。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生活设施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如材料仓库、加工车间等，用于存放施工材料和进行材料加工。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包括围墙、大门、临时道路等，为施工提供必要的辅助条件。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辅助设施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临时设施类型及作用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选择地势平坦、排水良好、交通便利的场地搭建临时设施。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根据使用需求和现场条件，进行合理的设计，确保设施的结构安全和稳定性。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选用符合规范要求的建筑材料，确保设施的质量和安全性。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搭建要求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按照设计方案和规范要求进行搭建，确保设施的牢固性和稳定性。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临时设施搭建要求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https://d.book118.com/867053155006006035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2024-09-09T06:03:56.732</cp:lastPrinted>
  <dcterms:created xsi:type="dcterms:W3CDTF">2024-09-08T22:03:56Z</dcterms:created>
  <dcterms:modified xsi:type="dcterms:W3CDTF">2024-09-08T22:03:59Z</dcterms:modified>
</cp:coreProperties>
</file>