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DEEED-E35C-4427-82CE-6522E541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CB876-181C-491A-A5EA-ED7A65936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75316-DD78-4936-BCE6-4730F793B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7B306-AF1D-4065-9DC6-5263597A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419FC-2F13-4C70-9E5A-BA4662F6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E80DEE-E5AD-43C2-9258-95B7702C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3B3FD-E435-43DE-A631-CAD611DB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1FCA52-29A3-493A-A88B-59972423F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0904E-F4D7-460F-97DE-F0D17583C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B4B22-30AD-438D-927C-CC3C3D168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BB7B-63E1-4795-A3F9-AD2D37FD0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054005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月子餐品牌商业模式策略的成功商业案例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品牌定位与差异化策略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营销策略与执行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供应链管理与优化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财务管理与资本运作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团队建设与企业文化塑造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93" r="194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随着生活水平的提高和健康意识的增强，越来越多的家庭开始重视产妇和新生儿的饮食健康，月子餐市场逐渐成为一个庞大的商业领域。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为了满足市场需求，众多月子餐品牌应运而生，通过提供专业化、个性化的服务，逐渐在市场中占据一席之地。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月子餐品牌的发展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月子餐市场需求的增长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随着消费者对月子餐的认可度不断提高，市场规模逐年扩大，竞争也日益激烈。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品牌差异化竞争明显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为了在市场中脱颖而出，各大月子餐品牌纷纷推出独具特色的产品和服务，形成差异化竞争格局。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行业法规不断完善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政府相关部门对月子餐行业的监管力度不断加强，行业法规不断完善，为市场的健康发展提供了有力保障。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某知名月子餐品牌通过精准定位、优质产品和有效推广，成功占据了市场领先地位。该品牌注重食材的选择和烹饪技艺的提升，提供个性化定制服务，深受消费者喜爱。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另一家月子餐品牌以创新为驱动力，不断推出新品种、新口味和新服务，满足了消费者的多样化需求。同时，该品牌还注重与消费者的互动和沟通，积极收集反馈意见并不断改进产品和服务，赢得了良好的口碑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月子餐品牌通过线上线下相结合的销售模式，成功扩大了市场份额。该品牌在线下开设实体店提供堂食服务，同时也在网上销售预包装产品，方便消费者随时随地购买。此外，该品牌还积极开展各种促销活动，吸引更多潜在消费者关注和购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成功商业案例概述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品牌定位与差异化策略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针对追求高品质生活和个性化服务的消费者，提供高端定制化的月子餐服务。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高端消费者群体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中产阶级家庭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72" r="167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特殊需求群体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针对注重营养和健康的中产阶级家庭，提供营养均衡、口感良好的月子餐。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针对有特殊饮食需求（如素食、无麸质等）的消费者，提供定制化的月子餐解决方案。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健康理念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强调月子餐对产妇身体恢复和宝宝健康成长的重要性，传递健康、科学的饮食观念。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提供个性化的营养咨询和定制化的月子餐服务，展现品牌对消费者需求的关注和尊重。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通过优质食材的采购、严格的制作工艺和食品安全管理，塑造高品质的品牌形象。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塑造独特品牌形象与价值观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烹饪工艺创新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引入先进的烹饪技术和设备，如低温慢煮、分子料理等，提升月子餐的口感和营养价值。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提供线上预约、送餐上门等便捷服务，以及专业的营养咨询和个性化定制服务，提升消费者体验。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菜品组合创新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根据产妇不同阶段的身体需求和口味偏好，设计多样化的菜品组合和套餐选择。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选用有机、绿色、无农药残留的食材，以及具有地方特色的优质食材，打造独特的月子餐品。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实现产品差异化与创新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利用微博、微信、抖音等社交媒体平台，发布月子餐品牌宣传内容，吸引目标客户群体。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通过撰写与月子餐相关的专业文章、博客等，提供有价值的信息，树立品牌形象。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借助社会热点事件或节日，策划相关活动，提高品牌曝光度和知名度。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多元化营销手段运用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与本地知名电商平台或外卖平台合作，将月子餐品牌推向更广阔的市场。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线上商城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建立品牌自有线上商城，提供方便快捷的购买渠道，满足消费者购物需求。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在繁华商业区或高端社区开设线下体验店，让消费者亲身感受月子餐的品质和服务。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线上线下融合推广模式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详细记录客户的基本信息、购买记录等，以便更好地了解客户需求。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建立客户档案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客户活动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通过电话、短信或邮件等方式，定期回访客户，了解客户对月子餐的满意度和改进意见。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设立会员制度，为会员提供专享优惠和个性化服务，增强客户忠诚度和黏性。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举办各类客户活动，如亲子活动、营养讲座等，增进客户对品牌的认同感和归属感。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客户关系管理与维护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供应链管理与优化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https://d.book118.com/867054005006006040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2024-09-12T05:23:37.786</cp:lastPrinted>
  <dcterms:created xsi:type="dcterms:W3CDTF">2024-09-11T21:23:37Z</dcterms:created>
  <dcterms:modified xsi:type="dcterms:W3CDTF">2024-09-11T21:23:39Z</dcterms:modified>
</cp:coreProperties>
</file>