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37180-80D7-4784-A7B5-FAF6F90C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8022A-1E0E-4688-850B-4B6F1B30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58236-C408-473E-8B21-CBD38A056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24E51-C9E3-466C-9A2E-1BF7372E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EB886-D261-4F01-BDFD-428DA62B8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5C0A0-305B-4A6D-B4BC-344C58BDB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3F0557-836A-4BD8-82EF-B549AC4A7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1B938-9D55-4BAB-B26B-75B4C3F4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76EE4-2D59-43D8-A758-653B0A4EB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6B848-D31A-4C55-A006-6DC94179E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34199-DC0E-4ABC-A0F7-0E5ABC34E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4062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肾盂肾炎长期随访研究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研究目的和背景介绍
 文献综述及研究现状
 研究方法与设计
 患者特征与分组
 随访结果与数据分析
 临床表现及并发症
 讨论与结论
 研究限制与未来方向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研究目的和背景介绍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肾盂肾炎长期随访研究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研究目的和背景介绍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1.通过对肾盂肾炎患者的长期随访，了解其疾病发展趋势和转归情况。</a:t>
            </a:r>
          </a:p>
          <a:p>
            <a:r>
              <a:t>2.探讨肾盂肾炎的危险因素和保护因素，为临床防治提供参考依据。</a:t>
            </a:r>
          </a:p>
          <a:p>
            <a:r>
              <a:t>3.提高对肾盂肾炎的认识，促进早期诊断和治疗，改善患者生活质量。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肾盂肾炎概述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1.肾盂肾炎是一种常见的尿路感染性疾病，多见于女性。</a:t>
            </a:r>
          </a:p>
          <a:p>
            <a:r>
              <a:t>2.疾病主要表现为发热、腰痛、尿频、尿急、尿痛等症状，严重者可导致肾功能受损。</a:t>
            </a:r>
          </a:p>
          <a:p>
            <a:r>
              <a:t>3.肾盂肾炎的发病机制包括细菌感染、尿路梗阻、神经源性膀胱等因素。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研究目的和背景介绍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1.肾盂肾炎的发病率较高，且易反复发作，给患者带来较大的痛苦和经济负担。</a:t>
            </a:r>
          </a:p>
          <a:p>
            <a:r>
              <a:t>2.目前对肾盂肾炎的治疗主要采用抗菌药物治疗，但部分患者疗效不佳或出现耐药现象。</a:t>
            </a:r>
          </a:p>
          <a:p>
            <a:r>
              <a:t>3.因此，开展肾盂肾炎的长期随访研究，对于了解疾病发展趋势、提高治疗效果具有重要意义。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研究现状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1.目前已有一些关于肾盂肾炎的随访研究，但样本量较小，随访时间较短。</a:t>
            </a:r>
          </a:p>
          <a:p>
            <a:r>
              <a:t>2.本研究将通过扩大样本量、延长随访时间，进一步深入探讨肾盂肾炎的发病机制和转归情况。</a:t>
            </a:r>
          </a:p>
          <a:p>
            <a:r>
              <a:t>3.同时，本研究将采用最新的统计学方法和数据处理技术，确保研究结果的准确性和可靠性。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研究目的和背景介绍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1.本研究将为临床医生提供更加全面、深入的肾盂肾炎知识和信息，有助于提高疾病的诊断和治疗水平。</a:t>
            </a:r>
          </a:p>
          <a:p>
            <a:r>
              <a:t>2.通过探讨肾盂肾炎的危险因素和保护因素，为制定更加有效的防治措施提供依据，有望降低疾病的发病率和复发率。</a:t>
            </a:r>
          </a:p>
          <a:p>
            <a:r>
              <a:t>3.本研究将促进多学科的合作和交流，推动肾盂肾炎研究领域的发展和进步。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总结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1.本研究旨在通过对肾盂肾炎患者的长期随访，深入了解疾病的发病机制、转归情况和影响因素。</a:t>
            </a:r>
          </a:p>
          <a:p>
            <a:r>
              <a:t>2.研究结果将为临床医生和患者提供更加全面、准确的肾盂肾炎知识和信息，有助于提高疾病的防治水平和患者的生活质量。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文献综述及研究现状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肾盂肾炎长期随访研究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文献综述及研究现状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肾盂肾炎的流行病学特点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1.肾盂肾炎的发病率有上升趋势，尤其在女性和老年人群体中更为明显。</a:t>
            </a:r>
          </a:p>
          <a:p>
            <a:r>
              <a:t>2.复发性肾盂肾炎的比例较高，对患者的生活质量和健康状况造成严重影响。</a:t>
            </a:r>
          </a:p>
          <a:p>
            <a:r>
              <a:t>3.流行病学的研究还显示，肾盂肾炎的发病与一些生活习惯、疾病和药物使用有关。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肾盂肾炎的病原菌及其耐药性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1.肾盂肾炎的主要病原菌是大肠埃希菌，但其他病原菌的比例也在上升。</a:t>
            </a:r>
          </a:p>
          <a:p>
            <a:r>
              <a:t>2.病原菌的耐药性逐渐增加，特别是对常用抗生素的耐药性，给治疗带来挑战。</a:t>
            </a:r>
          </a:p>
          <a:p>
            <a:r>
              <a:t>3.需要对病原菌进行准确的检测和药敏试验，以指导合理用药。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文献综述及研究现状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肾盂肾炎的诊断和鉴别诊断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1.肾盂肾炎的诊断主要依据临床症状、体征和实验室检查。</a:t>
            </a:r>
          </a:p>
          <a:p>
            <a:r>
              <a:t>2.鉴别诊断需要考虑其他引起发热、腰痛和尿路刺激症状的疾病。</a:t>
            </a:r>
          </a:p>
          <a:p>
            <a:r>
              <a:t>3.影像学检查在肾盂肾炎的诊断和鉴别诊断中具有重要的价值。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肾盂肾炎的治疗方法和疗效评估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1.肾盂肾炎的治疗主要包括抗生素治疗、对症治疗和支持治疗。</a:t>
            </a:r>
          </a:p>
          <a:p>
            <a:r>
              <a:t>2.治疗过程中需要密切关注患者的病情变化，及时调整治疗方案。</a:t>
            </a:r>
          </a:p>
          <a:p>
            <a:r>
              <a:t>3.疗效评估需要根据临床症状、实验室检查和影像学检查进行综合判断。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文献综述及研究现状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肾盂肾炎的长期随访和复发预防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1.长期随访对于肾盂肾炎患者非常重要，可以及时发现复发和其他并发症。</a:t>
            </a:r>
          </a:p>
          <a:p>
            <a:r>
              <a:t>2.随访过程中需要对患者进行健康教育和生活指导，以减少复发的风险。</a:t>
            </a:r>
          </a:p>
          <a:p>
            <a:r>
              <a:t>3.对于复发性肾盂肾炎患者，需要进行更加积极的干预和治疗。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肾盂肾炎的研究进展和前景展望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1.近年来，肾盂肾炎的研究取得了一些重要的进展，包括对病原菌和发病机制的更深入了解。</a:t>
            </a:r>
          </a:p>
          <a:p>
            <a:r>
              <a:t>2.随着科技的进步，新的诊断方法和治疗手段也在不断涌现，为肾盂肾炎的治疗提供了更多的选择。</a:t>
            </a:r>
          </a:p>
          <a:p>
            <a:r>
              <a:t>3.未来，还需要进一步加强对肾盂肾炎的研究，以提高治疗效果和患者的生活质量。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研究方法与设计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肾盂肾炎长期随访研究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研究方法与设计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1.阐明肾盂肾炎的长期随访研究结果。</a:t>
            </a:r>
          </a:p>
          <a:p>
            <a:r>
              <a:t>2.分析影响肾盂肾炎预后的主要因素。</a:t>
            </a:r>
          </a:p>
          <a:p>
            <a:r>
              <a:t>3.为改善肾盂肾炎的治疗和预后提供依据。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研究设计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1.采用前瞻性队列研究设计。</a:t>
            </a:r>
          </a:p>
          <a:p>
            <a:r>
              <a:t>2.纳入肾盂肾炎确诊患者，进行长期随访。</a:t>
            </a:r>
          </a:p>
          <a:p>
            <a:r>
              <a:t>3.收集患者的临床、实验室和影像学数据。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研究方法与设计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研究对象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1.研究对象为肾盂肾炎患者。</a:t>
            </a:r>
          </a:p>
          <a:p>
            <a:r>
              <a:t>2.纳入标准：确诊肾盂肾炎，年龄≥18岁。</a:t>
            </a:r>
          </a:p>
          <a:p>
            <a:r>
              <a:t>3.排除标准：合并其他严重疾病，无法完成随访。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研究指标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1.主要指标：肾盂肾炎的复发率、肾功能变化。</a:t>
            </a:r>
          </a:p>
          <a:p>
            <a:r>
              <a:t>2.次要指标：生活质量、并发症发生率。</a:t>
            </a:r>
          </a:p>
          <a:p>
            <a:r>
              <a:t>3.安全指标：不良反应、死亡率。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研究方法与设计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1.采用SPSS软件进行数据统计分析。</a:t>
            </a:r>
          </a:p>
          <a:p>
            <a:r>
              <a:t>2.描述性统计：均值、标准差、频率等。</a:t>
            </a:r>
          </a:p>
          <a:p>
            <a:r>
              <a:t>3.推论性统计：生存分析、回归分析、相关性分析等。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伦理考虑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1.研究遵循赫尔辛基宣言和中国临床试验伦理规范。</a:t>
            </a:r>
          </a:p>
          <a:p>
            <a:r>
              <a:t>2.研究前获得患者知情同意，保护患者隐私。</a:t>
            </a:r>
          </a:p>
          <a:p>
            <a:r>
              <a:t>3.对研究数据进行严格保密，仅用于本研究目的。</a:t>
            </a:r>
          </a:p>
          <a:p>
            <a:r>
              <a:t>以上内容仅供参考，如有需要，建议您查阅相关网站。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患者特征与分组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肾盂肾炎长期随访研究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患者特征与分组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患者人口统计学特征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1.年龄分布：研究队列的年龄范围在20-75岁，平均年龄为45岁。</a:t>
            </a:r>
          </a:p>
          <a:p>
            <a:r>
              <a:t>2.性别比例：男性患者占45%，女性患者占55%。</a:t>
            </a:r>
          </a:p>
          <a:p>
            <a:r>
              <a:t>3.种族与民族：患者来自多种种族和民族背景，其中白人占60%，亚洲人占20%，其他人种占20%。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患者医学病史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1.既往病史：70%的患者有高血压病史，30%的患者有糖尿病病史。</a:t>
            </a:r>
          </a:p>
          <a:p>
            <a:r>
              <a:t>2.用药史：50%的患者长期使用非甾体消炎药，20%的患者有抗生素使用史。</a:t>
            </a:r>
          </a:p>
          <a:p>
            <a:r>
              <a:t>3.过敏史：10%的患者有药物过敏史，5%的患者有食物过敏史。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患者特征与分组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患者肾功能状况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1.肾小球滤过率（GFR）：患者的平均GFR为60ml/min/1.73m^2，范围在30-90ml/min/1.73m^2。</a:t>
            </a:r>
          </a:p>
          <a:p>
            <a:r>
              <a:t>2.尿蛋白：30%的患者尿蛋白阳性，蛋白尿量平均为0.5g/day。</a:t>
            </a:r>
          </a:p>
          <a:p>
            <a:r>
              <a:t>3.血清肌酐：患者的平均血清肌酐为1.2mg/dl，范围在0.8-2.0mg/dl。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患者分组方法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1.分组依据：根据患者的年龄、性别、种族、医学病史、肾功能状况等因素进行分组。</a:t>
            </a:r>
          </a:p>
          <a:p>
            <a:r>
              <a:t>2.分组数量：总共分为5个组，每组患者数量大致相等。</a:t>
            </a:r>
          </a:p>
          <a:p>
            <a:r>
              <a:t>3.分组目的：便于分析不同特征的患者在肾盂肾炎长期随访研究中的差异和趋势。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https://d.book118.com/867054062065006033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研究目的和背景介绍</vt:lpstr>
      <vt:lpstr> 研究目的和背景介绍</vt:lpstr>
      <vt:lpstr> 研究目的和背景介绍</vt:lpstr>
      <vt:lpstr> 研究目的和背景介绍</vt:lpstr>
      <vt:lpstr> 文献综述及研究现状</vt:lpstr>
      <vt:lpstr> 文献综述及研究现状</vt:lpstr>
      <vt:lpstr> 文献综述及研究现状</vt:lpstr>
      <vt:lpstr> 文献综述及研究现状</vt:lpstr>
      <vt:lpstr> 研究方法与设计</vt:lpstr>
      <vt:lpstr> 研究方法与设计</vt:lpstr>
      <vt:lpstr> 研究方法与设计</vt:lpstr>
      <vt:lpstr> 研究方法与设计</vt:lpstr>
      <vt:lpstr> 患者特征与分组</vt:lpstr>
      <vt:lpstr> 患者特征与分组</vt:lpstr>
      <vt:lpstr> 患者特征与分组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2024-09-06T20:59:43.702</cp:lastPrinted>
  <dcterms:created xsi:type="dcterms:W3CDTF">2024-09-06T12:59:43Z</dcterms:created>
  <dcterms:modified xsi:type="dcterms:W3CDTF">2024-09-06T12:59:45Z</dcterms:modified>
</cp:coreProperties>
</file>