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8535A-0B51-487C-B9A6-BEBDC8CD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33648-376F-4782-A95D-E000F2CD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5927E-66E2-4118-80E1-EE7C1FF5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54D65-28E6-4D7F-8326-10BAECBBA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D2E48-FDF7-446B-89B4-3D643E90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EC243-4639-4F5B-8166-4BF9A35F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2E7BF-4C5C-4E0D-BA10-C29EB949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CE73C-3411-4136-90E0-20B8803A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7F37D-E115-468C-87CC-4316D6F0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D0212-669E-48AA-A5BB-A49DE503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D0EB0-9DFB-4550-BA25-D1957F54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4104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青少年社会认知发展对好奇心和探索的影响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好奇心和探索的概念及关系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青少年社会认知发展对好奇心的影响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青少年社会认知发展对探索行为的影响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促进青少年好奇心和探索行为发展的策略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社会认知发展重要性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社会认知是指个体对社会信息的处理和理解能力，对青少年的心理健康和社会适应具有重要意义。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好奇心与探索的关联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好奇心和探索是人类天生的本能，对于青少年的学习和成长具有重要作用。社会认知发展对好奇心和探索的影响研究，有助于深入了解青少年心理发展的内在机制，为教育实践提供理论支持。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711" b="37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研究问题：本研究主要关注以下几个问题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青少年社会认知发展如何影响好奇心和探索？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社会认知发展对好奇心和探索的影响是否受到其他因素的调节，如性别、文化背景等？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不同年龄段青少年的社会认知发展与好奇心、探索之间是否存在差异？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研究目的：本研究旨在探讨青少年社会认知发展对好奇心和探索的影响，揭示两者之间的关系及其作用机制。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510" r="34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指个体对他人、群体及社会现象的认知和理解过程，涉及对社会信息的感知、解释和判断。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包括对社会角色、社会规范、社会价值观等方面的认知，以及对人际关系、群体动态和社会结构的理解。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青少年时期，个体的社会认知逐渐从表面向深层次发展，对社会现象和问题的理解更加深入。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认知深化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自我中心性减弱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随着认知能力的发展，青少年逐渐能够从他人的角度看待问题，自我中心性减弱。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青少年开始具备批判性思维，能够对社会信息进行独立思考和评价。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青少年社会认知发展的特点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家庭氛围、父母教养方式等对青少年的社会认知发展具有重要影响。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学校教育通过课程设置、教师引导等方式，促进青少年的社会认知发展。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社会文化环境、社会媒体等也对青少年的社会认知发展产生深远影响。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青少年的个性特征、认知能力等个人因素也会影响其社会认知的发展。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影响青少年社会认知发展的因素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好奇心和探索的概念及关系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好奇心是一种人类天生的本能，表现为对新奇、未知或复杂事物的探索和求知欲望。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根据好奇心的对象和性质，可分为感官好奇心、认知好奇心和社会好奇心。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好奇心分类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探索行为的定义与表现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探索行为定义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探索行为是指个体在面对新环境、新事物或新问题时，通过感知、思考和行动等方式，主动寻求信息和解决问题的行为。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探索行为表现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探索行为可表现为提出问题、观察、实验、寻求信息、创新等多种方式。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好奇心是探索行为的内在动力，激发个体对新奇、未知事物的探索和求知欲望，从而驱动探索行为的发生。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好奇心驱动探索行为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通过探索行为，个体可以获得新的信息和知识，满足自身的好奇心，并进一步激发对新知识的探索和求知欲望。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探索行为满足好奇心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好奇心和探索行为之间存在相互促进的关系，好奇心的满足会促进个体产生更多的探索行为，而探索行为的结果也会反过来激发个体的好奇心。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好奇心与探索行为相互促进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好奇心与探索行为的关系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青少年社会认知发展对好奇心的影响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https://d.book118.com/867054104042006040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2024-09-12T14:15:13.415</cp:lastPrinted>
  <dcterms:created xsi:type="dcterms:W3CDTF">2024-09-12T06:15:13Z</dcterms:created>
  <dcterms:modified xsi:type="dcterms:W3CDTF">2024-09-12T06:15:15Z</dcterms:modified>
</cp:coreProperties>
</file>