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71469-4611-479F-AA15-D192DFC9F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DFEEA-7410-42D9-9BF8-A6A30FDB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FC160-FE60-48A9-AFBB-45949D52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4942B-6BCC-48C4-8191-3CF6F0A8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12126-5FC5-40E2-8F21-2A51BA8DB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3E8937-DEE9-49F7-8CDB-D670D1A52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41C11-3ADD-4000-942E-8A1429A35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AF37F-5BFF-443C-B375-70621F49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89AE5-4F3C-4756-82DD-6609F34D3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EB837-B904-4A89-8586-8CFE5066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10965-8381-451E-B29B-7EB28E67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6106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动物旅游资源开发与保护\n## 1.动物旅游资源的定义与分类\n### 1.1动物旅游资源的定义及特点\n### 1.2动物旅游资源的分类方法\n### 1.3动物旅游资源的价值与意义\n## 2.动物旅游资源的开发现状及问题\n### 2.1动物旅游资源的开发现状分析\n### 2.2动物旅游资源开发中存在的问题\n### 2.3动物旅游资源开发的影响因素\n## 3.动物旅游资源的保护与管理\n### 3.1动物旅游资源保护的重要性\n### 3.2动物旅游资源保护的方法与措施\n### 3.3动物旅游资源管理的策略与机制\n## 4.动物旅游资源的可持续发展\n### 4.1动物旅游资源可持续发展的理念与原则\n### 4.2动物旅游资源可持续发展的实践案例\n### 4.3动物旅游资源可持续发展的前景与展望\n## 5.动物旅游资源的旅游产品设计与推广\n### 5.1动物旅游资源的旅游产品设计原则与方法\n### 5.2动物旅游资源的旅游产品推广策略与途径\n### 5.3动物旅游资源的旅游产品评价与优化\n## 6.动物旅游资源的国际合作与交流\n### 6.1动物旅游资源国际合作与交流的现状与趋势\n### 6.2动物旅游资源国际合作与交流的案例分析\n### 6.3动物旅游资源国际合作与交流的未来发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动物旅游资源开发与保护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动物旅游资源的定义与分类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独特的生态环境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珍稀濒危物种</a:t>
                </a:r>
                <a:endParaRPr/>
              </a:p>
            </p:txBody>
          </p:sp>
          <p:sp>
            <p:nvSpPr>
              <p:cNvPr id="2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动物旅游资源是指具有旅游吸引力和开发价值的动物资源</a:t>
                </a:r>
                <a:endParaRPr/>
              </a:p>
            </p:txBody>
          </p:sp>
          <p:sp>
            <p:nvSpPr>
              <p:cNvPr id="2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观赏性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：动物旅游资源具有形态各异、行为独特的外观特征，吸引游客观赏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：动物旅游资源具有较高的科研价值，可以让游客了解动物的生活习性和生态习性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娱乐性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：动物旅游资源可以通过互动、表演等形式，为游客提供娱乐体验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：动物旅游资源与当地的民俗文化、宗教信仰等紧密相连，具有独特的文化内涵</a:t>
                </a:r>
                <a:endParaRPr/>
              </a:p>
            </p:txBody>
          </p:sp>
          <p:sp>
            <p:nvSpPr>
              <p:cNvPr id="2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动物旅游资源具有以下特点</a:t>
                </a:r>
                <a:endParaRPr/>
              </a:p>
            </p:txBody>
          </p:sp>
          <p:sp>
            <p:nvSpPr>
              <p:cNvPr id="2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动物旅游资源的定义及特点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动物旅游资源的分类方法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按动物种类分类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哺乳动物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鸟类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爬行动物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两栖动物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鱼类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按旅游资源分布地域分类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森林生态系统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草原生态系统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湿地生态系统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海洋生态系统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按旅游功能分类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观赏游览型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科普教育型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娱乐体验型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文化体验型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动物旅游资源具有极高的生态价值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维护生态系统平衡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促进生态环境恢复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动物旅游资源具有重要的经济价值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推动旅游业发展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促进地方经济增长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增加就业机会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动物旅游资源具有深远的社会价值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提高人们的生态保护意识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丰富人们的文化生活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促进国际交流与合作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动物旅游资源的价值与意义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动物旅游资源的开发现状及问题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动物旅游资源开发逐渐成为旅游业的重要组成部分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动物景区数量逐年增加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动物旅游产品种类丰富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动物旅游市场规模不断扩大</a:t>
                </a:r>
                <a:endParaRPr/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动物旅游资源开发主要集中在自然保护区、动物园和野生动物园等场所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自然保护区：以生态保护为主，适度开发旅游产品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动物园：以动物观赏为主，注重科普教育功能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野生动物园：以野生动物观赏为主，注重游客互动体验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动物旅游资源的开发现状分析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动物旅游资源开发过度，导致生态环境破坏</a:t>
                </a:r>
                <a:endParaRPr/>
              </a:p>
            </p:txBody>
          </p:sp>
          <p:sp>
            <p:nvSpPr>
              <p:cNvPr id="2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栖息地破坏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过度捕捞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人为干扰</a:t>
                </a:r>
                <a:endParaRPr/>
              </a:p>
            </p:txBody>
          </p:sp>
        </p:grpSp>
        <p:grpSp>
          <p:nvGrpSpPr>
            <p:cNvPr id="2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动物旅游资源保护意识薄弱，管理水平不高</a:t>
                </a:r>
                <a:endParaRPr/>
              </a:p>
            </p:txBody>
          </p:sp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缺乏专业的保护机构和人员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保护措施不到位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监管力度不够</a:t>
                </a:r>
                <a:endParaRPr/>
              </a:p>
            </p:txBody>
          </p:sp>
        </p:grpSp>
        <p:grpSp>
          <p:nvGrpSpPr>
            <p:cNvPr id="2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动物旅游资源开发过程中，游客体验不佳</a:t>
                </a:r>
                <a:endParaRPr/>
              </a:p>
            </p:txBody>
          </p:sp>
          <p:sp>
            <p:nvSpPr>
              <p:cNvPr id="2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旅游产品单一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游客互动不足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服务质量不高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动物旅游资源开发中存在的问题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地形地貌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</a:t>
                </a:r>
                <a:endParaRPr/>
              </a:p>
            </p:txBody>
          </p:sp>
          <p:sp>
            <p:nvSpPr>
              <p:cNvPr id="30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自然因素</a:t>
                </a:r>
                <a:endParaRPr/>
              </a:p>
            </p:txBody>
          </p:sp>
        </p:grpSp>
        <p:grpSp>
          <p:nvGrpSpPr>
            <p:cNvPr id="30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endParaRPr/>
              </a:p>
            </p:txBody>
          </p:sp>
          <p:sp>
            <p:nvSpPr>
              <p:cNvPr id="30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旅游政策法规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当地民俗文化</a:t>
                </a:r>
                <a:endParaRPr/>
              </a:p>
            </p:txBody>
          </p:sp>
        </p:grpSp>
        <p:grpSp>
          <p:nvGrpSpPr>
            <p:cNvPr id="30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经济因素</a:t>
                </a:r>
                <a:endParaRPr/>
              </a:p>
            </p:txBody>
          </p:sp>
          <p:sp>
            <p:nvSpPr>
              <p:cNvPr id="30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旅游资金投入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旅游产品开发成本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旅游市场收益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动物旅游资源开发的影响因素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动物旅游资源的保护与管理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保护生物多样性，维护生态系统平衡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防止物种灭绝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促进物种繁衍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保持生态系统稳定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提高动物旅游资源的可持续利用能力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降低开发成本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提高开发效益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传承和弘扬民俗文化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保护地方特色文化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促进文化交流与传播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提高文化软实力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动物旅游资源保护的重要性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建立完善的保护管理体系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制定保护法规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设立保护机构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加强监管力度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加强生态环境保护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恢复破坏的生态环境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保护水源地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防治环境污染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提高动物旅游资源保护意识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开展保护宣传教育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加强国际交流与合作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动物旅游资源保护的方法与措施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制定科学合理的管理规划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明确管理目标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制定管理政策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规划旅游资源开发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完善法律法规体系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制定保护法规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加强执法力度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追究违法行为的法律责任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建立利益协调机制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平衡各方利益关系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保障可持续发展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动物旅游资源管理的策略与机制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https://d.book118.com/867056106144006043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动物旅游资源开发与保护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2024-09-17T18:17:45.106</cp:lastPrinted>
  <dcterms:created xsi:type="dcterms:W3CDTF">2024-09-17T10:17:45Z</dcterms:created>
  <dcterms:modified xsi:type="dcterms:W3CDTF">2024-09-17T10:17:47Z</dcterms:modified>
</cp:coreProperties>
</file>