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E6C6B-6544-400D-9A9A-151555FC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06D4-14F3-4F02-877E-7629325D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30371-C493-4022-A72D-B5474120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F5ED5-93F9-4535-8CAF-B2B321F7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4F286B-2D6D-4303-A1F8-855D2D62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E1F4E-5434-4986-939A-6635C9A02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9A1C2-F1BA-4D08-ACD9-E95C82DFA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E6F01-A5F9-4D6F-BE02-E795CE7D7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6F326-538B-471A-8264-94A02739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1FB96-40EF-497D-8DD2-9929CCC6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B1549-809B-47BF-8CFD-0B93BAB2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6016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护理类上课的课件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护理学具有实践性、综合性、独立性和合作性等特点。它不仅要求掌握医学知识，还需要了解社会学、心理学、营养学等多方面的知识，以提供全面、专业的护理服务。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护理学是一门研究如何促进人类健康、预防疾病、照顾病患以及促进康复的学科。它强调以患者为中心，提供全面的、科学的、人文的护理服务。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护理学起源于古代，最初的形式是家庭护理和简单的宗教护理。随着医学的发展，护理逐渐专业化，形成了现代护理学的雏形。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自19世纪中叶南丁格尔创立现代护理学以来，护理学经历了多个阶段的发展。包括以疾病为中心的护理、以患者为中心的护理以及以健康为中心的护理等阶段。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当代护理学的挑战与机遇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随着社会的发展和医学技术的进步，护理学面临着许多挑战，如人口老龄化、慢性病增多等。同时，随着人们对健康需求的增加，也为护理学的发展提供了更多的机遇。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护理学的未来趋势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随着医疗技术的发展和人们对健康需求的增加，个性化护理将成为未来护理学的重要发展方向。个性化护理将更加关注患者的个体差异和特殊需求，提供更加精准、高效的护理服务。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预防保健是未来护理学的重要方向之一。通过健康教育、健康促进等方式，提高人们的健康意识和自我保健能力，减少疾病的发生和发展。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随着医疗技术的发展和人们对健康需求的增加，跨学科合作将成为未来护理学的重要特征。跨学科合作将有助于整合医疗资源，提高护理服务的质量和效率。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基础护理技能包括测量体温、记录生命体征、给药、输液、采血等基本操作。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这些技能是护理专业学生必须掌握的基本功，也是临床实践中最常用的技能。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基础护理技能的学习需要大量的实践和反复练习，以提高学生的操作水平和熟练度。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03" b="1420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44" r="19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这些技能需要在具备扎实的基础护理技能的基础上进行学习，并需要具备一定的临床经验和专业知识。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高级护理技能的学习需要注重理论和实践相结合，强调对病人病情的全面了解和评估，以提高护理效果和病人满意度。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929" r="992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59" r="805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高级护理技能包括危重病人护理、机械通气护理、心电监护等复杂操作。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42" b="2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急救护理技能包括心肺复苏、急救药物使用、急救器械操作等紧急处理措施。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这些技能需要在紧急情况下迅速准确地应用，以挽救病人的生命和减轻病情。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急救护理技能的学习需要注重模拟演练和实践操作，以提高学生在紧急情况下的应对能力和心理素质。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https://d.book118.com/867060163152006031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2024-09-04T08:11:08.580</cp:lastPrinted>
  <dcterms:created xsi:type="dcterms:W3CDTF">2024-09-04T00:11:08Z</dcterms:created>
  <dcterms:modified xsi:type="dcterms:W3CDTF">2024-09-04T00:11:10Z</dcterms:modified>
</cp:coreProperties>
</file>