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0BD374-87A9-46FE-B4B2-24BD1BDD30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8E5C81-B9B7-4315-9E7A-92C1BA55D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55FC1F-DB55-4479-B85A-FCE095019E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CB0F5-3707-45EE-8338-E4E3DB197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45AB686-CC6C-4084-9C80-C442E0B10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8EB66C-3682-400E-B16C-B2F324C02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8572C8-F50E-40E3-8DF6-CE91A68BC0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7379FE-7438-4AF4-8780-23C4F82D40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46E672-F278-4AB4-BD37-C3761E64A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0F636-0068-43C1-A537-1B769A2E4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7A17DC-572D-4AAD-B44B-D48116F673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062116161006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车站安全交底培训通用课件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车站安全制度与规定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车站安全风险与防范措施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应急救援与事故处理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安全教育与培训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安全文化与意识培养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通过安全交底培训，使员工充分认识到安全工作的重要性，提高自身的安全防范意识和能力。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提高员工安全意识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明确安全责任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125" r="181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预防安全事故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042" r="17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通过安全交底培训，明确各级管理人员和员工的安全职责，确保各项安全工作得到有效落实。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通过安全交底培训，及时发现和消除安全隐患，有效预防安全事故的发生。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安全交底的目的和意义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33" b="173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车站安全管理的原则和要求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预防为主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车站安全管理应以预防为主，加强日常巡查和隐患排查，及时发现和解决问题。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人为本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车站安全管理应以人为本，注重员工的安全教育和培训，提高员工的安全意识和技能水平。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科学管理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车站安全管理应采用科学的管理方法和技术手段，建立完善的安全管理体系和规章制度，确保各项安全工作得到有效执行。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车站安全制度与规定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明确各级管理人员和从业人员在安全生产中的职责和任务。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规定安全教育培训的内容、方式、周期等，提高员工的安全意识和技能。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安全教育培训制度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定期开展安全检查和隐患排查，及时发现和整改安全隐患。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安全检查与隐患排查制度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制定应急预案，组织定期演练，提高应对突发事件的能力。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应急预案与演练制度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设备安全操作规程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规定各类设备的使用、维护、保养等安全操作要求。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危险作业安全操作规程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针对危险性较大的作业，制定专门的安全操作规程。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作业人员安全操作规程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明确各类作业人员的操作步骤、安全注意事项等。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750" b="7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安全操作规程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安全生产责任书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安全奖惩制度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安全生产考核制度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安全生产问责制度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安全责任制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4293" r="1429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明确各级管理人员和从业人员的安全生产责任，层层落实责任。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对安全生产表现优秀的个人或单位进行奖励，对违反安全规定的进行惩处。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定期对安全生产工作进行考核，评估各级管理人员和从业人员的履职情况。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对安全生产事故进行问责，追究相关人员的责任。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车站安全风险与防范措施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https://d.book118.com/867062116161006052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2024-09-26T14:19:51.597</cp:lastPrinted>
  <dcterms:created xsi:type="dcterms:W3CDTF">2024-09-26T06:19:51Z</dcterms:created>
  <dcterms:modified xsi:type="dcterms:W3CDTF">2024-09-26T06:19:53Z</dcterms:modified>
</cp:coreProperties>
</file>