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  <p:sldMasterId id="214748371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28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image" Target="../media/image8.jpe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image" Target="../media/image8.jpeg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125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0.png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image" Target="../media/image10.png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8.jpeg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image" Target="../media/image11.png" /><Relationship Id="rId6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image" Target="../media/image10.png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10" Type="http://schemas.openxmlformats.org/officeDocument/2006/relationships/image" Target="../media/image11.png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image" Target="../media/image11.png" /><Relationship Id="rId8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04C89-7820-4C37-BD0A-E2FFB9DD4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4049B-EE5A-4005-9811-803150F9E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65C9A-0F3E-45AB-BF5A-C5879ADFA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8C6B6-1F74-433A-B565-C4A5F9F8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4EE47-D6B7-4542-8E12-98FAFBE2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6B445-4A19-4831-B1BF-A4576272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984D6-3686-43EA-8BFC-10D9A52F8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B49D2-C549-4E77-8340-1701F754A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A6A83-BB9E-477F-AAE2-C4F6012D0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F0D70-1EBA-4808-9F0A-44D972E7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00FDC-EEAB-4D3B-BB79-7331E7BA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13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27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4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4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6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6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7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84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8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65021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礼貌原则视角下探析模糊限制语在商务谈判中的应用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商业交往中，商务谈判是一种常见的沟通方式，也是商业合作的关键环节。在商务谈判中，为了建立良好的商业关系，促进谈判的顺利进行，谈判者需要遵循一定的沟通原则。其中，礼貌原则和模糊限制语的应用在商务谈判中扮演着重要的角色。本次演示将从礼貌原则的角度探讨模糊限制语在商务谈判中的应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礼貌原则是指人们在交际过程中遵循的一种普遍原则，旨在表达对他人的尊重和关心，建立良好的人际关系。在商务谈判中，礼貌原则包括让对方感觉受到尊重、保护隐私、避免过分主动等方面。谈判者通过遵循礼貌原则，可以增强双方之间的信任和合作意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在商务谈判中，模糊限制语是一种常见的语言策略，可以有效地缓和语气、避免绝对化，为谈判双方留下一定的回旋余地。模糊限制语的应用包括以下方面：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1、友好型模糊限制语：这类模糊限制语常用于表达友好、亲近的态度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2、严谨型模糊限制语：这类模糊限制语常用于规避风险、避免误解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2、严谨型模糊限制语：这类模糊限制语常用于规避风险、避免误解，为谈判者提供一定的保护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下面我们通过几个典型案例来分析模糊限制语在商务谈判中的应用：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案例一：在一场关于产品合作的商务谈判中，双方就价格问题展开了激烈的讨论。甲方的代表说：“我们希望在价格上得到一些优惠。”乙方代表回答：“我们公司一直以公平合理的价格策略著称。”这个回答就采用了模糊限制语，一方面表明了乙方的价格策略是公平合理的，另一方面也没有直接拒绝甲方的要求，为后续的谈判留下了空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2、严谨型模糊限制语：这类模糊限制语常用于规避风险、避免误解，为谈判者提供一定的保护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案例二：在一场关于货物供应的商务谈判中，甲方代表问：“你们能否保证货物的质量？”乙方代表回答：“我们一直致力于提供高质量的货物，并得到了众多客户的认可。”这个回答采用了模糊限制语，没有直接承诺货物的质量完美无缺，但是传递了积极的信息，表明乙方提供的是高质量的货物，并为可能出现的质量问题留有余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2、严谨型模糊限制语：这类模糊限制语常用于规避风险、避免误解，为谈判者提供一定的保护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案例三：在一场关于拓展业务的商务谈判中，乙方代表问：“你们是否有兴趣在海外市场拓展业务？”甲方代表回答：“我们一直在海外市场的发展趋势，并会根据实际情况做出决策。”这个回答采用了模糊限制语，既没有直接表露甲方是否有拓展海外市场的计划，也为双方后续的交流留下了空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在商务英语谈判中，语言的运用是至关重要的。其中，模糊限制语作为一种有效的语言策略，常常被谈判者运用以达到特定的目的。本次演示将探讨模糊限制语在商务英语谈判中的应用及其翻译。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一、模糊限制语在商务英语谈判中的应用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1、模糊限制语可以提供灵活性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https://d.book118.com/867065021154006043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16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隶书</vt:lpstr>
      <vt:lpstr>汉仪尚巍手书W</vt:lpstr>
      <vt:lpstr>Calibri Light</vt:lpstr>
      <vt:lpstr>仿宋</vt:lpstr>
      <vt:lpstr>Office Theme</vt:lpstr>
      <vt:lpstr>礼貌原则视角下探析模糊限制语在商务谈判中的应用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2024-09-17T22:10:13.100</cp:lastPrinted>
  <dcterms:created xsi:type="dcterms:W3CDTF">2024-09-17T14:10:13Z</dcterms:created>
  <dcterms:modified xsi:type="dcterms:W3CDTF">2024-09-17T14:10:19Z</dcterms:modified>
</cp:coreProperties>
</file>