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DBF1EAA-EFE8-412D-BA16-AC58D7A452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8199E5-F937-4CA8-9F43-AB1F05EBD5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03F99D-A1DD-4597-8CBD-851D715F8E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AA8E5D-AA23-4181-8E0B-29D3572619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0156323-A7DF-48D3-B383-6D91342F4C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550C05E-6399-4314-BBD5-F9C9E92A741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C4D7E94-0EE2-47E4-8439-A46AD3B0F3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35BCA5-2A1D-4E4C-8D03-CB3541F970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67DC47-1FD7-479A-9B05-CB356EC984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D6891F-44C5-4344-A289-D813C444C2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2AF922-A311-4153-9913-6EF416CC47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706513403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金融不稳定性风险</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2024-01-22</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金融不稳定性风险概述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金融市场不稳定性风险分析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金融机构不稳定性风险分析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金融监管与金融不稳定性风险</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应对金融不稳定性风险的措施与建议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600" r="146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金融不稳定性风险的重要性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金融不稳定性风险可能导致金融危机，进而对实体经济造成严重影响，因此识别和防范此类风险至关重要。</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金融危机历史回顾</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从过去的金融危机中，我们可以看到金融不稳定性风险对全球经济造成了巨大的冲击。</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当前金融环境分析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全球金融市场日益复杂，金融创新和跨境资本流动增加了金融体系的脆弱性。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本报告旨在分析金融不稳定性风险的来源、传导机制和潜在影响，提出相应的政策建议，以促进金融稳定和经济发展。</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本报告将涵盖全球范围内的金融体系，包括银行业、证券业、保险业等各个金融子市场，以及跨境资本流动和金融科技等新兴领域。</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报告目的</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报告范围</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金融不稳定性风险概述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金融不稳定性风险指的是由于金融市场、金融机构或金融产品的内在不稳定性，导致金融体系出现剧烈波动、危机甚至崩溃的可能性。</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具有隐蔽性、传染性、复杂性和突发性等特点，往往难以预测和防范。</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274" r="1727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714" r="3071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448" r="2944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包括资产价格泡沫、信贷过度扩张、金融机构倒闭、金融市场动荡等。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表现形式</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可能导致实体经济融资困难、经济增长放缓、失业率上升等严重后果，甚至引发全球性金融危机。</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影响</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表现形式及影响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500" r="23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与市场风险的关系</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市场风险是金融不稳定性风险的重要来源之一，如市场利率、汇率等波动可能导致金融机构资产负债表失衡，进而引发不稳定性风险。</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与信用风险的关系</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信用风险是指借款人或交易对手无法履行合约义务的风险，当信用风险累积到一定程度时，可能引发金融不稳定性风险。</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与操作风险的关系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操作风险是指由于内部流程、人为错误或系统故障等原因导致的风险，虽然操作风险本身不一定导致金融不稳定性风险，但若管理不当，可能加剧金融体系的脆弱性。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与其他风险的关系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金融市场不稳定性风险分析</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由于市场情绪、公司业绩、宏观经济等多种因素影响，股票价格可能出现大幅波动。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价格波动风险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7625" r="7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流动性风险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3042" r="30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操纵与欺诈风险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9189" r="19189"/>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在某些情况下，股票市场可能面临流动性枯竭的风险，导致投资者难以及时买卖股票。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股票市场存在操纵股价、内幕交易等欺诈行为，损害投资者利益。</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股票市场风险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833" r="12833"/>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利率风险</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市场利率变动可能导致债券价格波动，影响投资者收益。</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信用风险</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债券发行方可能因经营不善等原因违约，导致投资者本金损失。</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流动性风险</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与股票市场类似，债券市场也可能面临流动性不足的风险。</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债券市场风险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由于国际政治、经济等多种因素影响，汇率可能出现大幅波动。</a:t>
            </a:r>
          </a:p>
        </p:txBody>
      </p:sp>
      <p:pic>
        <p:nvPicPr>
          <p:cNvPr id="4" name="Picture 4"/>
          <p:cNvPicPr>
            <a:picLocks noChangeAspect="1"/>
          </p:cNvPicPr>
          <p:nvPr/>
        </p:nvPicPr>
        <p:blipFill>
          <a:blip r:embed="rId2"/>
          <a:srcRect l="29167" r="29167"/>
          <a:stretch>
            <a:fillRect/>
          </a:stretch>
        </p:blipFill>
        <p:spPr>
          <a:xfrm>
            <a:off x="1602827" y="1536628"/>
            <a:ext cx="1898908"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9625" r="962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9542" r="9542"/>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汇率波动风险</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国际资本流动可能导致外汇市场波动加剧，增加投资风险。</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资本流动风险</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各国央行政策调整以及国际贸易政策变化都可能对外汇市场产生影响。</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政策风险</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外汇市场风险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衍生品交易通常具有高杠杆特性，可能导致投资者承担超出其承受能力的风险。</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高杠杆风险</a:t>
            </a:r>
          </a:p>
        </p:txBody>
      </p:sp>
      <p:pic>
        <p:nvPicPr>
          <p:cNvPr id="5" name="Picture 5"/>
          <p:cNvPicPr>
            <a:picLocks noChangeAspect="1"/>
          </p:cNvPicPr>
          <p:nvPr/>
        </p:nvPicPr>
        <p:blipFill>
          <a:blip r:embed="rId2"/>
          <a:srcRect l="10333" r="10333"/>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衍生品价格受多种因素影响，包括标的资产价格、市场波动率等，价格波动可能非常剧烈。</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价格波动风险</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在衍生品交易中，对手方可能违约，导致投资者损失。</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对手方信用风险</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衍生品市场风险</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https://d.book118.com/867065134036006041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2024-09-13T23:16:58.992</cp:lastPrinted>
  <dcterms:created xsi:type="dcterms:W3CDTF">2024-09-13T15:16:59Z</dcterms:created>
  <dcterms:modified xsi:type="dcterms:W3CDTF">2024-09-13T15:17:01Z</dcterms:modified>
</cp:coreProperties>
</file>